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24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DB96F725-FF89-4BBD-B810-329EC359FEA0}"/>
              </a:ext>
            </a:extLst>
          </p:cNvPr>
          <p:cNvSpPr>
            <a:spLocks noEditPoints="1"/>
          </p:cNvSpPr>
          <p:nvPr/>
        </p:nvSpPr>
        <p:spPr bwMode="auto">
          <a:xfrm>
            <a:off x="4255422" y="910714"/>
            <a:ext cx="1395155" cy="1540824"/>
          </a:xfrm>
          <a:custGeom>
            <a:avLst/>
            <a:gdLst>
              <a:gd name="T0" fmla="*/ 234 w 1111"/>
              <a:gd name="T1" fmla="*/ 845 h 1227"/>
              <a:gd name="T2" fmla="*/ 148 w 1111"/>
              <a:gd name="T3" fmla="*/ 859 h 1227"/>
              <a:gd name="T4" fmla="*/ 1 w 1111"/>
              <a:gd name="T5" fmla="*/ 1018 h 1227"/>
              <a:gd name="T6" fmla="*/ 139 w 1111"/>
              <a:gd name="T7" fmla="*/ 1223 h 1227"/>
              <a:gd name="T8" fmla="*/ 350 w 1111"/>
              <a:gd name="T9" fmla="*/ 1107 h 1227"/>
              <a:gd name="T10" fmla="*/ 350 w 1111"/>
              <a:gd name="T11" fmla="*/ 937 h 1227"/>
              <a:gd name="T12" fmla="*/ 403 w 1111"/>
              <a:gd name="T13" fmla="*/ 882 h 1227"/>
              <a:gd name="T14" fmla="*/ 421 w 1111"/>
              <a:gd name="T15" fmla="*/ 987 h 1227"/>
              <a:gd name="T16" fmla="*/ 472 w 1111"/>
              <a:gd name="T17" fmla="*/ 1058 h 1227"/>
              <a:gd name="T18" fmla="*/ 560 w 1111"/>
              <a:gd name="T19" fmla="*/ 1061 h 1227"/>
              <a:gd name="T20" fmla="*/ 653 w 1111"/>
              <a:gd name="T21" fmla="*/ 1065 h 1227"/>
              <a:gd name="T22" fmla="*/ 797 w 1111"/>
              <a:gd name="T23" fmla="*/ 1152 h 1227"/>
              <a:gd name="T24" fmla="*/ 993 w 1111"/>
              <a:gd name="T25" fmla="*/ 1195 h 1227"/>
              <a:gd name="T26" fmla="*/ 1111 w 1111"/>
              <a:gd name="T27" fmla="*/ 1037 h 1227"/>
              <a:gd name="T28" fmla="*/ 1017 w 1111"/>
              <a:gd name="T29" fmla="*/ 860 h 1227"/>
              <a:gd name="T30" fmla="*/ 817 w 1111"/>
              <a:gd name="T31" fmla="*/ 860 h 1227"/>
              <a:gd name="T32" fmla="*/ 744 w 1111"/>
              <a:gd name="T33" fmla="*/ 723 h 1227"/>
              <a:gd name="T34" fmla="*/ 849 w 1111"/>
              <a:gd name="T35" fmla="*/ 664 h 1227"/>
              <a:gd name="T36" fmla="*/ 881 w 1111"/>
              <a:gd name="T37" fmla="*/ 576 h 1227"/>
              <a:gd name="T38" fmla="*/ 871 w 1111"/>
              <a:gd name="T39" fmla="*/ 325 h 1227"/>
              <a:gd name="T40" fmla="*/ 807 w 1111"/>
              <a:gd name="T41" fmla="*/ 95 h 1227"/>
              <a:gd name="T42" fmla="*/ 685 w 1111"/>
              <a:gd name="T43" fmla="*/ 1 h 1227"/>
              <a:gd name="T44" fmla="*/ 625 w 1111"/>
              <a:gd name="T45" fmla="*/ 82 h 1227"/>
              <a:gd name="T46" fmla="*/ 620 w 1111"/>
              <a:gd name="T47" fmla="*/ 160 h 1227"/>
              <a:gd name="T48" fmla="*/ 683 w 1111"/>
              <a:gd name="T49" fmla="*/ 221 h 1227"/>
              <a:gd name="T50" fmla="*/ 558 w 1111"/>
              <a:gd name="T51" fmla="*/ 395 h 1227"/>
              <a:gd name="T52" fmla="*/ 493 w 1111"/>
              <a:gd name="T53" fmla="*/ 448 h 1227"/>
              <a:gd name="T54" fmla="*/ 415 w 1111"/>
              <a:gd name="T55" fmla="*/ 436 h 1227"/>
              <a:gd name="T56" fmla="*/ 340 w 1111"/>
              <a:gd name="T57" fmla="*/ 474 h 1227"/>
              <a:gd name="T58" fmla="*/ 316 w 1111"/>
              <a:gd name="T59" fmla="*/ 619 h 1227"/>
              <a:gd name="T60" fmla="*/ 599 w 1111"/>
              <a:gd name="T61" fmla="*/ 568 h 1227"/>
              <a:gd name="T62" fmla="*/ 482 w 1111"/>
              <a:gd name="T63" fmla="*/ 669 h 1227"/>
              <a:gd name="T64" fmla="*/ 323 w 1111"/>
              <a:gd name="T65" fmla="*/ 708 h 1227"/>
              <a:gd name="T66" fmla="*/ 376 w 1111"/>
              <a:gd name="T67" fmla="*/ 555 h 1227"/>
              <a:gd name="T68" fmla="*/ 373 w 1111"/>
              <a:gd name="T69" fmla="*/ 520 h 1227"/>
              <a:gd name="T70" fmla="*/ 388 w 1111"/>
              <a:gd name="T71" fmla="*/ 481 h 1227"/>
              <a:gd name="T72" fmla="*/ 502 w 1111"/>
              <a:gd name="T73" fmla="*/ 478 h 1227"/>
              <a:gd name="T74" fmla="*/ 339 w 1111"/>
              <a:gd name="T75" fmla="*/ 520 h 1227"/>
              <a:gd name="T76" fmla="*/ 486 w 1111"/>
              <a:gd name="T77" fmla="*/ 792 h 1227"/>
              <a:gd name="T78" fmla="*/ 327 w 1111"/>
              <a:gd name="T79" fmla="*/ 821 h 1227"/>
              <a:gd name="T80" fmla="*/ 534 w 1111"/>
              <a:gd name="T81" fmla="*/ 952 h 1227"/>
              <a:gd name="T82" fmla="*/ 495 w 1111"/>
              <a:gd name="T83" fmla="*/ 826 h 1227"/>
              <a:gd name="T84" fmla="*/ 605 w 1111"/>
              <a:gd name="T85" fmla="*/ 952 h 1227"/>
              <a:gd name="T86" fmla="*/ 719 w 1111"/>
              <a:gd name="T87" fmla="*/ 692 h 1227"/>
              <a:gd name="T88" fmla="*/ 631 w 1111"/>
              <a:gd name="T89" fmla="*/ 731 h 1227"/>
              <a:gd name="T90" fmla="*/ 768 w 1111"/>
              <a:gd name="T91" fmla="*/ 880 h 1227"/>
              <a:gd name="T92" fmla="*/ 742 w 1111"/>
              <a:gd name="T93" fmla="*/ 948 h 1227"/>
              <a:gd name="T94" fmla="*/ 742 w 1111"/>
              <a:gd name="T95" fmla="*/ 968 h 1227"/>
              <a:gd name="T96" fmla="*/ 800 w 1111"/>
              <a:gd name="T97" fmla="*/ 996 h 1227"/>
              <a:gd name="T98" fmla="*/ 883 w 1111"/>
              <a:gd name="T99" fmla="*/ 894 h 1227"/>
              <a:gd name="T100" fmla="*/ 1069 w 1111"/>
              <a:gd name="T101" fmla="*/ 984 h 1227"/>
              <a:gd name="T102" fmla="*/ 990 w 1111"/>
              <a:gd name="T103" fmla="*/ 1030 h 1227"/>
              <a:gd name="T104" fmla="*/ 943 w 1111"/>
              <a:gd name="T105" fmla="*/ 990 h 1227"/>
              <a:gd name="T106" fmla="*/ 880 w 1111"/>
              <a:gd name="T107" fmla="*/ 1053 h 1227"/>
              <a:gd name="T108" fmla="*/ 959 w 1111"/>
              <a:gd name="T109" fmla="*/ 1078 h 1227"/>
              <a:gd name="T110" fmla="*/ 1001 w 1111"/>
              <a:gd name="T111" fmla="*/ 1154 h 1227"/>
              <a:gd name="T112" fmla="*/ 806 w 1111"/>
              <a:gd name="T113" fmla="*/ 1090 h 1227"/>
              <a:gd name="T114" fmla="*/ 321 w 1111"/>
              <a:gd name="T115" fmla="*/ 1059 h 1227"/>
              <a:gd name="T116" fmla="*/ 144 w 1111"/>
              <a:gd name="T117" fmla="*/ 1181 h 1227"/>
              <a:gd name="T118" fmla="*/ 52 w 1111"/>
              <a:gd name="T119" fmla="*/ 994 h 1227"/>
              <a:gd name="T120" fmla="*/ 187 w 1111"/>
              <a:gd name="T121" fmla="*/ 935 h 1227"/>
              <a:gd name="T122" fmla="*/ 148 w 1111"/>
              <a:gd name="T123" fmla="*/ 1053 h 1227"/>
              <a:gd name="T124" fmla="*/ 213 w 1111"/>
              <a:gd name="T125" fmla="*/ 1035 h 1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1" h="1227">
                <a:moveTo>
                  <a:pt x="334" y="631"/>
                </a:moveTo>
                <a:lnTo>
                  <a:pt x="304" y="721"/>
                </a:lnTo>
                <a:lnTo>
                  <a:pt x="294" y="728"/>
                </a:lnTo>
                <a:lnTo>
                  <a:pt x="271" y="805"/>
                </a:lnTo>
                <a:lnTo>
                  <a:pt x="243" y="809"/>
                </a:lnTo>
                <a:lnTo>
                  <a:pt x="243" y="782"/>
                </a:lnTo>
                <a:lnTo>
                  <a:pt x="187" y="789"/>
                </a:lnTo>
                <a:lnTo>
                  <a:pt x="191" y="812"/>
                </a:lnTo>
                <a:lnTo>
                  <a:pt x="194" y="826"/>
                </a:lnTo>
                <a:lnTo>
                  <a:pt x="214" y="828"/>
                </a:lnTo>
                <a:lnTo>
                  <a:pt x="223" y="818"/>
                </a:lnTo>
                <a:lnTo>
                  <a:pt x="265" y="822"/>
                </a:lnTo>
                <a:lnTo>
                  <a:pt x="246" y="870"/>
                </a:lnTo>
                <a:lnTo>
                  <a:pt x="237" y="868"/>
                </a:lnTo>
                <a:lnTo>
                  <a:pt x="237" y="868"/>
                </a:lnTo>
                <a:lnTo>
                  <a:pt x="235" y="854"/>
                </a:lnTo>
                <a:lnTo>
                  <a:pt x="234" y="845"/>
                </a:lnTo>
                <a:lnTo>
                  <a:pt x="234" y="842"/>
                </a:lnTo>
                <a:lnTo>
                  <a:pt x="233" y="841"/>
                </a:lnTo>
                <a:lnTo>
                  <a:pt x="233" y="841"/>
                </a:lnTo>
                <a:lnTo>
                  <a:pt x="217" y="845"/>
                </a:lnTo>
                <a:lnTo>
                  <a:pt x="217" y="845"/>
                </a:lnTo>
                <a:lnTo>
                  <a:pt x="216" y="847"/>
                </a:lnTo>
                <a:lnTo>
                  <a:pt x="215" y="851"/>
                </a:lnTo>
                <a:lnTo>
                  <a:pt x="217" y="854"/>
                </a:lnTo>
                <a:lnTo>
                  <a:pt x="217" y="854"/>
                </a:lnTo>
                <a:lnTo>
                  <a:pt x="220" y="859"/>
                </a:lnTo>
                <a:lnTo>
                  <a:pt x="220" y="860"/>
                </a:lnTo>
                <a:lnTo>
                  <a:pt x="220" y="860"/>
                </a:lnTo>
                <a:lnTo>
                  <a:pt x="198" y="859"/>
                </a:lnTo>
                <a:lnTo>
                  <a:pt x="179" y="858"/>
                </a:lnTo>
                <a:lnTo>
                  <a:pt x="162" y="857"/>
                </a:lnTo>
                <a:lnTo>
                  <a:pt x="162" y="857"/>
                </a:lnTo>
                <a:lnTo>
                  <a:pt x="148" y="859"/>
                </a:lnTo>
                <a:lnTo>
                  <a:pt x="135" y="863"/>
                </a:lnTo>
                <a:lnTo>
                  <a:pt x="122" y="868"/>
                </a:lnTo>
                <a:lnTo>
                  <a:pt x="126" y="880"/>
                </a:lnTo>
                <a:lnTo>
                  <a:pt x="126" y="880"/>
                </a:lnTo>
                <a:lnTo>
                  <a:pt x="120" y="882"/>
                </a:lnTo>
                <a:lnTo>
                  <a:pt x="105" y="889"/>
                </a:lnTo>
                <a:lnTo>
                  <a:pt x="85" y="900"/>
                </a:lnTo>
                <a:lnTo>
                  <a:pt x="73" y="907"/>
                </a:lnTo>
                <a:lnTo>
                  <a:pt x="61" y="917"/>
                </a:lnTo>
                <a:lnTo>
                  <a:pt x="49" y="927"/>
                </a:lnTo>
                <a:lnTo>
                  <a:pt x="37" y="939"/>
                </a:lnTo>
                <a:lnTo>
                  <a:pt x="26" y="952"/>
                </a:lnTo>
                <a:lnTo>
                  <a:pt x="18" y="966"/>
                </a:lnTo>
                <a:lnTo>
                  <a:pt x="9" y="982"/>
                </a:lnTo>
                <a:lnTo>
                  <a:pt x="3" y="999"/>
                </a:lnTo>
                <a:lnTo>
                  <a:pt x="2" y="1008"/>
                </a:lnTo>
                <a:lnTo>
                  <a:pt x="1" y="1018"/>
                </a:lnTo>
                <a:lnTo>
                  <a:pt x="0" y="1029"/>
                </a:lnTo>
                <a:lnTo>
                  <a:pt x="0" y="1039"/>
                </a:lnTo>
                <a:lnTo>
                  <a:pt x="0" y="1039"/>
                </a:lnTo>
                <a:lnTo>
                  <a:pt x="2" y="1060"/>
                </a:lnTo>
                <a:lnTo>
                  <a:pt x="4" y="1079"/>
                </a:lnTo>
                <a:lnTo>
                  <a:pt x="9" y="1099"/>
                </a:lnTo>
                <a:lnTo>
                  <a:pt x="14" y="1116"/>
                </a:lnTo>
                <a:lnTo>
                  <a:pt x="21" y="1132"/>
                </a:lnTo>
                <a:lnTo>
                  <a:pt x="30" y="1148"/>
                </a:lnTo>
                <a:lnTo>
                  <a:pt x="38" y="1161"/>
                </a:lnTo>
                <a:lnTo>
                  <a:pt x="49" y="1175"/>
                </a:lnTo>
                <a:lnTo>
                  <a:pt x="61" y="1185"/>
                </a:lnTo>
                <a:lnTo>
                  <a:pt x="74" y="1195"/>
                </a:lnTo>
                <a:lnTo>
                  <a:pt x="89" y="1205"/>
                </a:lnTo>
                <a:lnTo>
                  <a:pt x="104" y="1212"/>
                </a:lnTo>
                <a:lnTo>
                  <a:pt x="121" y="1218"/>
                </a:lnTo>
                <a:lnTo>
                  <a:pt x="139" y="1223"/>
                </a:lnTo>
                <a:lnTo>
                  <a:pt x="157" y="1225"/>
                </a:lnTo>
                <a:lnTo>
                  <a:pt x="178" y="1227"/>
                </a:lnTo>
                <a:lnTo>
                  <a:pt x="178" y="1227"/>
                </a:lnTo>
                <a:lnTo>
                  <a:pt x="198" y="1227"/>
                </a:lnTo>
                <a:lnTo>
                  <a:pt x="217" y="1225"/>
                </a:lnTo>
                <a:lnTo>
                  <a:pt x="234" y="1221"/>
                </a:lnTo>
                <a:lnTo>
                  <a:pt x="251" y="1215"/>
                </a:lnTo>
                <a:lnTo>
                  <a:pt x="265" y="1208"/>
                </a:lnTo>
                <a:lnTo>
                  <a:pt x="279" y="1200"/>
                </a:lnTo>
                <a:lnTo>
                  <a:pt x="291" y="1191"/>
                </a:lnTo>
                <a:lnTo>
                  <a:pt x="303" y="1181"/>
                </a:lnTo>
                <a:lnTo>
                  <a:pt x="312" y="1171"/>
                </a:lnTo>
                <a:lnTo>
                  <a:pt x="321" y="1160"/>
                </a:lnTo>
                <a:lnTo>
                  <a:pt x="328" y="1150"/>
                </a:lnTo>
                <a:lnTo>
                  <a:pt x="335" y="1140"/>
                </a:lnTo>
                <a:lnTo>
                  <a:pt x="345" y="1122"/>
                </a:lnTo>
                <a:lnTo>
                  <a:pt x="350" y="1107"/>
                </a:lnTo>
                <a:lnTo>
                  <a:pt x="350" y="1107"/>
                </a:lnTo>
                <a:lnTo>
                  <a:pt x="352" y="1094"/>
                </a:lnTo>
                <a:lnTo>
                  <a:pt x="353" y="1078"/>
                </a:lnTo>
                <a:lnTo>
                  <a:pt x="354" y="1046"/>
                </a:lnTo>
                <a:lnTo>
                  <a:pt x="353" y="1018"/>
                </a:lnTo>
                <a:lnTo>
                  <a:pt x="353" y="1006"/>
                </a:lnTo>
                <a:lnTo>
                  <a:pt x="353" y="1006"/>
                </a:lnTo>
                <a:lnTo>
                  <a:pt x="365" y="1007"/>
                </a:lnTo>
                <a:lnTo>
                  <a:pt x="375" y="1006"/>
                </a:lnTo>
                <a:lnTo>
                  <a:pt x="377" y="1005"/>
                </a:lnTo>
                <a:lnTo>
                  <a:pt x="379" y="1004"/>
                </a:lnTo>
                <a:lnTo>
                  <a:pt x="379" y="1004"/>
                </a:lnTo>
                <a:lnTo>
                  <a:pt x="379" y="1000"/>
                </a:lnTo>
                <a:lnTo>
                  <a:pt x="376" y="993"/>
                </a:lnTo>
                <a:lnTo>
                  <a:pt x="369" y="972"/>
                </a:lnTo>
                <a:lnTo>
                  <a:pt x="357" y="948"/>
                </a:lnTo>
                <a:lnTo>
                  <a:pt x="350" y="937"/>
                </a:lnTo>
                <a:lnTo>
                  <a:pt x="344" y="929"/>
                </a:lnTo>
                <a:lnTo>
                  <a:pt x="344" y="929"/>
                </a:lnTo>
                <a:lnTo>
                  <a:pt x="335" y="921"/>
                </a:lnTo>
                <a:lnTo>
                  <a:pt x="326" y="912"/>
                </a:lnTo>
                <a:lnTo>
                  <a:pt x="305" y="897"/>
                </a:lnTo>
                <a:lnTo>
                  <a:pt x="281" y="880"/>
                </a:lnTo>
                <a:lnTo>
                  <a:pt x="271" y="874"/>
                </a:lnTo>
                <a:lnTo>
                  <a:pt x="281" y="847"/>
                </a:lnTo>
                <a:lnTo>
                  <a:pt x="292" y="841"/>
                </a:lnTo>
                <a:lnTo>
                  <a:pt x="292" y="835"/>
                </a:lnTo>
                <a:lnTo>
                  <a:pt x="292" y="835"/>
                </a:lnTo>
                <a:lnTo>
                  <a:pt x="306" y="840"/>
                </a:lnTo>
                <a:lnTo>
                  <a:pt x="340" y="852"/>
                </a:lnTo>
                <a:lnTo>
                  <a:pt x="360" y="859"/>
                </a:lnTo>
                <a:lnTo>
                  <a:pt x="380" y="869"/>
                </a:lnTo>
                <a:lnTo>
                  <a:pt x="395" y="877"/>
                </a:lnTo>
                <a:lnTo>
                  <a:pt x="403" y="882"/>
                </a:lnTo>
                <a:lnTo>
                  <a:pt x="409" y="887"/>
                </a:lnTo>
                <a:lnTo>
                  <a:pt x="409" y="887"/>
                </a:lnTo>
                <a:lnTo>
                  <a:pt x="433" y="910"/>
                </a:lnTo>
                <a:lnTo>
                  <a:pt x="464" y="936"/>
                </a:lnTo>
                <a:lnTo>
                  <a:pt x="502" y="968"/>
                </a:lnTo>
                <a:lnTo>
                  <a:pt x="502" y="968"/>
                </a:lnTo>
                <a:lnTo>
                  <a:pt x="480" y="971"/>
                </a:lnTo>
                <a:lnTo>
                  <a:pt x="462" y="974"/>
                </a:lnTo>
                <a:lnTo>
                  <a:pt x="447" y="975"/>
                </a:lnTo>
                <a:lnTo>
                  <a:pt x="447" y="975"/>
                </a:lnTo>
                <a:lnTo>
                  <a:pt x="436" y="974"/>
                </a:lnTo>
                <a:lnTo>
                  <a:pt x="428" y="976"/>
                </a:lnTo>
                <a:lnTo>
                  <a:pt x="424" y="977"/>
                </a:lnTo>
                <a:lnTo>
                  <a:pt x="422" y="980"/>
                </a:lnTo>
                <a:lnTo>
                  <a:pt x="421" y="983"/>
                </a:lnTo>
                <a:lnTo>
                  <a:pt x="421" y="987"/>
                </a:lnTo>
                <a:lnTo>
                  <a:pt x="421" y="987"/>
                </a:lnTo>
                <a:lnTo>
                  <a:pt x="423" y="992"/>
                </a:lnTo>
                <a:lnTo>
                  <a:pt x="427" y="996"/>
                </a:lnTo>
                <a:lnTo>
                  <a:pt x="431" y="1001"/>
                </a:lnTo>
                <a:lnTo>
                  <a:pt x="436" y="1005"/>
                </a:lnTo>
                <a:lnTo>
                  <a:pt x="446" y="1011"/>
                </a:lnTo>
                <a:lnTo>
                  <a:pt x="451" y="1013"/>
                </a:lnTo>
                <a:lnTo>
                  <a:pt x="451" y="1013"/>
                </a:lnTo>
                <a:lnTo>
                  <a:pt x="448" y="1014"/>
                </a:lnTo>
                <a:lnTo>
                  <a:pt x="446" y="1019"/>
                </a:lnTo>
                <a:lnTo>
                  <a:pt x="444" y="1025"/>
                </a:lnTo>
                <a:lnTo>
                  <a:pt x="444" y="1029"/>
                </a:lnTo>
                <a:lnTo>
                  <a:pt x="444" y="1033"/>
                </a:lnTo>
                <a:lnTo>
                  <a:pt x="444" y="1033"/>
                </a:lnTo>
                <a:lnTo>
                  <a:pt x="446" y="1037"/>
                </a:lnTo>
                <a:lnTo>
                  <a:pt x="450" y="1041"/>
                </a:lnTo>
                <a:lnTo>
                  <a:pt x="460" y="1051"/>
                </a:lnTo>
                <a:lnTo>
                  <a:pt x="472" y="1058"/>
                </a:lnTo>
                <a:lnTo>
                  <a:pt x="482" y="1061"/>
                </a:lnTo>
                <a:lnTo>
                  <a:pt x="482" y="1061"/>
                </a:lnTo>
                <a:lnTo>
                  <a:pt x="492" y="1065"/>
                </a:lnTo>
                <a:lnTo>
                  <a:pt x="500" y="1069"/>
                </a:lnTo>
                <a:lnTo>
                  <a:pt x="505" y="1070"/>
                </a:lnTo>
                <a:lnTo>
                  <a:pt x="508" y="1070"/>
                </a:lnTo>
                <a:lnTo>
                  <a:pt x="512" y="1069"/>
                </a:lnTo>
                <a:lnTo>
                  <a:pt x="515" y="1065"/>
                </a:lnTo>
                <a:lnTo>
                  <a:pt x="515" y="1065"/>
                </a:lnTo>
                <a:lnTo>
                  <a:pt x="519" y="1058"/>
                </a:lnTo>
                <a:lnTo>
                  <a:pt x="521" y="1053"/>
                </a:lnTo>
                <a:lnTo>
                  <a:pt x="522" y="1049"/>
                </a:lnTo>
                <a:lnTo>
                  <a:pt x="522" y="1049"/>
                </a:lnTo>
                <a:lnTo>
                  <a:pt x="537" y="1055"/>
                </a:lnTo>
                <a:lnTo>
                  <a:pt x="549" y="1059"/>
                </a:lnTo>
                <a:lnTo>
                  <a:pt x="560" y="1061"/>
                </a:lnTo>
                <a:lnTo>
                  <a:pt x="560" y="1061"/>
                </a:lnTo>
                <a:lnTo>
                  <a:pt x="565" y="1061"/>
                </a:lnTo>
                <a:lnTo>
                  <a:pt x="569" y="1059"/>
                </a:lnTo>
                <a:lnTo>
                  <a:pt x="572" y="1057"/>
                </a:lnTo>
                <a:lnTo>
                  <a:pt x="576" y="1053"/>
                </a:lnTo>
                <a:lnTo>
                  <a:pt x="581" y="1046"/>
                </a:lnTo>
                <a:lnTo>
                  <a:pt x="583" y="1042"/>
                </a:lnTo>
                <a:lnTo>
                  <a:pt x="583" y="1042"/>
                </a:lnTo>
                <a:lnTo>
                  <a:pt x="588" y="1047"/>
                </a:lnTo>
                <a:lnTo>
                  <a:pt x="593" y="1052"/>
                </a:lnTo>
                <a:lnTo>
                  <a:pt x="600" y="1057"/>
                </a:lnTo>
                <a:lnTo>
                  <a:pt x="610" y="1061"/>
                </a:lnTo>
                <a:lnTo>
                  <a:pt x="619" y="1065"/>
                </a:lnTo>
                <a:lnTo>
                  <a:pt x="630" y="1069"/>
                </a:lnTo>
                <a:lnTo>
                  <a:pt x="641" y="1069"/>
                </a:lnTo>
                <a:lnTo>
                  <a:pt x="641" y="1069"/>
                </a:lnTo>
                <a:lnTo>
                  <a:pt x="647" y="1067"/>
                </a:lnTo>
                <a:lnTo>
                  <a:pt x="653" y="1065"/>
                </a:lnTo>
                <a:lnTo>
                  <a:pt x="661" y="1060"/>
                </a:lnTo>
                <a:lnTo>
                  <a:pt x="670" y="1053"/>
                </a:lnTo>
                <a:lnTo>
                  <a:pt x="676" y="1046"/>
                </a:lnTo>
                <a:lnTo>
                  <a:pt x="681" y="1039"/>
                </a:lnTo>
                <a:lnTo>
                  <a:pt x="684" y="1033"/>
                </a:lnTo>
                <a:lnTo>
                  <a:pt x="687" y="1027"/>
                </a:lnTo>
                <a:lnTo>
                  <a:pt x="752" y="1029"/>
                </a:lnTo>
                <a:lnTo>
                  <a:pt x="752" y="1029"/>
                </a:lnTo>
                <a:lnTo>
                  <a:pt x="753" y="1045"/>
                </a:lnTo>
                <a:lnTo>
                  <a:pt x="755" y="1060"/>
                </a:lnTo>
                <a:lnTo>
                  <a:pt x="759" y="1079"/>
                </a:lnTo>
                <a:lnTo>
                  <a:pt x="766" y="1101"/>
                </a:lnTo>
                <a:lnTo>
                  <a:pt x="771" y="1112"/>
                </a:lnTo>
                <a:lnTo>
                  <a:pt x="776" y="1123"/>
                </a:lnTo>
                <a:lnTo>
                  <a:pt x="782" y="1132"/>
                </a:lnTo>
                <a:lnTo>
                  <a:pt x="789" y="1142"/>
                </a:lnTo>
                <a:lnTo>
                  <a:pt x="797" y="1152"/>
                </a:lnTo>
                <a:lnTo>
                  <a:pt x="807" y="1159"/>
                </a:lnTo>
                <a:lnTo>
                  <a:pt x="807" y="1159"/>
                </a:lnTo>
                <a:lnTo>
                  <a:pt x="817" y="1166"/>
                </a:lnTo>
                <a:lnTo>
                  <a:pt x="827" y="1172"/>
                </a:lnTo>
                <a:lnTo>
                  <a:pt x="839" y="1178"/>
                </a:lnTo>
                <a:lnTo>
                  <a:pt x="851" y="1184"/>
                </a:lnTo>
                <a:lnTo>
                  <a:pt x="863" y="1189"/>
                </a:lnTo>
                <a:lnTo>
                  <a:pt x="877" y="1193"/>
                </a:lnTo>
                <a:lnTo>
                  <a:pt x="890" y="1196"/>
                </a:lnTo>
                <a:lnTo>
                  <a:pt x="903" y="1199"/>
                </a:lnTo>
                <a:lnTo>
                  <a:pt x="916" y="1201"/>
                </a:lnTo>
                <a:lnTo>
                  <a:pt x="930" y="1202"/>
                </a:lnTo>
                <a:lnTo>
                  <a:pt x="943" y="1202"/>
                </a:lnTo>
                <a:lnTo>
                  <a:pt x="956" y="1202"/>
                </a:lnTo>
                <a:lnTo>
                  <a:pt x="968" y="1201"/>
                </a:lnTo>
                <a:lnTo>
                  <a:pt x="981" y="1199"/>
                </a:lnTo>
                <a:lnTo>
                  <a:pt x="993" y="1195"/>
                </a:lnTo>
                <a:lnTo>
                  <a:pt x="1004" y="1191"/>
                </a:lnTo>
                <a:lnTo>
                  <a:pt x="1004" y="1191"/>
                </a:lnTo>
                <a:lnTo>
                  <a:pt x="1015" y="1187"/>
                </a:lnTo>
                <a:lnTo>
                  <a:pt x="1026" y="1181"/>
                </a:lnTo>
                <a:lnTo>
                  <a:pt x="1037" y="1173"/>
                </a:lnTo>
                <a:lnTo>
                  <a:pt x="1046" y="1166"/>
                </a:lnTo>
                <a:lnTo>
                  <a:pt x="1056" y="1156"/>
                </a:lnTo>
                <a:lnTo>
                  <a:pt x="1064" y="1147"/>
                </a:lnTo>
                <a:lnTo>
                  <a:pt x="1073" y="1137"/>
                </a:lnTo>
                <a:lnTo>
                  <a:pt x="1080" y="1126"/>
                </a:lnTo>
                <a:lnTo>
                  <a:pt x="1087" y="1114"/>
                </a:lnTo>
                <a:lnTo>
                  <a:pt x="1093" y="1102"/>
                </a:lnTo>
                <a:lnTo>
                  <a:pt x="1099" y="1090"/>
                </a:lnTo>
                <a:lnTo>
                  <a:pt x="1103" y="1077"/>
                </a:lnTo>
                <a:lnTo>
                  <a:pt x="1106" y="1064"/>
                </a:lnTo>
                <a:lnTo>
                  <a:pt x="1109" y="1051"/>
                </a:lnTo>
                <a:lnTo>
                  <a:pt x="1111" y="1037"/>
                </a:lnTo>
                <a:lnTo>
                  <a:pt x="1111" y="1023"/>
                </a:lnTo>
                <a:lnTo>
                  <a:pt x="1111" y="1023"/>
                </a:lnTo>
                <a:lnTo>
                  <a:pt x="1110" y="1008"/>
                </a:lnTo>
                <a:lnTo>
                  <a:pt x="1109" y="995"/>
                </a:lnTo>
                <a:lnTo>
                  <a:pt x="1106" y="982"/>
                </a:lnTo>
                <a:lnTo>
                  <a:pt x="1104" y="970"/>
                </a:lnTo>
                <a:lnTo>
                  <a:pt x="1100" y="958"/>
                </a:lnTo>
                <a:lnTo>
                  <a:pt x="1097" y="946"/>
                </a:lnTo>
                <a:lnTo>
                  <a:pt x="1086" y="924"/>
                </a:lnTo>
                <a:lnTo>
                  <a:pt x="1075" y="906"/>
                </a:lnTo>
                <a:lnTo>
                  <a:pt x="1062" y="889"/>
                </a:lnTo>
                <a:lnTo>
                  <a:pt x="1055" y="883"/>
                </a:lnTo>
                <a:lnTo>
                  <a:pt x="1048" y="876"/>
                </a:lnTo>
                <a:lnTo>
                  <a:pt x="1040" y="871"/>
                </a:lnTo>
                <a:lnTo>
                  <a:pt x="1033" y="868"/>
                </a:lnTo>
                <a:lnTo>
                  <a:pt x="1033" y="868"/>
                </a:lnTo>
                <a:lnTo>
                  <a:pt x="1017" y="860"/>
                </a:lnTo>
                <a:lnTo>
                  <a:pt x="1001" y="854"/>
                </a:lnTo>
                <a:lnTo>
                  <a:pt x="984" y="850"/>
                </a:lnTo>
                <a:lnTo>
                  <a:pt x="967" y="846"/>
                </a:lnTo>
                <a:lnTo>
                  <a:pt x="940" y="842"/>
                </a:lnTo>
                <a:lnTo>
                  <a:pt x="930" y="841"/>
                </a:lnTo>
                <a:lnTo>
                  <a:pt x="937" y="826"/>
                </a:lnTo>
                <a:lnTo>
                  <a:pt x="937" y="826"/>
                </a:lnTo>
                <a:lnTo>
                  <a:pt x="928" y="826"/>
                </a:lnTo>
                <a:lnTo>
                  <a:pt x="909" y="827"/>
                </a:lnTo>
                <a:lnTo>
                  <a:pt x="886" y="829"/>
                </a:lnTo>
                <a:lnTo>
                  <a:pt x="874" y="832"/>
                </a:lnTo>
                <a:lnTo>
                  <a:pt x="865" y="835"/>
                </a:lnTo>
                <a:lnTo>
                  <a:pt x="865" y="835"/>
                </a:lnTo>
                <a:lnTo>
                  <a:pt x="848" y="842"/>
                </a:lnTo>
                <a:lnTo>
                  <a:pt x="832" y="851"/>
                </a:lnTo>
                <a:lnTo>
                  <a:pt x="817" y="860"/>
                </a:lnTo>
                <a:lnTo>
                  <a:pt x="817" y="860"/>
                </a:lnTo>
                <a:lnTo>
                  <a:pt x="814" y="858"/>
                </a:lnTo>
                <a:lnTo>
                  <a:pt x="807" y="851"/>
                </a:lnTo>
                <a:lnTo>
                  <a:pt x="796" y="841"/>
                </a:lnTo>
                <a:lnTo>
                  <a:pt x="789" y="836"/>
                </a:lnTo>
                <a:lnTo>
                  <a:pt x="780" y="832"/>
                </a:lnTo>
                <a:lnTo>
                  <a:pt x="780" y="832"/>
                </a:lnTo>
                <a:lnTo>
                  <a:pt x="762" y="823"/>
                </a:lnTo>
                <a:lnTo>
                  <a:pt x="746" y="816"/>
                </a:lnTo>
                <a:lnTo>
                  <a:pt x="729" y="809"/>
                </a:lnTo>
                <a:lnTo>
                  <a:pt x="729" y="786"/>
                </a:lnTo>
                <a:lnTo>
                  <a:pt x="784" y="780"/>
                </a:lnTo>
                <a:lnTo>
                  <a:pt x="784" y="770"/>
                </a:lnTo>
                <a:lnTo>
                  <a:pt x="729" y="776"/>
                </a:lnTo>
                <a:lnTo>
                  <a:pt x="729" y="724"/>
                </a:lnTo>
                <a:lnTo>
                  <a:pt x="729" y="724"/>
                </a:lnTo>
                <a:lnTo>
                  <a:pt x="737" y="724"/>
                </a:lnTo>
                <a:lnTo>
                  <a:pt x="744" y="723"/>
                </a:lnTo>
                <a:lnTo>
                  <a:pt x="752" y="721"/>
                </a:lnTo>
                <a:lnTo>
                  <a:pt x="752" y="721"/>
                </a:lnTo>
                <a:lnTo>
                  <a:pt x="754" y="720"/>
                </a:lnTo>
                <a:lnTo>
                  <a:pt x="755" y="716"/>
                </a:lnTo>
                <a:lnTo>
                  <a:pt x="758" y="710"/>
                </a:lnTo>
                <a:lnTo>
                  <a:pt x="758" y="702"/>
                </a:lnTo>
                <a:lnTo>
                  <a:pt x="746" y="692"/>
                </a:lnTo>
                <a:lnTo>
                  <a:pt x="748" y="676"/>
                </a:lnTo>
                <a:lnTo>
                  <a:pt x="780" y="686"/>
                </a:lnTo>
                <a:lnTo>
                  <a:pt x="784" y="698"/>
                </a:lnTo>
                <a:lnTo>
                  <a:pt x="797" y="698"/>
                </a:lnTo>
                <a:lnTo>
                  <a:pt x="803" y="688"/>
                </a:lnTo>
                <a:lnTo>
                  <a:pt x="817" y="682"/>
                </a:lnTo>
                <a:lnTo>
                  <a:pt x="817" y="682"/>
                </a:lnTo>
                <a:lnTo>
                  <a:pt x="832" y="673"/>
                </a:lnTo>
                <a:lnTo>
                  <a:pt x="832" y="673"/>
                </a:lnTo>
                <a:lnTo>
                  <a:pt x="849" y="664"/>
                </a:lnTo>
                <a:lnTo>
                  <a:pt x="860" y="658"/>
                </a:lnTo>
                <a:lnTo>
                  <a:pt x="863" y="656"/>
                </a:lnTo>
                <a:lnTo>
                  <a:pt x="865" y="653"/>
                </a:lnTo>
                <a:lnTo>
                  <a:pt x="865" y="653"/>
                </a:lnTo>
                <a:lnTo>
                  <a:pt x="865" y="650"/>
                </a:lnTo>
                <a:lnTo>
                  <a:pt x="863" y="646"/>
                </a:lnTo>
                <a:lnTo>
                  <a:pt x="859" y="639"/>
                </a:lnTo>
                <a:lnTo>
                  <a:pt x="851" y="633"/>
                </a:lnTo>
                <a:lnTo>
                  <a:pt x="849" y="631"/>
                </a:lnTo>
                <a:lnTo>
                  <a:pt x="849" y="631"/>
                </a:lnTo>
                <a:lnTo>
                  <a:pt x="861" y="619"/>
                </a:lnTo>
                <a:lnTo>
                  <a:pt x="871" y="609"/>
                </a:lnTo>
                <a:lnTo>
                  <a:pt x="875" y="603"/>
                </a:lnTo>
                <a:lnTo>
                  <a:pt x="878" y="598"/>
                </a:lnTo>
                <a:lnTo>
                  <a:pt x="878" y="598"/>
                </a:lnTo>
                <a:lnTo>
                  <a:pt x="880" y="587"/>
                </a:lnTo>
                <a:lnTo>
                  <a:pt x="881" y="576"/>
                </a:lnTo>
                <a:lnTo>
                  <a:pt x="881" y="566"/>
                </a:lnTo>
                <a:lnTo>
                  <a:pt x="881" y="566"/>
                </a:lnTo>
                <a:lnTo>
                  <a:pt x="884" y="563"/>
                </a:lnTo>
                <a:lnTo>
                  <a:pt x="892" y="557"/>
                </a:lnTo>
                <a:lnTo>
                  <a:pt x="900" y="549"/>
                </a:lnTo>
                <a:lnTo>
                  <a:pt x="902" y="544"/>
                </a:lnTo>
                <a:lnTo>
                  <a:pt x="904" y="539"/>
                </a:lnTo>
                <a:lnTo>
                  <a:pt x="904" y="539"/>
                </a:lnTo>
                <a:lnTo>
                  <a:pt x="904" y="519"/>
                </a:lnTo>
                <a:lnTo>
                  <a:pt x="903" y="480"/>
                </a:lnTo>
                <a:lnTo>
                  <a:pt x="902" y="457"/>
                </a:lnTo>
                <a:lnTo>
                  <a:pt x="898" y="431"/>
                </a:lnTo>
                <a:lnTo>
                  <a:pt x="894" y="404"/>
                </a:lnTo>
                <a:lnTo>
                  <a:pt x="888" y="377"/>
                </a:lnTo>
                <a:lnTo>
                  <a:pt x="888" y="377"/>
                </a:lnTo>
                <a:lnTo>
                  <a:pt x="880" y="350"/>
                </a:lnTo>
                <a:lnTo>
                  <a:pt x="871" y="325"/>
                </a:lnTo>
                <a:lnTo>
                  <a:pt x="861" y="300"/>
                </a:lnTo>
                <a:lnTo>
                  <a:pt x="850" y="278"/>
                </a:lnTo>
                <a:lnTo>
                  <a:pt x="841" y="259"/>
                </a:lnTo>
                <a:lnTo>
                  <a:pt x="832" y="243"/>
                </a:lnTo>
                <a:lnTo>
                  <a:pt x="825" y="231"/>
                </a:lnTo>
                <a:lnTo>
                  <a:pt x="820" y="225"/>
                </a:lnTo>
                <a:lnTo>
                  <a:pt x="820" y="225"/>
                </a:lnTo>
                <a:lnTo>
                  <a:pt x="800" y="203"/>
                </a:lnTo>
                <a:lnTo>
                  <a:pt x="788" y="189"/>
                </a:lnTo>
                <a:lnTo>
                  <a:pt x="788" y="189"/>
                </a:lnTo>
                <a:lnTo>
                  <a:pt x="791" y="179"/>
                </a:lnTo>
                <a:lnTo>
                  <a:pt x="798" y="155"/>
                </a:lnTo>
                <a:lnTo>
                  <a:pt x="802" y="141"/>
                </a:lnTo>
                <a:lnTo>
                  <a:pt x="804" y="125"/>
                </a:lnTo>
                <a:lnTo>
                  <a:pt x="807" y="110"/>
                </a:lnTo>
                <a:lnTo>
                  <a:pt x="807" y="95"/>
                </a:lnTo>
                <a:lnTo>
                  <a:pt x="807" y="95"/>
                </a:lnTo>
                <a:lnTo>
                  <a:pt x="804" y="82"/>
                </a:lnTo>
                <a:lnTo>
                  <a:pt x="802" y="69"/>
                </a:lnTo>
                <a:lnTo>
                  <a:pt x="797" y="57"/>
                </a:lnTo>
                <a:lnTo>
                  <a:pt x="791" y="45"/>
                </a:lnTo>
                <a:lnTo>
                  <a:pt x="784" y="35"/>
                </a:lnTo>
                <a:lnTo>
                  <a:pt x="776" y="25"/>
                </a:lnTo>
                <a:lnTo>
                  <a:pt x="766" y="17"/>
                </a:lnTo>
                <a:lnTo>
                  <a:pt x="755" y="11"/>
                </a:lnTo>
                <a:lnTo>
                  <a:pt x="755" y="11"/>
                </a:lnTo>
                <a:lnTo>
                  <a:pt x="743" y="6"/>
                </a:lnTo>
                <a:lnTo>
                  <a:pt x="731" y="2"/>
                </a:lnTo>
                <a:lnTo>
                  <a:pt x="720" y="1"/>
                </a:lnTo>
                <a:lnTo>
                  <a:pt x="711" y="0"/>
                </a:lnTo>
                <a:lnTo>
                  <a:pt x="695" y="0"/>
                </a:lnTo>
                <a:lnTo>
                  <a:pt x="690" y="1"/>
                </a:lnTo>
                <a:lnTo>
                  <a:pt x="690" y="1"/>
                </a:lnTo>
                <a:lnTo>
                  <a:pt x="685" y="1"/>
                </a:lnTo>
                <a:lnTo>
                  <a:pt x="675" y="2"/>
                </a:lnTo>
                <a:lnTo>
                  <a:pt x="660" y="7"/>
                </a:lnTo>
                <a:lnTo>
                  <a:pt x="654" y="10"/>
                </a:lnTo>
                <a:lnTo>
                  <a:pt x="648" y="15"/>
                </a:lnTo>
                <a:lnTo>
                  <a:pt x="648" y="15"/>
                </a:lnTo>
                <a:lnTo>
                  <a:pt x="643" y="18"/>
                </a:lnTo>
                <a:lnTo>
                  <a:pt x="640" y="24"/>
                </a:lnTo>
                <a:lnTo>
                  <a:pt x="635" y="34"/>
                </a:lnTo>
                <a:lnTo>
                  <a:pt x="634" y="42"/>
                </a:lnTo>
                <a:lnTo>
                  <a:pt x="631" y="47"/>
                </a:lnTo>
                <a:lnTo>
                  <a:pt x="631" y="47"/>
                </a:lnTo>
                <a:lnTo>
                  <a:pt x="629" y="52"/>
                </a:lnTo>
                <a:lnTo>
                  <a:pt x="626" y="61"/>
                </a:lnTo>
                <a:lnTo>
                  <a:pt x="624" y="72"/>
                </a:lnTo>
                <a:lnTo>
                  <a:pt x="624" y="78"/>
                </a:lnTo>
                <a:lnTo>
                  <a:pt x="625" y="82"/>
                </a:lnTo>
                <a:lnTo>
                  <a:pt x="625" y="82"/>
                </a:lnTo>
                <a:lnTo>
                  <a:pt x="626" y="89"/>
                </a:lnTo>
                <a:lnTo>
                  <a:pt x="626" y="95"/>
                </a:lnTo>
                <a:lnTo>
                  <a:pt x="625" y="101"/>
                </a:lnTo>
                <a:lnTo>
                  <a:pt x="625" y="101"/>
                </a:lnTo>
                <a:lnTo>
                  <a:pt x="617" y="110"/>
                </a:lnTo>
                <a:lnTo>
                  <a:pt x="612" y="116"/>
                </a:lnTo>
                <a:lnTo>
                  <a:pt x="611" y="119"/>
                </a:lnTo>
                <a:lnTo>
                  <a:pt x="612" y="122"/>
                </a:lnTo>
                <a:lnTo>
                  <a:pt x="612" y="122"/>
                </a:lnTo>
                <a:lnTo>
                  <a:pt x="617" y="125"/>
                </a:lnTo>
                <a:lnTo>
                  <a:pt x="619" y="131"/>
                </a:lnTo>
                <a:lnTo>
                  <a:pt x="619" y="131"/>
                </a:lnTo>
                <a:lnTo>
                  <a:pt x="620" y="141"/>
                </a:lnTo>
                <a:lnTo>
                  <a:pt x="622" y="150"/>
                </a:lnTo>
                <a:lnTo>
                  <a:pt x="622" y="150"/>
                </a:lnTo>
                <a:lnTo>
                  <a:pt x="622" y="154"/>
                </a:lnTo>
                <a:lnTo>
                  <a:pt x="620" y="160"/>
                </a:lnTo>
                <a:lnTo>
                  <a:pt x="620" y="164"/>
                </a:lnTo>
                <a:lnTo>
                  <a:pt x="623" y="167"/>
                </a:lnTo>
                <a:lnTo>
                  <a:pt x="626" y="170"/>
                </a:lnTo>
                <a:lnTo>
                  <a:pt x="631" y="173"/>
                </a:lnTo>
                <a:lnTo>
                  <a:pt x="631" y="173"/>
                </a:lnTo>
                <a:lnTo>
                  <a:pt x="638" y="176"/>
                </a:lnTo>
                <a:lnTo>
                  <a:pt x="644" y="177"/>
                </a:lnTo>
                <a:lnTo>
                  <a:pt x="655" y="178"/>
                </a:lnTo>
                <a:lnTo>
                  <a:pt x="664" y="179"/>
                </a:lnTo>
                <a:lnTo>
                  <a:pt x="667" y="181"/>
                </a:lnTo>
                <a:lnTo>
                  <a:pt x="671" y="183"/>
                </a:lnTo>
                <a:lnTo>
                  <a:pt x="671" y="183"/>
                </a:lnTo>
                <a:lnTo>
                  <a:pt x="673" y="187"/>
                </a:lnTo>
                <a:lnTo>
                  <a:pt x="676" y="191"/>
                </a:lnTo>
                <a:lnTo>
                  <a:pt x="679" y="205"/>
                </a:lnTo>
                <a:lnTo>
                  <a:pt x="683" y="221"/>
                </a:lnTo>
                <a:lnTo>
                  <a:pt x="683" y="221"/>
                </a:lnTo>
                <a:lnTo>
                  <a:pt x="685" y="223"/>
                </a:lnTo>
                <a:lnTo>
                  <a:pt x="685" y="223"/>
                </a:lnTo>
                <a:lnTo>
                  <a:pt x="687" y="225"/>
                </a:lnTo>
                <a:lnTo>
                  <a:pt x="687" y="229"/>
                </a:lnTo>
                <a:lnTo>
                  <a:pt x="687" y="234"/>
                </a:lnTo>
                <a:lnTo>
                  <a:pt x="684" y="240"/>
                </a:lnTo>
                <a:lnTo>
                  <a:pt x="681" y="248"/>
                </a:lnTo>
                <a:lnTo>
                  <a:pt x="681" y="248"/>
                </a:lnTo>
                <a:lnTo>
                  <a:pt x="676" y="258"/>
                </a:lnTo>
                <a:lnTo>
                  <a:pt x="671" y="270"/>
                </a:lnTo>
                <a:lnTo>
                  <a:pt x="663" y="294"/>
                </a:lnTo>
                <a:lnTo>
                  <a:pt x="654" y="323"/>
                </a:lnTo>
                <a:lnTo>
                  <a:pt x="654" y="323"/>
                </a:lnTo>
                <a:lnTo>
                  <a:pt x="599" y="361"/>
                </a:lnTo>
                <a:lnTo>
                  <a:pt x="599" y="361"/>
                </a:lnTo>
                <a:lnTo>
                  <a:pt x="575" y="380"/>
                </a:lnTo>
                <a:lnTo>
                  <a:pt x="558" y="395"/>
                </a:lnTo>
                <a:lnTo>
                  <a:pt x="553" y="400"/>
                </a:lnTo>
                <a:lnTo>
                  <a:pt x="551" y="403"/>
                </a:lnTo>
                <a:lnTo>
                  <a:pt x="551" y="403"/>
                </a:lnTo>
                <a:lnTo>
                  <a:pt x="547" y="418"/>
                </a:lnTo>
                <a:lnTo>
                  <a:pt x="545" y="430"/>
                </a:lnTo>
                <a:lnTo>
                  <a:pt x="545" y="430"/>
                </a:lnTo>
                <a:lnTo>
                  <a:pt x="541" y="434"/>
                </a:lnTo>
                <a:lnTo>
                  <a:pt x="534" y="442"/>
                </a:lnTo>
                <a:lnTo>
                  <a:pt x="524" y="453"/>
                </a:lnTo>
                <a:lnTo>
                  <a:pt x="524" y="453"/>
                </a:lnTo>
                <a:lnTo>
                  <a:pt x="517" y="450"/>
                </a:lnTo>
                <a:lnTo>
                  <a:pt x="510" y="449"/>
                </a:lnTo>
                <a:lnTo>
                  <a:pt x="505" y="449"/>
                </a:lnTo>
                <a:lnTo>
                  <a:pt x="505" y="449"/>
                </a:lnTo>
                <a:lnTo>
                  <a:pt x="501" y="449"/>
                </a:lnTo>
                <a:lnTo>
                  <a:pt x="498" y="448"/>
                </a:lnTo>
                <a:lnTo>
                  <a:pt x="493" y="448"/>
                </a:lnTo>
                <a:lnTo>
                  <a:pt x="489" y="449"/>
                </a:lnTo>
                <a:lnTo>
                  <a:pt x="476" y="455"/>
                </a:lnTo>
                <a:lnTo>
                  <a:pt x="451" y="455"/>
                </a:lnTo>
                <a:lnTo>
                  <a:pt x="451" y="455"/>
                </a:lnTo>
                <a:lnTo>
                  <a:pt x="452" y="454"/>
                </a:lnTo>
                <a:lnTo>
                  <a:pt x="452" y="451"/>
                </a:lnTo>
                <a:lnTo>
                  <a:pt x="453" y="449"/>
                </a:lnTo>
                <a:lnTo>
                  <a:pt x="453" y="447"/>
                </a:lnTo>
                <a:lnTo>
                  <a:pt x="451" y="443"/>
                </a:lnTo>
                <a:lnTo>
                  <a:pt x="447" y="439"/>
                </a:lnTo>
                <a:lnTo>
                  <a:pt x="440" y="436"/>
                </a:lnTo>
                <a:lnTo>
                  <a:pt x="440" y="436"/>
                </a:lnTo>
                <a:lnTo>
                  <a:pt x="428" y="431"/>
                </a:lnTo>
                <a:lnTo>
                  <a:pt x="421" y="430"/>
                </a:lnTo>
                <a:lnTo>
                  <a:pt x="418" y="430"/>
                </a:lnTo>
                <a:lnTo>
                  <a:pt x="417" y="431"/>
                </a:lnTo>
                <a:lnTo>
                  <a:pt x="415" y="436"/>
                </a:lnTo>
                <a:lnTo>
                  <a:pt x="415" y="436"/>
                </a:lnTo>
                <a:lnTo>
                  <a:pt x="413" y="442"/>
                </a:lnTo>
                <a:lnTo>
                  <a:pt x="413" y="447"/>
                </a:lnTo>
                <a:lnTo>
                  <a:pt x="415" y="453"/>
                </a:lnTo>
                <a:lnTo>
                  <a:pt x="415" y="453"/>
                </a:lnTo>
                <a:lnTo>
                  <a:pt x="403" y="454"/>
                </a:lnTo>
                <a:lnTo>
                  <a:pt x="394" y="457"/>
                </a:lnTo>
                <a:lnTo>
                  <a:pt x="391" y="459"/>
                </a:lnTo>
                <a:lnTo>
                  <a:pt x="388" y="462"/>
                </a:lnTo>
                <a:lnTo>
                  <a:pt x="388" y="462"/>
                </a:lnTo>
                <a:lnTo>
                  <a:pt x="383" y="469"/>
                </a:lnTo>
                <a:lnTo>
                  <a:pt x="382" y="472"/>
                </a:lnTo>
                <a:lnTo>
                  <a:pt x="382" y="472"/>
                </a:lnTo>
                <a:lnTo>
                  <a:pt x="367" y="471"/>
                </a:lnTo>
                <a:lnTo>
                  <a:pt x="352" y="472"/>
                </a:lnTo>
                <a:lnTo>
                  <a:pt x="346" y="473"/>
                </a:lnTo>
                <a:lnTo>
                  <a:pt x="340" y="474"/>
                </a:lnTo>
                <a:lnTo>
                  <a:pt x="340" y="474"/>
                </a:lnTo>
                <a:lnTo>
                  <a:pt x="330" y="479"/>
                </a:lnTo>
                <a:lnTo>
                  <a:pt x="324" y="484"/>
                </a:lnTo>
                <a:lnTo>
                  <a:pt x="320" y="491"/>
                </a:lnTo>
                <a:lnTo>
                  <a:pt x="317" y="497"/>
                </a:lnTo>
                <a:lnTo>
                  <a:pt x="317" y="497"/>
                </a:lnTo>
                <a:lnTo>
                  <a:pt x="314" y="519"/>
                </a:lnTo>
                <a:lnTo>
                  <a:pt x="306" y="556"/>
                </a:lnTo>
                <a:lnTo>
                  <a:pt x="304" y="576"/>
                </a:lnTo>
                <a:lnTo>
                  <a:pt x="303" y="593"/>
                </a:lnTo>
                <a:lnTo>
                  <a:pt x="303" y="607"/>
                </a:lnTo>
                <a:lnTo>
                  <a:pt x="303" y="611"/>
                </a:lnTo>
                <a:lnTo>
                  <a:pt x="304" y="614"/>
                </a:lnTo>
                <a:lnTo>
                  <a:pt x="304" y="614"/>
                </a:lnTo>
                <a:lnTo>
                  <a:pt x="308" y="616"/>
                </a:lnTo>
                <a:lnTo>
                  <a:pt x="310" y="619"/>
                </a:lnTo>
                <a:lnTo>
                  <a:pt x="316" y="619"/>
                </a:lnTo>
                <a:lnTo>
                  <a:pt x="320" y="619"/>
                </a:lnTo>
                <a:lnTo>
                  <a:pt x="321" y="617"/>
                </a:lnTo>
                <a:lnTo>
                  <a:pt x="334" y="631"/>
                </a:lnTo>
                <a:close/>
                <a:moveTo>
                  <a:pt x="554" y="481"/>
                </a:moveTo>
                <a:lnTo>
                  <a:pt x="622" y="481"/>
                </a:lnTo>
                <a:lnTo>
                  <a:pt x="622" y="481"/>
                </a:lnTo>
                <a:lnTo>
                  <a:pt x="616" y="527"/>
                </a:lnTo>
                <a:lnTo>
                  <a:pt x="616" y="527"/>
                </a:lnTo>
                <a:lnTo>
                  <a:pt x="614" y="534"/>
                </a:lnTo>
                <a:lnTo>
                  <a:pt x="613" y="538"/>
                </a:lnTo>
                <a:lnTo>
                  <a:pt x="610" y="543"/>
                </a:lnTo>
                <a:lnTo>
                  <a:pt x="610" y="543"/>
                </a:lnTo>
                <a:lnTo>
                  <a:pt x="601" y="550"/>
                </a:lnTo>
                <a:lnTo>
                  <a:pt x="600" y="552"/>
                </a:lnTo>
                <a:lnTo>
                  <a:pt x="599" y="558"/>
                </a:lnTo>
                <a:lnTo>
                  <a:pt x="599" y="558"/>
                </a:lnTo>
                <a:lnTo>
                  <a:pt x="599" y="568"/>
                </a:lnTo>
                <a:lnTo>
                  <a:pt x="599" y="576"/>
                </a:lnTo>
                <a:lnTo>
                  <a:pt x="598" y="582"/>
                </a:lnTo>
                <a:lnTo>
                  <a:pt x="595" y="584"/>
                </a:lnTo>
                <a:lnTo>
                  <a:pt x="593" y="585"/>
                </a:lnTo>
                <a:lnTo>
                  <a:pt x="593" y="585"/>
                </a:lnTo>
                <a:lnTo>
                  <a:pt x="586" y="585"/>
                </a:lnTo>
                <a:lnTo>
                  <a:pt x="577" y="586"/>
                </a:lnTo>
                <a:lnTo>
                  <a:pt x="569" y="590"/>
                </a:lnTo>
                <a:lnTo>
                  <a:pt x="566" y="592"/>
                </a:lnTo>
                <a:lnTo>
                  <a:pt x="564" y="595"/>
                </a:lnTo>
                <a:lnTo>
                  <a:pt x="564" y="595"/>
                </a:lnTo>
                <a:lnTo>
                  <a:pt x="560" y="602"/>
                </a:lnTo>
                <a:lnTo>
                  <a:pt x="559" y="608"/>
                </a:lnTo>
                <a:lnTo>
                  <a:pt x="557" y="614"/>
                </a:lnTo>
                <a:lnTo>
                  <a:pt x="489" y="660"/>
                </a:lnTo>
                <a:lnTo>
                  <a:pt x="489" y="660"/>
                </a:lnTo>
                <a:lnTo>
                  <a:pt x="482" y="669"/>
                </a:lnTo>
                <a:lnTo>
                  <a:pt x="477" y="679"/>
                </a:lnTo>
                <a:lnTo>
                  <a:pt x="476" y="682"/>
                </a:lnTo>
                <a:lnTo>
                  <a:pt x="476" y="686"/>
                </a:lnTo>
                <a:lnTo>
                  <a:pt x="476" y="686"/>
                </a:lnTo>
                <a:lnTo>
                  <a:pt x="478" y="720"/>
                </a:lnTo>
                <a:lnTo>
                  <a:pt x="480" y="747"/>
                </a:lnTo>
                <a:lnTo>
                  <a:pt x="321" y="747"/>
                </a:lnTo>
                <a:lnTo>
                  <a:pt x="321" y="747"/>
                </a:lnTo>
                <a:lnTo>
                  <a:pt x="320" y="737"/>
                </a:lnTo>
                <a:lnTo>
                  <a:pt x="320" y="729"/>
                </a:lnTo>
                <a:lnTo>
                  <a:pt x="321" y="724"/>
                </a:lnTo>
                <a:lnTo>
                  <a:pt x="321" y="724"/>
                </a:lnTo>
                <a:lnTo>
                  <a:pt x="321" y="721"/>
                </a:lnTo>
                <a:lnTo>
                  <a:pt x="321" y="717"/>
                </a:lnTo>
                <a:lnTo>
                  <a:pt x="321" y="712"/>
                </a:lnTo>
                <a:lnTo>
                  <a:pt x="323" y="708"/>
                </a:lnTo>
                <a:lnTo>
                  <a:pt x="323" y="708"/>
                </a:lnTo>
                <a:lnTo>
                  <a:pt x="327" y="703"/>
                </a:lnTo>
                <a:lnTo>
                  <a:pt x="330" y="693"/>
                </a:lnTo>
                <a:lnTo>
                  <a:pt x="341" y="667"/>
                </a:lnTo>
                <a:lnTo>
                  <a:pt x="356" y="627"/>
                </a:lnTo>
                <a:lnTo>
                  <a:pt x="356" y="627"/>
                </a:lnTo>
                <a:lnTo>
                  <a:pt x="356" y="623"/>
                </a:lnTo>
                <a:lnTo>
                  <a:pt x="352" y="619"/>
                </a:lnTo>
                <a:lnTo>
                  <a:pt x="350" y="613"/>
                </a:lnTo>
                <a:lnTo>
                  <a:pt x="350" y="610"/>
                </a:lnTo>
                <a:lnTo>
                  <a:pt x="350" y="608"/>
                </a:lnTo>
                <a:lnTo>
                  <a:pt x="350" y="608"/>
                </a:lnTo>
                <a:lnTo>
                  <a:pt x="353" y="596"/>
                </a:lnTo>
                <a:lnTo>
                  <a:pt x="359" y="573"/>
                </a:lnTo>
                <a:lnTo>
                  <a:pt x="365" y="543"/>
                </a:lnTo>
                <a:lnTo>
                  <a:pt x="365" y="543"/>
                </a:lnTo>
                <a:lnTo>
                  <a:pt x="373" y="549"/>
                </a:lnTo>
                <a:lnTo>
                  <a:pt x="376" y="555"/>
                </a:lnTo>
                <a:lnTo>
                  <a:pt x="379" y="558"/>
                </a:lnTo>
                <a:lnTo>
                  <a:pt x="379" y="562"/>
                </a:lnTo>
                <a:lnTo>
                  <a:pt x="379" y="562"/>
                </a:lnTo>
                <a:lnTo>
                  <a:pt x="380" y="569"/>
                </a:lnTo>
                <a:lnTo>
                  <a:pt x="382" y="575"/>
                </a:lnTo>
                <a:lnTo>
                  <a:pt x="386" y="581"/>
                </a:lnTo>
                <a:lnTo>
                  <a:pt x="386" y="581"/>
                </a:lnTo>
                <a:lnTo>
                  <a:pt x="388" y="579"/>
                </a:lnTo>
                <a:lnTo>
                  <a:pt x="391" y="576"/>
                </a:lnTo>
                <a:lnTo>
                  <a:pt x="392" y="572"/>
                </a:lnTo>
                <a:lnTo>
                  <a:pt x="392" y="572"/>
                </a:lnTo>
                <a:lnTo>
                  <a:pt x="391" y="566"/>
                </a:lnTo>
                <a:lnTo>
                  <a:pt x="388" y="556"/>
                </a:lnTo>
                <a:lnTo>
                  <a:pt x="382" y="539"/>
                </a:lnTo>
                <a:lnTo>
                  <a:pt x="382" y="539"/>
                </a:lnTo>
                <a:lnTo>
                  <a:pt x="376" y="527"/>
                </a:lnTo>
                <a:lnTo>
                  <a:pt x="373" y="520"/>
                </a:lnTo>
                <a:lnTo>
                  <a:pt x="382" y="504"/>
                </a:lnTo>
                <a:lnTo>
                  <a:pt x="418" y="527"/>
                </a:lnTo>
                <a:lnTo>
                  <a:pt x="418" y="527"/>
                </a:lnTo>
                <a:lnTo>
                  <a:pt x="419" y="527"/>
                </a:lnTo>
                <a:lnTo>
                  <a:pt x="423" y="530"/>
                </a:lnTo>
                <a:lnTo>
                  <a:pt x="425" y="530"/>
                </a:lnTo>
                <a:lnTo>
                  <a:pt x="428" y="528"/>
                </a:lnTo>
                <a:lnTo>
                  <a:pt x="430" y="527"/>
                </a:lnTo>
                <a:lnTo>
                  <a:pt x="434" y="524"/>
                </a:lnTo>
                <a:lnTo>
                  <a:pt x="434" y="524"/>
                </a:lnTo>
                <a:lnTo>
                  <a:pt x="436" y="519"/>
                </a:lnTo>
                <a:lnTo>
                  <a:pt x="438" y="515"/>
                </a:lnTo>
                <a:lnTo>
                  <a:pt x="438" y="512"/>
                </a:lnTo>
                <a:lnTo>
                  <a:pt x="438" y="509"/>
                </a:lnTo>
                <a:lnTo>
                  <a:pt x="435" y="505"/>
                </a:lnTo>
                <a:lnTo>
                  <a:pt x="434" y="504"/>
                </a:lnTo>
                <a:lnTo>
                  <a:pt x="388" y="481"/>
                </a:lnTo>
                <a:lnTo>
                  <a:pt x="388" y="481"/>
                </a:lnTo>
                <a:lnTo>
                  <a:pt x="389" y="480"/>
                </a:lnTo>
                <a:lnTo>
                  <a:pt x="394" y="477"/>
                </a:lnTo>
                <a:lnTo>
                  <a:pt x="403" y="474"/>
                </a:lnTo>
                <a:lnTo>
                  <a:pt x="415" y="472"/>
                </a:lnTo>
                <a:lnTo>
                  <a:pt x="415" y="472"/>
                </a:lnTo>
                <a:lnTo>
                  <a:pt x="427" y="469"/>
                </a:lnTo>
                <a:lnTo>
                  <a:pt x="434" y="467"/>
                </a:lnTo>
                <a:lnTo>
                  <a:pt x="439" y="466"/>
                </a:lnTo>
                <a:lnTo>
                  <a:pt x="441" y="467"/>
                </a:lnTo>
                <a:lnTo>
                  <a:pt x="444" y="468"/>
                </a:lnTo>
                <a:lnTo>
                  <a:pt x="444" y="468"/>
                </a:lnTo>
                <a:lnTo>
                  <a:pt x="447" y="471"/>
                </a:lnTo>
                <a:lnTo>
                  <a:pt x="452" y="472"/>
                </a:lnTo>
                <a:lnTo>
                  <a:pt x="463" y="473"/>
                </a:lnTo>
                <a:lnTo>
                  <a:pt x="476" y="474"/>
                </a:lnTo>
                <a:lnTo>
                  <a:pt x="502" y="478"/>
                </a:lnTo>
                <a:lnTo>
                  <a:pt x="502" y="478"/>
                </a:lnTo>
                <a:lnTo>
                  <a:pt x="506" y="480"/>
                </a:lnTo>
                <a:lnTo>
                  <a:pt x="515" y="484"/>
                </a:lnTo>
                <a:lnTo>
                  <a:pt x="515" y="484"/>
                </a:lnTo>
                <a:lnTo>
                  <a:pt x="523" y="486"/>
                </a:lnTo>
                <a:lnTo>
                  <a:pt x="531" y="487"/>
                </a:lnTo>
                <a:lnTo>
                  <a:pt x="531" y="487"/>
                </a:lnTo>
                <a:lnTo>
                  <a:pt x="537" y="487"/>
                </a:lnTo>
                <a:lnTo>
                  <a:pt x="545" y="485"/>
                </a:lnTo>
                <a:lnTo>
                  <a:pt x="554" y="481"/>
                </a:lnTo>
                <a:lnTo>
                  <a:pt x="554" y="481"/>
                </a:lnTo>
                <a:close/>
                <a:moveTo>
                  <a:pt x="359" y="530"/>
                </a:moveTo>
                <a:lnTo>
                  <a:pt x="340" y="589"/>
                </a:lnTo>
                <a:lnTo>
                  <a:pt x="321" y="591"/>
                </a:lnTo>
                <a:lnTo>
                  <a:pt x="336" y="520"/>
                </a:lnTo>
                <a:lnTo>
                  <a:pt x="336" y="520"/>
                </a:lnTo>
                <a:lnTo>
                  <a:pt x="339" y="520"/>
                </a:lnTo>
                <a:lnTo>
                  <a:pt x="344" y="520"/>
                </a:lnTo>
                <a:lnTo>
                  <a:pt x="344" y="520"/>
                </a:lnTo>
                <a:lnTo>
                  <a:pt x="347" y="521"/>
                </a:lnTo>
                <a:lnTo>
                  <a:pt x="352" y="525"/>
                </a:lnTo>
                <a:lnTo>
                  <a:pt x="359" y="530"/>
                </a:lnTo>
                <a:lnTo>
                  <a:pt x="359" y="530"/>
                </a:lnTo>
                <a:close/>
                <a:moveTo>
                  <a:pt x="314" y="767"/>
                </a:moveTo>
                <a:lnTo>
                  <a:pt x="314" y="767"/>
                </a:lnTo>
                <a:lnTo>
                  <a:pt x="316" y="765"/>
                </a:lnTo>
                <a:lnTo>
                  <a:pt x="318" y="765"/>
                </a:lnTo>
                <a:lnTo>
                  <a:pt x="330" y="768"/>
                </a:lnTo>
                <a:lnTo>
                  <a:pt x="347" y="771"/>
                </a:lnTo>
                <a:lnTo>
                  <a:pt x="358" y="773"/>
                </a:lnTo>
                <a:lnTo>
                  <a:pt x="369" y="773"/>
                </a:lnTo>
                <a:lnTo>
                  <a:pt x="480" y="773"/>
                </a:lnTo>
                <a:lnTo>
                  <a:pt x="480" y="773"/>
                </a:lnTo>
                <a:lnTo>
                  <a:pt x="486" y="792"/>
                </a:lnTo>
                <a:lnTo>
                  <a:pt x="490" y="805"/>
                </a:lnTo>
                <a:lnTo>
                  <a:pt x="493" y="812"/>
                </a:lnTo>
                <a:lnTo>
                  <a:pt x="493" y="812"/>
                </a:lnTo>
                <a:lnTo>
                  <a:pt x="492" y="814"/>
                </a:lnTo>
                <a:lnTo>
                  <a:pt x="489" y="814"/>
                </a:lnTo>
                <a:lnTo>
                  <a:pt x="482" y="814"/>
                </a:lnTo>
                <a:lnTo>
                  <a:pt x="471" y="815"/>
                </a:lnTo>
                <a:lnTo>
                  <a:pt x="457" y="815"/>
                </a:lnTo>
                <a:lnTo>
                  <a:pt x="457" y="815"/>
                </a:lnTo>
                <a:lnTo>
                  <a:pt x="435" y="820"/>
                </a:lnTo>
                <a:lnTo>
                  <a:pt x="407" y="826"/>
                </a:lnTo>
                <a:lnTo>
                  <a:pt x="380" y="830"/>
                </a:lnTo>
                <a:lnTo>
                  <a:pt x="370" y="832"/>
                </a:lnTo>
                <a:lnTo>
                  <a:pt x="363" y="832"/>
                </a:lnTo>
                <a:lnTo>
                  <a:pt x="363" y="832"/>
                </a:lnTo>
                <a:lnTo>
                  <a:pt x="347" y="828"/>
                </a:lnTo>
                <a:lnTo>
                  <a:pt x="327" y="821"/>
                </a:lnTo>
                <a:lnTo>
                  <a:pt x="302" y="812"/>
                </a:lnTo>
                <a:lnTo>
                  <a:pt x="302" y="812"/>
                </a:lnTo>
                <a:lnTo>
                  <a:pt x="314" y="767"/>
                </a:lnTo>
                <a:lnTo>
                  <a:pt x="314" y="767"/>
                </a:lnTo>
                <a:close/>
                <a:moveTo>
                  <a:pt x="495" y="826"/>
                </a:moveTo>
                <a:lnTo>
                  <a:pt x="495" y="826"/>
                </a:lnTo>
                <a:lnTo>
                  <a:pt x="508" y="874"/>
                </a:lnTo>
                <a:lnTo>
                  <a:pt x="508" y="874"/>
                </a:lnTo>
                <a:lnTo>
                  <a:pt x="512" y="887"/>
                </a:lnTo>
                <a:lnTo>
                  <a:pt x="518" y="903"/>
                </a:lnTo>
                <a:lnTo>
                  <a:pt x="518" y="903"/>
                </a:lnTo>
                <a:lnTo>
                  <a:pt x="524" y="916"/>
                </a:lnTo>
                <a:lnTo>
                  <a:pt x="528" y="924"/>
                </a:lnTo>
                <a:lnTo>
                  <a:pt x="531" y="935"/>
                </a:lnTo>
                <a:lnTo>
                  <a:pt x="531" y="935"/>
                </a:lnTo>
                <a:lnTo>
                  <a:pt x="534" y="946"/>
                </a:lnTo>
                <a:lnTo>
                  <a:pt x="534" y="952"/>
                </a:lnTo>
                <a:lnTo>
                  <a:pt x="531" y="954"/>
                </a:lnTo>
                <a:lnTo>
                  <a:pt x="531" y="954"/>
                </a:lnTo>
                <a:lnTo>
                  <a:pt x="531" y="954"/>
                </a:lnTo>
                <a:lnTo>
                  <a:pt x="519" y="952"/>
                </a:lnTo>
                <a:lnTo>
                  <a:pt x="510" y="948"/>
                </a:lnTo>
                <a:lnTo>
                  <a:pt x="499" y="942"/>
                </a:lnTo>
                <a:lnTo>
                  <a:pt x="499" y="942"/>
                </a:lnTo>
                <a:lnTo>
                  <a:pt x="488" y="931"/>
                </a:lnTo>
                <a:lnTo>
                  <a:pt x="476" y="918"/>
                </a:lnTo>
                <a:lnTo>
                  <a:pt x="460" y="903"/>
                </a:lnTo>
                <a:lnTo>
                  <a:pt x="453" y="894"/>
                </a:lnTo>
                <a:lnTo>
                  <a:pt x="444" y="887"/>
                </a:lnTo>
                <a:lnTo>
                  <a:pt x="444" y="887"/>
                </a:lnTo>
                <a:lnTo>
                  <a:pt x="425" y="874"/>
                </a:lnTo>
                <a:lnTo>
                  <a:pt x="410" y="863"/>
                </a:lnTo>
                <a:lnTo>
                  <a:pt x="395" y="854"/>
                </a:lnTo>
                <a:lnTo>
                  <a:pt x="495" y="826"/>
                </a:lnTo>
                <a:close/>
                <a:moveTo>
                  <a:pt x="579" y="809"/>
                </a:moveTo>
                <a:lnTo>
                  <a:pt x="629" y="877"/>
                </a:lnTo>
                <a:lnTo>
                  <a:pt x="664" y="854"/>
                </a:lnTo>
                <a:lnTo>
                  <a:pt x="635" y="948"/>
                </a:lnTo>
                <a:lnTo>
                  <a:pt x="635" y="948"/>
                </a:lnTo>
                <a:lnTo>
                  <a:pt x="636" y="934"/>
                </a:lnTo>
                <a:lnTo>
                  <a:pt x="636" y="924"/>
                </a:lnTo>
                <a:lnTo>
                  <a:pt x="636" y="921"/>
                </a:lnTo>
                <a:lnTo>
                  <a:pt x="635" y="919"/>
                </a:lnTo>
                <a:lnTo>
                  <a:pt x="635" y="919"/>
                </a:lnTo>
                <a:lnTo>
                  <a:pt x="624" y="921"/>
                </a:lnTo>
                <a:lnTo>
                  <a:pt x="616" y="922"/>
                </a:lnTo>
                <a:lnTo>
                  <a:pt x="612" y="952"/>
                </a:lnTo>
                <a:lnTo>
                  <a:pt x="612" y="952"/>
                </a:lnTo>
                <a:lnTo>
                  <a:pt x="612" y="951"/>
                </a:lnTo>
                <a:lnTo>
                  <a:pt x="610" y="951"/>
                </a:lnTo>
                <a:lnTo>
                  <a:pt x="605" y="952"/>
                </a:lnTo>
                <a:lnTo>
                  <a:pt x="599" y="954"/>
                </a:lnTo>
                <a:lnTo>
                  <a:pt x="599" y="954"/>
                </a:lnTo>
                <a:lnTo>
                  <a:pt x="594" y="959"/>
                </a:lnTo>
                <a:lnTo>
                  <a:pt x="589" y="964"/>
                </a:lnTo>
                <a:lnTo>
                  <a:pt x="587" y="968"/>
                </a:lnTo>
                <a:lnTo>
                  <a:pt x="583" y="893"/>
                </a:lnTo>
                <a:lnTo>
                  <a:pt x="583" y="893"/>
                </a:lnTo>
                <a:lnTo>
                  <a:pt x="584" y="893"/>
                </a:lnTo>
                <a:lnTo>
                  <a:pt x="587" y="892"/>
                </a:lnTo>
                <a:lnTo>
                  <a:pt x="589" y="888"/>
                </a:lnTo>
                <a:lnTo>
                  <a:pt x="589" y="883"/>
                </a:lnTo>
                <a:lnTo>
                  <a:pt x="589" y="883"/>
                </a:lnTo>
                <a:lnTo>
                  <a:pt x="588" y="868"/>
                </a:lnTo>
                <a:lnTo>
                  <a:pt x="584" y="842"/>
                </a:lnTo>
                <a:lnTo>
                  <a:pt x="579" y="809"/>
                </a:lnTo>
                <a:lnTo>
                  <a:pt x="579" y="809"/>
                </a:lnTo>
                <a:close/>
                <a:moveTo>
                  <a:pt x="719" y="692"/>
                </a:moveTo>
                <a:lnTo>
                  <a:pt x="713" y="724"/>
                </a:lnTo>
                <a:lnTo>
                  <a:pt x="713" y="724"/>
                </a:lnTo>
                <a:lnTo>
                  <a:pt x="707" y="741"/>
                </a:lnTo>
                <a:lnTo>
                  <a:pt x="702" y="753"/>
                </a:lnTo>
                <a:lnTo>
                  <a:pt x="699" y="758"/>
                </a:lnTo>
                <a:lnTo>
                  <a:pt x="696" y="761"/>
                </a:lnTo>
                <a:lnTo>
                  <a:pt x="696" y="761"/>
                </a:lnTo>
                <a:lnTo>
                  <a:pt x="694" y="762"/>
                </a:lnTo>
                <a:lnTo>
                  <a:pt x="693" y="767"/>
                </a:lnTo>
                <a:lnTo>
                  <a:pt x="691" y="776"/>
                </a:lnTo>
                <a:lnTo>
                  <a:pt x="690" y="789"/>
                </a:lnTo>
                <a:lnTo>
                  <a:pt x="690" y="789"/>
                </a:lnTo>
                <a:lnTo>
                  <a:pt x="679" y="781"/>
                </a:lnTo>
                <a:lnTo>
                  <a:pt x="671" y="773"/>
                </a:lnTo>
                <a:lnTo>
                  <a:pt x="661" y="763"/>
                </a:lnTo>
                <a:lnTo>
                  <a:pt x="661" y="763"/>
                </a:lnTo>
                <a:lnTo>
                  <a:pt x="631" y="731"/>
                </a:lnTo>
                <a:lnTo>
                  <a:pt x="631" y="731"/>
                </a:lnTo>
                <a:lnTo>
                  <a:pt x="650" y="724"/>
                </a:lnTo>
                <a:lnTo>
                  <a:pt x="669" y="717"/>
                </a:lnTo>
                <a:lnTo>
                  <a:pt x="687" y="708"/>
                </a:lnTo>
                <a:lnTo>
                  <a:pt x="687" y="708"/>
                </a:lnTo>
                <a:lnTo>
                  <a:pt x="719" y="692"/>
                </a:lnTo>
                <a:lnTo>
                  <a:pt x="719" y="692"/>
                </a:lnTo>
                <a:close/>
                <a:moveTo>
                  <a:pt x="709" y="822"/>
                </a:moveTo>
                <a:lnTo>
                  <a:pt x="709" y="822"/>
                </a:lnTo>
                <a:lnTo>
                  <a:pt x="732" y="834"/>
                </a:lnTo>
                <a:lnTo>
                  <a:pt x="765" y="851"/>
                </a:lnTo>
                <a:lnTo>
                  <a:pt x="765" y="851"/>
                </a:lnTo>
                <a:lnTo>
                  <a:pt x="784" y="864"/>
                </a:lnTo>
                <a:lnTo>
                  <a:pt x="794" y="870"/>
                </a:lnTo>
                <a:lnTo>
                  <a:pt x="780" y="887"/>
                </a:lnTo>
                <a:lnTo>
                  <a:pt x="780" y="887"/>
                </a:lnTo>
                <a:lnTo>
                  <a:pt x="768" y="880"/>
                </a:lnTo>
                <a:lnTo>
                  <a:pt x="759" y="874"/>
                </a:lnTo>
                <a:lnTo>
                  <a:pt x="752" y="868"/>
                </a:lnTo>
                <a:lnTo>
                  <a:pt x="752" y="868"/>
                </a:lnTo>
                <a:lnTo>
                  <a:pt x="709" y="822"/>
                </a:lnTo>
                <a:lnTo>
                  <a:pt x="709" y="822"/>
                </a:lnTo>
                <a:close/>
                <a:moveTo>
                  <a:pt x="694" y="870"/>
                </a:moveTo>
                <a:lnTo>
                  <a:pt x="694" y="870"/>
                </a:lnTo>
                <a:lnTo>
                  <a:pt x="713" y="906"/>
                </a:lnTo>
                <a:lnTo>
                  <a:pt x="713" y="906"/>
                </a:lnTo>
                <a:lnTo>
                  <a:pt x="721" y="923"/>
                </a:lnTo>
                <a:lnTo>
                  <a:pt x="724" y="929"/>
                </a:lnTo>
                <a:lnTo>
                  <a:pt x="725" y="935"/>
                </a:lnTo>
                <a:lnTo>
                  <a:pt x="725" y="935"/>
                </a:lnTo>
                <a:lnTo>
                  <a:pt x="726" y="937"/>
                </a:lnTo>
                <a:lnTo>
                  <a:pt x="729" y="941"/>
                </a:lnTo>
                <a:lnTo>
                  <a:pt x="735" y="945"/>
                </a:lnTo>
                <a:lnTo>
                  <a:pt x="742" y="948"/>
                </a:lnTo>
                <a:lnTo>
                  <a:pt x="742" y="948"/>
                </a:lnTo>
                <a:lnTo>
                  <a:pt x="748" y="952"/>
                </a:lnTo>
                <a:lnTo>
                  <a:pt x="749" y="953"/>
                </a:lnTo>
                <a:lnTo>
                  <a:pt x="749" y="954"/>
                </a:lnTo>
                <a:lnTo>
                  <a:pt x="747" y="956"/>
                </a:lnTo>
                <a:lnTo>
                  <a:pt x="742" y="954"/>
                </a:lnTo>
                <a:lnTo>
                  <a:pt x="742" y="954"/>
                </a:lnTo>
                <a:lnTo>
                  <a:pt x="658" y="942"/>
                </a:lnTo>
                <a:lnTo>
                  <a:pt x="687" y="868"/>
                </a:lnTo>
                <a:lnTo>
                  <a:pt x="694" y="870"/>
                </a:lnTo>
                <a:close/>
                <a:moveTo>
                  <a:pt x="673" y="958"/>
                </a:moveTo>
                <a:lnTo>
                  <a:pt x="673" y="958"/>
                </a:lnTo>
                <a:lnTo>
                  <a:pt x="708" y="960"/>
                </a:lnTo>
                <a:lnTo>
                  <a:pt x="731" y="963"/>
                </a:lnTo>
                <a:lnTo>
                  <a:pt x="738" y="965"/>
                </a:lnTo>
                <a:lnTo>
                  <a:pt x="741" y="966"/>
                </a:lnTo>
                <a:lnTo>
                  <a:pt x="742" y="968"/>
                </a:lnTo>
                <a:lnTo>
                  <a:pt x="742" y="968"/>
                </a:lnTo>
                <a:lnTo>
                  <a:pt x="741" y="976"/>
                </a:lnTo>
                <a:lnTo>
                  <a:pt x="737" y="986"/>
                </a:lnTo>
                <a:lnTo>
                  <a:pt x="732" y="996"/>
                </a:lnTo>
                <a:lnTo>
                  <a:pt x="690" y="994"/>
                </a:lnTo>
                <a:lnTo>
                  <a:pt x="673" y="958"/>
                </a:lnTo>
                <a:close/>
                <a:moveTo>
                  <a:pt x="830" y="922"/>
                </a:moveTo>
                <a:lnTo>
                  <a:pt x="897" y="1006"/>
                </a:lnTo>
                <a:lnTo>
                  <a:pt x="897" y="1006"/>
                </a:lnTo>
                <a:lnTo>
                  <a:pt x="854" y="1006"/>
                </a:lnTo>
                <a:lnTo>
                  <a:pt x="823" y="1006"/>
                </a:lnTo>
                <a:lnTo>
                  <a:pt x="807" y="1006"/>
                </a:lnTo>
                <a:lnTo>
                  <a:pt x="807" y="1006"/>
                </a:lnTo>
                <a:lnTo>
                  <a:pt x="806" y="1006"/>
                </a:lnTo>
                <a:lnTo>
                  <a:pt x="804" y="1006"/>
                </a:lnTo>
                <a:lnTo>
                  <a:pt x="802" y="1002"/>
                </a:lnTo>
                <a:lnTo>
                  <a:pt x="800" y="996"/>
                </a:lnTo>
                <a:lnTo>
                  <a:pt x="790" y="996"/>
                </a:lnTo>
                <a:lnTo>
                  <a:pt x="790" y="996"/>
                </a:lnTo>
                <a:lnTo>
                  <a:pt x="792" y="987"/>
                </a:lnTo>
                <a:lnTo>
                  <a:pt x="797" y="975"/>
                </a:lnTo>
                <a:lnTo>
                  <a:pt x="803" y="958"/>
                </a:lnTo>
                <a:lnTo>
                  <a:pt x="803" y="958"/>
                </a:lnTo>
                <a:lnTo>
                  <a:pt x="808" y="950"/>
                </a:lnTo>
                <a:lnTo>
                  <a:pt x="812" y="941"/>
                </a:lnTo>
                <a:lnTo>
                  <a:pt x="820" y="930"/>
                </a:lnTo>
                <a:lnTo>
                  <a:pt x="827" y="924"/>
                </a:lnTo>
                <a:lnTo>
                  <a:pt x="830" y="922"/>
                </a:lnTo>
                <a:lnTo>
                  <a:pt x="830" y="922"/>
                </a:lnTo>
                <a:close/>
                <a:moveTo>
                  <a:pt x="872" y="900"/>
                </a:moveTo>
                <a:lnTo>
                  <a:pt x="872" y="900"/>
                </a:lnTo>
                <a:lnTo>
                  <a:pt x="872" y="899"/>
                </a:lnTo>
                <a:lnTo>
                  <a:pt x="874" y="898"/>
                </a:lnTo>
                <a:lnTo>
                  <a:pt x="883" y="894"/>
                </a:lnTo>
                <a:lnTo>
                  <a:pt x="896" y="892"/>
                </a:lnTo>
                <a:lnTo>
                  <a:pt x="912" y="888"/>
                </a:lnTo>
                <a:lnTo>
                  <a:pt x="930" y="886"/>
                </a:lnTo>
                <a:lnTo>
                  <a:pt x="948" y="885"/>
                </a:lnTo>
                <a:lnTo>
                  <a:pt x="966" y="885"/>
                </a:lnTo>
                <a:lnTo>
                  <a:pt x="981" y="887"/>
                </a:lnTo>
                <a:lnTo>
                  <a:pt x="981" y="887"/>
                </a:lnTo>
                <a:lnTo>
                  <a:pt x="989" y="888"/>
                </a:lnTo>
                <a:lnTo>
                  <a:pt x="996" y="892"/>
                </a:lnTo>
                <a:lnTo>
                  <a:pt x="1010" y="899"/>
                </a:lnTo>
                <a:lnTo>
                  <a:pt x="1023" y="909"/>
                </a:lnTo>
                <a:lnTo>
                  <a:pt x="1036" y="921"/>
                </a:lnTo>
                <a:lnTo>
                  <a:pt x="1046" y="935"/>
                </a:lnTo>
                <a:lnTo>
                  <a:pt x="1056" y="951"/>
                </a:lnTo>
                <a:lnTo>
                  <a:pt x="1063" y="966"/>
                </a:lnTo>
                <a:lnTo>
                  <a:pt x="1069" y="984"/>
                </a:lnTo>
                <a:lnTo>
                  <a:pt x="1069" y="984"/>
                </a:lnTo>
                <a:lnTo>
                  <a:pt x="1073" y="1001"/>
                </a:lnTo>
                <a:lnTo>
                  <a:pt x="1074" y="1016"/>
                </a:lnTo>
                <a:lnTo>
                  <a:pt x="1074" y="1029"/>
                </a:lnTo>
                <a:lnTo>
                  <a:pt x="1074" y="1040"/>
                </a:lnTo>
                <a:lnTo>
                  <a:pt x="1070" y="1057"/>
                </a:lnTo>
                <a:lnTo>
                  <a:pt x="1069" y="1061"/>
                </a:lnTo>
                <a:lnTo>
                  <a:pt x="1069" y="1052"/>
                </a:lnTo>
                <a:lnTo>
                  <a:pt x="972" y="1055"/>
                </a:lnTo>
                <a:lnTo>
                  <a:pt x="972" y="1055"/>
                </a:lnTo>
                <a:lnTo>
                  <a:pt x="987" y="1047"/>
                </a:lnTo>
                <a:lnTo>
                  <a:pt x="999" y="1040"/>
                </a:lnTo>
                <a:lnTo>
                  <a:pt x="1004" y="1036"/>
                </a:lnTo>
                <a:lnTo>
                  <a:pt x="1004" y="1036"/>
                </a:lnTo>
                <a:lnTo>
                  <a:pt x="1004" y="1030"/>
                </a:lnTo>
                <a:lnTo>
                  <a:pt x="1004" y="1027"/>
                </a:lnTo>
                <a:lnTo>
                  <a:pt x="1004" y="1027"/>
                </a:lnTo>
                <a:lnTo>
                  <a:pt x="990" y="1030"/>
                </a:lnTo>
                <a:lnTo>
                  <a:pt x="979" y="1033"/>
                </a:lnTo>
                <a:lnTo>
                  <a:pt x="972" y="1036"/>
                </a:lnTo>
                <a:lnTo>
                  <a:pt x="972" y="1036"/>
                </a:lnTo>
                <a:lnTo>
                  <a:pt x="971" y="1036"/>
                </a:lnTo>
                <a:lnTo>
                  <a:pt x="968" y="1036"/>
                </a:lnTo>
                <a:lnTo>
                  <a:pt x="967" y="1034"/>
                </a:lnTo>
                <a:lnTo>
                  <a:pt x="966" y="1029"/>
                </a:lnTo>
                <a:lnTo>
                  <a:pt x="966" y="1027"/>
                </a:lnTo>
                <a:lnTo>
                  <a:pt x="966" y="1027"/>
                </a:lnTo>
                <a:lnTo>
                  <a:pt x="965" y="1023"/>
                </a:lnTo>
                <a:lnTo>
                  <a:pt x="963" y="1019"/>
                </a:lnTo>
                <a:lnTo>
                  <a:pt x="959" y="1010"/>
                </a:lnTo>
                <a:lnTo>
                  <a:pt x="959" y="1010"/>
                </a:lnTo>
                <a:lnTo>
                  <a:pt x="956" y="1004"/>
                </a:lnTo>
                <a:lnTo>
                  <a:pt x="950" y="998"/>
                </a:lnTo>
                <a:lnTo>
                  <a:pt x="943" y="990"/>
                </a:lnTo>
                <a:lnTo>
                  <a:pt x="943" y="990"/>
                </a:lnTo>
                <a:lnTo>
                  <a:pt x="908" y="947"/>
                </a:lnTo>
                <a:lnTo>
                  <a:pt x="883" y="916"/>
                </a:lnTo>
                <a:lnTo>
                  <a:pt x="872" y="900"/>
                </a:lnTo>
                <a:lnTo>
                  <a:pt x="872" y="900"/>
                </a:lnTo>
                <a:close/>
                <a:moveTo>
                  <a:pt x="794" y="1069"/>
                </a:moveTo>
                <a:lnTo>
                  <a:pt x="794" y="1069"/>
                </a:lnTo>
                <a:lnTo>
                  <a:pt x="839" y="1073"/>
                </a:lnTo>
                <a:lnTo>
                  <a:pt x="871" y="1076"/>
                </a:lnTo>
                <a:lnTo>
                  <a:pt x="880" y="1076"/>
                </a:lnTo>
                <a:lnTo>
                  <a:pt x="884" y="1076"/>
                </a:lnTo>
                <a:lnTo>
                  <a:pt x="884" y="1075"/>
                </a:lnTo>
                <a:lnTo>
                  <a:pt x="884" y="1075"/>
                </a:lnTo>
                <a:lnTo>
                  <a:pt x="883" y="1067"/>
                </a:lnTo>
                <a:lnTo>
                  <a:pt x="879" y="1057"/>
                </a:lnTo>
                <a:lnTo>
                  <a:pt x="879" y="1053"/>
                </a:lnTo>
                <a:lnTo>
                  <a:pt x="879" y="1052"/>
                </a:lnTo>
                <a:lnTo>
                  <a:pt x="880" y="1053"/>
                </a:lnTo>
                <a:lnTo>
                  <a:pt x="884" y="1059"/>
                </a:lnTo>
                <a:lnTo>
                  <a:pt x="884" y="1059"/>
                </a:lnTo>
                <a:lnTo>
                  <a:pt x="888" y="1065"/>
                </a:lnTo>
                <a:lnTo>
                  <a:pt x="890" y="1070"/>
                </a:lnTo>
                <a:lnTo>
                  <a:pt x="891" y="1076"/>
                </a:lnTo>
                <a:lnTo>
                  <a:pt x="891" y="1078"/>
                </a:lnTo>
                <a:lnTo>
                  <a:pt x="894" y="1081"/>
                </a:lnTo>
                <a:lnTo>
                  <a:pt x="904" y="1084"/>
                </a:lnTo>
                <a:lnTo>
                  <a:pt x="904" y="1084"/>
                </a:lnTo>
                <a:lnTo>
                  <a:pt x="919" y="1089"/>
                </a:lnTo>
                <a:lnTo>
                  <a:pt x="933" y="1090"/>
                </a:lnTo>
                <a:lnTo>
                  <a:pt x="939" y="1090"/>
                </a:lnTo>
                <a:lnTo>
                  <a:pt x="944" y="1089"/>
                </a:lnTo>
                <a:lnTo>
                  <a:pt x="949" y="1087"/>
                </a:lnTo>
                <a:lnTo>
                  <a:pt x="952" y="1084"/>
                </a:lnTo>
                <a:lnTo>
                  <a:pt x="952" y="1084"/>
                </a:lnTo>
                <a:lnTo>
                  <a:pt x="959" y="1078"/>
                </a:lnTo>
                <a:lnTo>
                  <a:pt x="962" y="1073"/>
                </a:lnTo>
                <a:lnTo>
                  <a:pt x="966" y="1069"/>
                </a:lnTo>
                <a:lnTo>
                  <a:pt x="979" y="1065"/>
                </a:lnTo>
                <a:lnTo>
                  <a:pt x="979" y="1065"/>
                </a:lnTo>
                <a:lnTo>
                  <a:pt x="1025" y="1065"/>
                </a:lnTo>
                <a:lnTo>
                  <a:pt x="1056" y="1066"/>
                </a:lnTo>
                <a:lnTo>
                  <a:pt x="1066" y="1067"/>
                </a:lnTo>
                <a:lnTo>
                  <a:pt x="1069" y="1069"/>
                </a:lnTo>
                <a:lnTo>
                  <a:pt x="1069" y="1069"/>
                </a:lnTo>
                <a:lnTo>
                  <a:pt x="1067" y="1073"/>
                </a:lnTo>
                <a:lnTo>
                  <a:pt x="1061" y="1085"/>
                </a:lnTo>
                <a:lnTo>
                  <a:pt x="1051" y="1101"/>
                </a:lnTo>
                <a:lnTo>
                  <a:pt x="1037" y="1120"/>
                </a:lnTo>
                <a:lnTo>
                  <a:pt x="1029" y="1129"/>
                </a:lnTo>
                <a:lnTo>
                  <a:pt x="1020" y="1138"/>
                </a:lnTo>
                <a:lnTo>
                  <a:pt x="1011" y="1146"/>
                </a:lnTo>
                <a:lnTo>
                  <a:pt x="1001" y="1154"/>
                </a:lnTo>
                <a:lnTo>
                  <a:pt x="990" y="1160"/>
                </a:lnTo>
                <a:lnTo>
                  <a:pt x="978" y="1165"/>
                </a:lnTo>
                <a:lnTo>
                  <a:pt x="966" y="1167"/>
                </a:lnTo>
                <a:lnTo>
                  <a:pt x="952" y="1169"/>
                </a:lnTo>
                <a:lnTo>
                  <a:pt x="952" y="1169"/>
                </a:lnTo>
                <a:lnTo>
                  <a:pt x="927" y="1167"/>
                </a:lnTo>
                <a:lnTo>
                  <a:pt x="907" y="1165"/>
                </a:lnTo>
                <a:lnTo>
                  <a:pt x="889" y="1160"/>
                </a:lnTo>
                <a:lnTo>
                  <a:pt x="873" y="1154"/>
                </a:lnTo>
                <a:lnTo>
                  <a:pt x="860" y="1148"/>
                </a:lnTo>
                <a:lnTo>
                  <a:pt x="849" y="1141"/>
                </a:lnTo>
                <a:lnTo>
                  <a:pt x="841" y="1134"/>
                </a:lnTo>
                <a:lnTo>
                  <a:pt x="832" y="1126"/>
                </a:lnTo>
                <a:lnTo>
                  <a:pt x="832" y="1126"/>
                </a:lnTo>
                <a:lnTo>
                  <a:pt x="825" y="1119"/>
                </a:lnTo>
                <a:lnTo>
                  <a:pt x="818" y="1110"/>
                </a:lnTo>
                <a:lnTo>
                  <a:pt x="806" y="1090"/>
                </a:lnTo>
                <a:lnTo>
                  <a:pt x="797" y="1075"/>
                </a:lnTo>
                <a:lnTo>
                  <a:pt x="794" y="1069"/>
                </a:lnTo>
                <a:lnTo>
                  <a:pt x="794" y="1069"/>
                </a:lnTo>
                <a:close/>
                <a:moveTo>
                  <a:pt x="256" y="935"/>
                </a:moveTo>
                <a:lnTo>
                  <a:pt x="256" y="935"/>
                </a:lnTo>
                <a:lnTo>
                  <a:pt x="261" y="939"/>
                </a:lnTo>
                <a:lnTo>
                  <a:pt x="274" y="947"/>
                </a:lnTo>
                <a:lnTo>
                  <a:pt x="287" y="958"/>
                </a:lnTo>
                <a:lnTo>
                  <a:pt x="293" y="964"/>
                </a:lnTo>
                <a:lnTo>
                  <a:pt x="298" y="971"/>
                </a:lnTo>
                <a:lnTo>
                  <a:pt x="298" y="971"/>
                </a:lnTo>
                <a:lnTo>
                  <a:pt x="305" y="988"/>
                </a:lnTo>
                <a:lnTo>
                  <a:pt x="314" y="1010"/>
                </a:lnTo>
                <a:lnTo>
                  <a:pt x="317" y="1022"/>
                </a:lnTo>
                <a:lnTo>
                  <a:pt x="320" y="1034"/>
                </a:lnTo>
                <a:lnTo>
                  <a:pt x="321" y="1047"/>
                </a:lnTo>
                <a:lnTo>
                  <a:pt x="321" y="1059"/>
                </a:lnTo>
                <a:lnTo>
                  <a:pt x="321" y="1059"/>
                </a:lnTo>
                <a:lnTo>
                  <a:pt x="317" y="1073"/>
                </a:lnTo>
                <a:lnTo>
                  <a:pt x="311" y="1094"/>
                </a:lnTo>
                <a:lnTo>
                  <a:pt x="306" y="1106"/>
                </a:lnTo>
                <a:lnTo>
                  <a:pt x="300" y="1117"/>
                </a:lnTo>
                <a:lnTo>
                  <a:pt x="293" y="1129"/>
                </a:lnTo>
                <a:lnTo>
                  <a:pt x="285" y="1141"/>
                </a:lnTo>
                <a:lnTo>
                  <a:pt x="276" y="1152"/>
                </a:lnTo>
                <a:lnTo>
                  <a:pt x="264" y="1161"/>
                </a:lnTo>
                <a:lnTo>
                  <a:pt x="252" y="1170"/>
                </a:lnTo>
                <a:lnTo>
                  <a:pt x="238" y="1177"/>
                </a:lnTo>
                <a:lnTo>
                  <a:pt x="222" y="1183"/>
                </a:lnTo>
                <a:lnTo>
                  <a:pt x="205" y="1187"/>
                </a:lnTo>
                <a:lnTo>
                  <a:pt x="186" y="1187"/>
                </a:lnTo>
                <a:lnTo>
                  <a:pt x="166" y="1185"/>
                </a:lnTo>
                <a:lnTo>
                  <a:pt x="166" y="1185"/>
                </a:lnTo>
                <a:lnTo>
                  <a:pt x="144" y="1181"/>
                </a:lnTo>
                <a:lnTo>
                  <a:pt x="126" y="1176"/>
                </a:lnTo>
                <a:lnTo>
                  <a:pt x="110" y="1169"/>
                </a:lnTo>
                <a:lnTo>
                  <a:pt x="96" y="1161"/>
                </a:lnTo>
                <a:lnTo>
                  <a:pt x="84" y="1153"/>
                </a:lnTo>
                <a:lnTo>
                  <a:pt x="74" y="1143"/>
                </a:lnTo>
                <a:lnTo>
                  <a:pt x="66" y="1132"/>
                </a:lnTo>
                <a:lnTo>
                  <a:pt x="60" y="1122"/>
                </a:lnTo>
                <a:lnTo>
                  <a:pt x="55" y="1111"/>
                </a:lnTo>
                <a:lnTo>
                  <a:pt x="50" y="1099"/>
                </a:lnTo>
                <a:lnTo>
                  <a:pt x="48" y="1087"/>
                </a:lnTo>
                <a:lnTo>
                  <a:pt x="46" y="1075"/>
                </a:lnTo>
                <a:lnTo>
                  <a:pt x="44" y="1049"/>
                </a:lnTo>
                <a:lnTo>
                  <a:pt x="45" y="1027"/>
                </a:lnTo>
                <a:lnTo>
                  <a:pt x="45" y="1027"/>
                </a:lnTo>
                <a:lnTo>
                  <a:pt x="46" y="1014"/>
                </a:lnTo>
                <a:lnTo>
                  <a:pt x="49" y="1004"/>
                </a:lnTo>
                <a:lnTo>
                  <a:pt x="52" y="994"/>
                </a:lnTo>
                <a:lnTo>
                  <a:pt x="56" y="984"/>
                </a:lnTo>
                <a:lnTo>
                  <a:pt x="61" y="976"/>
                </a:lnTo>
                <a:lnTo>
                  <a:pt x="66" y="968"/>
                </a:lnTo>
                <a:lnTo>
                  <a:pt x="78" y="953"/>
                </a:lnTo>
                <a:lnTo>
                  <a:pt x="89" y="942"/>
                </a:lnTo>
                <a:lnTo>
                  <a:pt x="99" y="934"/>
                </a:lnTo>
                <a:lnTo>
                  <a:pt x="108" y="928"/>
                </a:lnTo>
                <a:lnTo>
                  <a:pt x="113" y="925"/>
                </a:lnTo>
                <a:lnTo>
                  <a:pt x="113" y="925"/>
                </a:lnTo>
                <a:lnTo>
                  <a:pt x="137" y="922"/>
                </a:lnTo>
                <a:lnTo>
                  <a:pt x="155" y="919"/>
                </a:lnTo>
                <a:lnTo>
                  <a:pt x="168" y="922"/>
                </a:lnTo>
                <a:lnTo>
                  <a:pt x="168" y="922"/>
                </a:lnTo>
                <a:lnTo>
                  <a:pt x="172" y="925"/>
                </a:lnTo>
                <a:lnTo>
                  <a:pt x="181" y="931"/>
                </a:lnTo>
                <a:lnTo>
                  <a:pt x="181" y="931"/>
                </a:lnTo>
                <a:lnTo>
                  <a:pt x="187" y="935"/>
                </a:lnTo>
                <a:lnTo>
                  <a:pt x="187" y="935"/>
                </a:lnTo>
                <a:lnTo>
                  <a:pt x="187" y="935"/>
                </a:lnTo>
                <a:lnTo>
                  <a:pt x="187" y="935"/>
                </a:lnTo>
                <a:lnTo>
                  <a:pt x="193" y="933"/>
                </a:lnTo>
                <a:lnTo>
                  <a:pt x="204" y="925"/>
                </a:lnTo>
                <a:lnTo>
                  <a:pt x="220" y="916"/>
                </a:lnTo>
                <a:lnTo>
                  <a:pt x="220" y="916"/>
                </a:lnTo>
                <a:lnTo>
                  <a:pt x="196" y="968"/>
                </a:lnTo>
                <a:lnTo>
                  <a:pt x="178" y="1004"/>
                </a:lnTo>
                <a:lnTo>
                  <a:pt x="168" y="1023"/>
                </a:lnTo>
                <a:lnTo>
                  <a:pt x="168" y="1023"/>
                </a:lnTo>
                <a:lnTo>
                  <a:pt x="160" y="1031"/>
                </a:lnTo>
                <a:lnTo>
                  <a:pt x="155" y="1035"/>
                </a:lnTo>
                <a:lnTo>
                  <a:pt x="152" y="1039"/>
                </a:lnTo>
                <a:lnTo>
                  <a:pt x="152" y="1039"/>
                </a:lnTo>
                <a:lnTo>
                  <a:pt x="150" y="1045"/>
                </a:lnTo>
                <a:lnTo>
                  <a:pt x="148" y="1053"/>
                </a:lnTo>
                <a:lnTo>
                  <a:pt x="145" y="1061"/>
                </a:lnTo>
                <a:lnTo>
                  <a:pt x="145" y="1061"/>
                </a:lnTo>
                <a:lnTo>
                  <a:pt x="149" y="1064"/>
                </a:lnTo>
                <a:lnTo>
                  <a:pt x="172" y="1075"/>
                </a:lnTo>
                <a:lnTo>
                  <a:pt x="172" y="1075"/>
                </a:lnTo>
                <a:lnTo>
                  <a:pt x="179" y="1078"/>
                </a:lnTo>
                <a:lnTo>
                  <a:pt x="184" y="1078"/>
                </a:lnTo>
                <a:lnTo>
                  <a:pt x="185" y="1078"/>
                </a:lnTo>
                <a:lnTo>
                  <a:pt x="186" y="1075"/>
                </a:lnTo>
                <a:lnTo>
                  <a:pt x="187" y="1071"/>
                </a:lnTo>
                <a:lnTo>
                  <a:pt x="188" y="1066"/>
                </a:lnTo>
                <a:lnTo>
                  <a:pt x="191" y="1059"/>
                </a:lnTo>
                <a:lnTo>
                  <a:pt x="197" y="1052"/>
                </a:lnTo>
                <a:lnTo>
                  <a:pt x="197" y="1052"/>
                </a:lnTo>
                <a:lnTo>
                  <a:pt x="208" y="1041"/>
                </a:lnTo>
                <a:lnTo>
                  <a:pt x="211" y="1037"/>
                </a:lnTo>
                <a:lnTo>
                  <a:pt x="213" y="1035"/>
                </a:lnTo>
                <a:lnTo>
                  <a:pt x="217" y="1029"/>
                </a:lnTo>
                <a:lnTo>
                  <a:pt x="217" y="1029"/>
                </a:lnTo>
                <a:lnTo>
                  <a:pt x="222" y="1022"/>
                </a:lnTo>
                <a:lnTo>
                  <a:pt x="227" y="1010"/>
                </a:lnTo>
                <a:lnTo>
                  <a:pt x="240" y="978"/>
                </a:lnTo>
                <a:lnTo>
                  <a:pt x="256" y="935"/>
                </a:lnTo>
                <a:lnTo>
                  <a:pt x="256" y="9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8">
            <a:extLst>
              <a:ext uri="{FF2B5EF4-FFF2-40B4-BE49-F238E27FC236}">
                <a16:creationId xmlns:a16="http://schemas.microsoft.com/office/drawing/2014/main" id="{24AAF16D-744D-4365-9E96-D4DEAF82601A}"/>
              </a:ext>
            </a:extLst>
          </p:cNvPr>
          <p:cNvSpPr>
            <a:spLocks noEditPoints="1"/>
          </p:cNvSpPr>
          <p:nvPr/>
        </p:nvSpPr>
        <p:spPr bwMode="auto">
          <a:xfrm>
            <a:off x="497505" y="2888940"/>
            <a:ext cx="1362780" cy="1328015"/>
          </a:xfrm>
          <a:custGeom>
            <a:avLst/>
            <a:gdLst>
              <a:gd name="T0" fmla="*/ 337 w 1176"/>
              <a:gd name="T1" fmla="*/ 171 h 1146"/>
              <a:gd name="T2" fmla="*/ 284 w 1176"/>
              <a:gd name="T3" fmla="*/ 308 h 1146"/>
              <a:gd name="T4" fmla="*/ 242 w 1176"/>
              <a:gd name="T5" fmla="*/ 506 h 1146"/>
              <a:gd name="T6" fmla="*/ 366 w 1176"/>
              <a:gd name="T7" fmla="*/ 677 h 1146"/>
              <a:gd name="T8" fmla="*/ 298 w 1176"/>
              <a:gd name="T9" fmla="*/ 661 h 1146"/>
              <a:gd name="T10" fmla="*/ 154 w 1176"/>
              <a:gd name="T11" fmla="*/ 680 h 1146"/>
              <a:gd name="T12" fmla="*/ 40 w 1176"/>
              <a:gd name="T13" fmla="*/ 765 h 1146"/>
              <a:gd name="T14" fmla="*/ 15 w 1176"/>
              <a:gd name="T15" fmla="*/ 856 h 1146"/>
              <a:gd name="T16" fmla="*/ 124 w 1176"/>
              <a:gd name="T17" fmla="*/ 1114 h 1146"/>
              <a:gd name="T18" fmla="*/ 363 w 1176"/>
              <a:gd name="T19" fmla="*/ 1103 h 1146"/>
              <a:gd name="T20" fmla="*/ 535 w 1176"/>
              <a:gd name="T21" fmla="*/ 1013 h 1146"/>
              <a:gd name="T22" fmla="*/ 683 w 1176"/>
              <a:gd name="T23" fmla="*/ 888 h 1146"/>
              <a:gd name="T24" fmla="*/ 683 w 1176"/>
              <a:gd name="T25" fmla="*/ 814 h 1146"/>
              <a:gd name="T26" fmla="*/ 716 w 1176"/>
              <a:gd name="T27" fmla="*/ 995 h 1146"/>
              <a:gd name="T28" fmla="*/ 872 w 1176"/>
              <a:gd name="T29" fmla="*/ 1132 h 1146"/>
              <a:gd name="T30" fmla="*/ 1085 w 1176"/>
              <a:gd name="T31" fmla="*/ 1109 h 1146"/>
              <a:gd name="T32" fmla="*/ 1172 w 1176"/>
              <a:gd name="T33" fmla="*/ 865 h 1146"/>
              <a:gd name="T34" fmla="*/ 994 w 1176"/>
              <a:gd name="T35" fmla="*/ 687 h 1146"/>
              <a:gd name="T36" fmla="*/ 845 w 1176"/>
              <a:gd name="T37" fmla="*/ 687 h 1146"/>
              <a:gd name="T38" fmla="*/ 784 w 1176"/>
              <a:gd name="T39" fmla="*/ 639 h 1146"/>
              <a:gd name="T40" fmla="*/ 829 w 1176"/>
              <a:gd name="T41" fmla="*/ 656 h 1146"/>
              <a:gd name="T42" fmla="*/ 957 w 1176"/>
              <a:gd name="T43" fmla="*/ 603 h 1146"/>
              <a:gd name="T44" fmla="*/ 897 w 1176"/>
              <a:gd name="T45" fmla="*/ 421 h 1146"/>
              <a:gd name="T46" fmla="*/ 797 w 1176"/>
              <a:gd name="T47" fmla="*/ 426 h 1146"/>
              <a:gd name="T48" fmla="*/ 726 w 1176"/>
              <a:gd name="T49" fmla="*/ 495 h 1146"/>
              <a:gd name="T50" fmla="*/ 747 w 1176"/>
              <a:gd name="T51" fmla="*/ 413 h 1146"/>
              <a:gd name="T52" fmla="*/ 654 w 1176"/>
              <a:gd name="T53" fmla="*/ 413 h 1146"/>
              <a:gd name="T54" fmla="*/ 656 w 1176"/>
              <a:gd name="T55" fmla="*/ 372 h 1146"/>
              <a:gd name="T56" fmla="*/ 494 w 1176"/>
              <a:gd name="T57" fmla="*/ 343 h 1146"/>
              <a:gd name="T58" fmla="*/ 485 w 1176"/>
              <a:gd name="T59" fmla="*/ 209 h 1146"/>
              <a:gd name="T60" fmla="*/ 531 w 1176"/>
              <a:gd name="T61" fmla="*/ 165 h 1146"/>
              <a:gd name="T62" fmla="*/ 547 w 1176"/>
              <a:gd name="T63" fmla="*/ 76 h 1146"/>
              <a:gd name="T64" fmla="*/ 504 w 1176"/>
              <a:gd name="T65" fmla="*/ 9 h 1146"/>
              <a:gd name="T66" fmla="*/ 423 w 1176"/>
              <a:gd name="T67" fmla="*/ 17 h 1146"/>
              <a:gd name="T68" fmla="*/ 396 w 1176"/>
              <a:gd name="T69" fmla="*/ 55 h 1146"/>
              <a:gd name="T70" fmla="*/ 547 w 1176"/>
              <a:gd name="T71" fmla="*/ 431 h 1146"/>
              <a:gd name="T72" fmla="*/ 587 w 1176"/>
              <a:gd name="T73" fmla="*/ 478 h 1146"/>
              <a:gd name="T74" fmla="*/ 683 w 1176"/>
              <a:gd name="T75" fmla="*/ 470 h 1146"/>
              <a:gd name="T76" fmla="*/ 622 w 1176"/>
              <a:gd name="T77" fmla="*/ 763 h 1146"/>
              <a:gd name="T78" fmla="*/ 563 w 1176"/>
              <a:gd name="T79" fmla="*/ 553 h 1146"/>
              <a:gd name="T80" fmla="*/ 774 w 1176"/>
              <a:gd name="T81" fmla="*/ 687 h 1146"/>
              <a:gd name="T82" fmla="*/ 665 w 1176"/>
              <a:gd name="T83" fmla="*/ 753 h 1146"/>
              <a:gd name="T84" fmla="*/ 380 w 1176"/>
              <a:gd name="T85" fmla="*/ 1014 h 1146"/>
              <a:gd name="T86" fmla="*/ 228 w 1176"/>
              <a:gd name="T87" fmla="*/ 1116 h 1146"/>
              <a:gd name="T88" fmla="*/ 42 w 1176"/>
              <a:gd name="T89" fmla="*/ 929 h 1146"/>
              <a:gd name="T90" fmla="*/ 214 w 1176"/>
              <a:gd name="T91" fmla="*/ 964 h 1146"/>
              <a:gd name="T92" fmla="*/ 250 w 1176"/>
              <a:gd name="T93" fmla="*/ 959 h 1146"/>
              <a:gd name="T94" fmla="*/ 159 w 1176"/>
              <a:gd name="T95" fmla="*/ 904 h 1146"/>
              <a:gd name="T96" fmla="*/ 99 w 1176"/>
              <a:gd name="T97" fmla="*/ 770 h 1146"/>
              <a:gd name="T98" fmla="*/ 318 w 1176"/>
              <a:gd name="T99" fmla="*/ 749 h 1146"/>
              <a:gd name="T100" fmla="*/ 482 w 1176"/>
              <a:gd name="T101" fmla="*/ 813 h 1146"/>
              <a:gd name="T102" fmla="*/ 535 w 1176"/>
              <a:gd name="T103" fmla="*/ 854 h 1146"/>
              <a:gd name="T104" fmla="*/ 603 w 1176"/>
              <a:gd name="T105" fmla="*/ 867 h 1146"/>
              <a:gd name="T106" fmla="*/ 813 w 1176"/>
              <a:gd name="T107" fmla="*/ 765 h 1146"/>
              <a:gd name="T108" fmla="*/ 907 w 1176"/>
              <a:gd name="T109" fmla="*/ 916 h 1146"/>
              <a:gd name="T110" fmla="*/ 969 w 1176"/>
              <a:gd name="T111" fmla="*/ 936 h 1146"/>
              <a:gd name="T112" fmla="*/ 944 w 1176"/>
              <a:gd name="T113" fmla="*/ 867 h 1146"/>
              <a:gd name="T114" fmla="*/ 1077 w 1176"/>
              <a:gd name="T115" fmla="*/ 757 h 1146"/>
              <a:gd name="T116" fmla="*/ 1133 w 1176"/>
              <a:gd name="T117" fmla="*/ 989 h 1146"/>
              <a:gd name="T118" fmla="*/ 920 w 1176"/>
              <a:gd name="T119" fmla="*/ 1114 h 1146"/>
              <a:gd name="T120" fmla="*/ 758 w 1176"/>
              <a:gd name="T121" fmla="*/ 959 h 1146"/>
              <a:gd name="T122" fmla="*/ 808 w 1176"/>
              <a:gd name="T123" fmla="*/ 770 h 1146"/>
              <a:gd name="T124" fmla="*/ 897 w 1176"/>
              <a:gd name="T125" fmla="*/ 818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76" h="1146">
                <a:moveTo>
                  <a:pt x="382" y="89"/>
                </a:moveTo>
                <a:lnTo>
                  <a:pt x="382" y="89"/>
                </a:lnTo>
                <a:lnTo>
                  <a:pt x="376" y="96"/>
                </a:lnTo>
                <a:lnTo>
                  <a:pt x="369" y="103"/>
                </a:lnTo>
                <a:lnTo>
                  <a:pt x="359" y="112"/>
                </a:lnTo>
                <a:lnTo>
                  <a:pt x="359" y="112"/>
                </a:lnTo>
                <a:lnTo>
                  <a:pt x="349" y="121"/>
                </a:lnTo>
                <a:lnTo>
                  <a:pt x="343" y="128"/>
                </a:lnTo>
                <a:lnTo>
                  <a:pt x="341" y="135"/>
                </a:lnTo>
                <a:lnTo>
                  <a:pt x="339" y="144"/>
                </a:lnTo>
                <a:lnTo>
                  <a:pt x="339" y="144"/>
                </a:lnTo>
                <a:lnTo>
                  <a:pt x="342" y="159"/>
                </a:lnTo>
                <a:lnTo>
                  <a:pt x="342" y="163"/>
                </a:lnTo>
                <a:lnTo>
                  <a:pt x="339" y="167"/>
                </a:lnTo>
                <a:lnTo>
                  <a:pt x="339" y="167"/>
                </a:lnTo>
                <a:lnTo>
                  <a:pt x="337" y="171"/>
                </a:lnTo>
                <a:lnTo>
                  <a:pt x="333" y="173"/>
                </a:lnTo>
                <a:lnTo>
                  <a:pt x="330" y="176"/>
                </a:lnTo>
                <a:lnTo>
                  <a:pt x="339" y="178"/>
                </a:lnTo>
                <a:lnTo>
                  <a:pt x="339" y="178"/>
                </a:lnTo>
                <a:lnTo>
                  <a:pt x="338" y="179"/>
                </a:lnTo>
                <a:lnTo>
                  <a:pt x="333" y="182"/>
                </a:lnTo>
                <a:lnTo>
                  <a:pt x="330" y="187"/>
                </a:lnTo>
                <a:lnTo>
                  <a:pt x="327" y="190"/>
                </a:lnTo>
                <a:lnTo>
                  <a:pt x="327" y="194"/>
                </a:lnTo>
                <a:lnTo>
                  <a:pt x="327" y="194"/>
                </a:lnTo>
                <a:lnTo>
                  <a:pt x="327" y="202"/>
                </a:lnTo>
                <a:lnTo>
                  <a:pt x="327" y="208"/>
                </a:lnTo>
                <a:lnTo>
                  <a:pt x="330" y="213"/>
                </a:lnTo>
                <a:lnTo>
                  <a:pt x="330" y="213"/>
                </a:lnTo>
                <a:lnTo>
                  <a:pt x="310" y="253"/>
                </a:lnTo>
                <a:lnTo>
                  <a:pt x="284" y="308"/>
                </a:lnTo>
                <a:lnTo>
                  <a:pt x="284" y="308"/>
                </a:lnTo>
                <a:lnTo>
                  <a:pt x="272" y="338"/>
                </a:lnTo>
                <a:lnTo>
                  <a:pt x="253" y="383"/>
                </a:lnTo>
                <a:lnTo>
                  <a:pt x="245" y="407"/>
                </a:lnTo>
                <a:lnTo>
                  <a:pt x="239" y="426"/>
                </a:lnTo>
                <a:lnTo>
                  <a:pt x="234" y="442"/>
                </a:lnTo>
                <a:lnTo>
                  <a:pt x="234" y="448"/>
                </a:lnTo>
                <a:lnTo>
                  <a:pt x="234" y="452"/>
                </a:lnTo>
                <a:lnTo>
                  <a:pt x="234" y="452"/>
                </a:lnTo>
                <a:lnTo>
                  <a:pt x="237" y="461"/>
                </a:lnTo>
                <a:lnTo>
                  <a:pt x="241" y="466"/>
                </a:lnTo>
                <a:lnTo>
                  <a:pt x="244" y="468"/>
                </a:lnTo>
                <a:lnTo>
                  <a:pt x="244" y="468"/>
                </a:lnTo>
                <a:lnTo>
                  <a:pt x="244" y="468"/>
                </a:lnTo>
                <a:lnTo>
                  <a:pt x="244" y="479"/>
                </a:lnTo>
                <a:lnTo>
                  <a:pt x="242" y="506"/>
                </a:lnTo>
                <a:lnTo>
                  <a:pt x="242" y="522"/>
                </a:lnTo>
                <a:lnTo>
                  <a:pt x="244" y="538"/>
                </a:lnTo>
                <a:lnTo>
                  <a:pt x="246" y="552"/>
                </a:lnTo>
                <a:lnTo>
                  <a:pt x="250" y="564"/>
                </a:lnTo>
                <a:lnTo>
                  <a:pt x="250" y="564"/>
                </a:lnTo>
                <a:lnTo>
                  <a:pt x="255" y="574"/>
                </a:lnTo>
                <a:lnTo>
                  <a:pt x="260" y="581"/>
                </a:lnTo>
                <a:lnTo>
                  <a:pt x="271" y="593"/>
                </a:lnTo>
                <a:lnTo>
                  <a:pt x="279" y="602"/>
                </a:lnTo>
                <a:lnTo>
                  <a:pt x="284" y="607"/>
                </a:lnTo>
                <a:lnTo>
                  <a:pt x="284" y="607"/>
                </a:lnTo>
                <a:lnTo>
                  <a:pt x="315" y="630"/>
                </a:lnTo>
                <a:lnTo>
                  <a:pt x="336" y="646"/>
                </a:lnTo>
                <a:lnTo>
                  <a:pt x="348" y="657"/>
                </a:lnTo>
                <a:lnTo>
                  <a:pt x="348" y="657"/>
                </a:lnTo>
                <a:lnTo>
                  <a:pt x="366" y="677"/>
                </a:lnTo>
                <a:lnTo>
                  <a:pt x="376" y="688"/>
                </a:lnTo>
                <a:lnTo>
                  <a:pt x="380" y="694"/>
                </a:lnTo>
                <a:lnTo>
                  <a:pt x="380" y="694"/>
                </a:lnTo>
                <a:lnTo>
                  <a:pt x="379" y="705"/>
                </a:lnTo>
                <a:lnTo>
                  <a:pt x="377" y="712"/>
                </a:lnTo>
                <a:lnTo>
                  <a:pt x="377" y="712"/>
                </a:lnTo>
                <a:lnTo>
                  <a:pt x="366" y="712"/>
                </a:lnTo>
                <a:lnTo>
                  <a:pt x="353" y="712"/>
                </a:lnTo>
                <a:lnTo>
                  <a:pt x="353" y="712"/>
                </a:lnTo>
                <a:lnTo>
                  <a:pt x="347" y="705"/>
                </a:lnTo>
                <a:lnTo>
                  <a:pt x="334" y="689"/>
                </a:lnTo>
                <a:lnTo>
                  <a:pt x="321" y="672"/>
                </a:lnTo>
                <a:lnTo>
                  <a:pt x="315" y="666"/>
                </a:lnTo>
                <a:lnTo>
                  <a:pt x="311" y="662"/>
                </a:lnTo>
                <a:lnTo>
                  <a:pt x="311" y="662"/>
                </a:lnTo>
                <a:lnTo>
                  <a:pt x="298" y="661"/>
                </a:lnTo>
                <a:lnTo>
                  <a:pt x="271" y="658"/>
                </a:lnTo>
                <a:lnTo>
                  <a:pt x="193" y="656"/>
                </a:lnTo>
                <a:lnTo>
                  <a:pt x="116" y="655"/>
                </a:lnTo>
                <a:lnTo>
                  <a:pt x="90" y="656"/>
                </a:lnTo>
                <a:lnTo>
                  <a:pt x="83" y="656"/>
                </a:lnTo>
                <a:lnTo>
                  <a:pt x="79" y="657"/>
                </a:lnTo>
                <a:lnTo>
                  <a:pt x="79" y="657"/>
                </a:lnTo>
                <a:lnTo>
                  <a:pt x="78" y="658"/>
                </a:lnTo>
                <a:lnTo>
                  <a:pt x="77" y="661"/>
                </a:lnTo>
                <a:lnTo>
                  <a:pt x="78" y="662"/>
                </a:lnTo>
                <a:lnTo>
                  <a:pt x="79" y="664"/>
                </a:lnTo>
                <a:lnTo>
                  <a:pt x="85" y="667"/>
                </a:lnTo>
                <a:lnTo>
                  <a:pt x="95" y="667"/>
                </a:lnTo>
                <a:lnTo>
                  <a:pt x="154" y="667"/>
                </a:lnTo>
                <a:lnTo>
                  <a:pt x="154" y="680"/>
                </a:lnTo>
                <a:lnTo>
                  <a:pt x="154" y="680"/>
                </a:lnTo>
                <a:lnTo>
                  <a:pt x="134" y="693"/>
                </a:lnTo>
                <a:lnTo>
                  <a:pt x="116" y="704"/>
                </a:lnTo>
                <a:lnTo>
                  <a:pt x="101" y="715"/>
                </a:lnTo>
                <a:lnTo>
                  <a:pt x="101" y="715"/>
                </a:lnTo>
                <a:lnTo>
                  <a:pt x="80" y="732"/>
                </a:lnTo>
                <a:lnTo>
                  <a:pt x="74" y="737"/>
                </a:lnTo>
                <a:lnTo>
                  <a:pt x="74" y="737"/>
                </a:lnTo>
                <a:lnTo>
                  <a:pt x="57" y="732"/>
                </a:lnTo>
                <a:lnTo>
                  <a:pt x="46" y="730"/>
                </a:lnTo>
                <a:lnTo>
                  <a:pt x="41" y="730"/>
                </a:lnTo>
                <a:lnTo>
                  <a:pt x="40" y="731"/>
                </a:lnTo>
                <a:lnTo>
                  <a:pt x="40" y="731"/>
                </a:lnTo>
                <a:lnTo>
                  <a:pt x="39" y="736"/>
                </a:lnTo>
                <a:lnTo>
                  <a:pt x="39" y="742"/>
                </a:lnTo>
                <a:lnTo>
                  <a:pt x="40" y="747"/>
                </a:lnTo>
                <a:lnTo>
                  <a:pt x="40" y="765"/>
                </a:lnTo>
                <a:lnTo>
                  <a:pt x="40" y="765"/>
                </a:lnTo>
                <a:lnTo>
                  <a:pt x="26" y="784"/>
                </a:lnTo>
                <a:lnTo>
                  <a:pt x="16" y="800"/>
                </a:lnTo>
                <a:lnTo>
                  <a:pt x="13" y="807"/>
                </a:lnTo>
                <a:lnTo>
                  <a:pt x="10" y="813"/>
                </a:lnTo>
                <a:lnTo>
                  <a:pt x="10" y="813"/>
                </a:lnTo>
                <a:lnTo>
                  <a:pt x="7" y="825"/>
                </a:lnTo>
                <a:lnTo>
                  <a:pt x="3" y="835"/>
                </a:lnTo>
                <a:lnTo>
                  <a:pt x="0" y="844"/>
                </a:lnTo>
                <a:lnTo>
                  <a:pt x="0" y="847"/>
                </a:lnTo>
                <a:lnTo>
                  <a:pt x="2" y="851"/>
                </a:lnTo>
                <a:lnTo>
                  <a:pt x="2" y="851"/>
                </a:lnTo>
                <a:lnTo>
                  <a:pt x="4" y="854"/>
                </a:lnTo>
                <a:lnTo>
                  <a:pt x="7" y="855"/>
                </a:lnTo>
                <a:lnTo>
                  <a:pt x="10" y="856"/>
                </a:lnTo>
                <a:lnTo>
                  <a:pt x="15" y="856"/>
                </a:lnTo>
                <a:lnTo>
                  <a:pt x="15" y="856"/>
                </a:lnTo>
                <a:lnTo>
                  <a:pt x="14" y="879"/>
                </a:lnTo>
                <a:lnTo>
                  <a:pt x="14" y="904"/>
                </a:lnTo>
                <a:lnTo>
                  <a:pt x="15" y="935"/>
                </a:lnTo>
                <a:lnTo>
                  <a:pt x="18" y="951"/>
                </a:lnTo>
                <a:lnTo>
                  <a:pt x="20" y="968"/>
                </a:lnTo>
                <a:lnTo>
                  <a:pt x="24" y="985"/>
                </a:lnTo>
                <a:lnTo>
                  <a:pt x="29" y="1002"/>
                </a:lnTo>
                <a:lnTo>
                  <a:pt x="36" y="1019"/>
                </a:lnTo>
                <a:lnTo>
                  <a:pt x="45" y="1035"/>
                </a:lnTo>
                <a:lnTo>
                  <a:pt x="54" y="1050"/>
                </a:lnTo>
                <a:lnTo>
                  <a:pt x="66" y="1064"/>
                </a:lnTo>
                <a:lnTo>
                  <a:pt x="66" y="1064"/>
                </a:lnTo>
                <a:lnTo>
                  <a:pt x="89" y="1086"/>
                </a:lnTo>
                <a:lnTo>
                  <a:pt x="109" y="1103"/>
                </a:lnTo>
                <a:lnTo>
                  <a:pt x="124" y="1114"/>
                </a:lnTo>
                <a:lnTo>
                  <a:pt x="138" y="1123"/>
                </a:lnTo>
                <a:lnTo>
                  <a:pt x="150" y="1127"/>
                </a:lnTo>
                <a:lnTo>
                  <a:pt x="163" y="1131"/>
                </a:lnTo>
                <a:lnTo>
                  <a:pt x="191" y="1138"/>
                </a:lnTo>
                <a:lnTo>
                  <a:pt x="191" y="1138"/>
                </a:lnTo>
                <a:lnTo>
                  <a:pt x="208" y="1141"/>
                </a:lnTo>
                <a:lnTo>
                  <a:pt x="225" y="1143"/>
                </a:lnTo>
                <a:lnTo>
                  <a:pt x="242" y="1143"/>
                </a:lnTo>
                <a:lnTo>
                  <a:pt x="260" y="1142"/>
                </a:lnTo>
                <a:lnTo>
                  <a:pt x="278" y="1140"/>
                </a:lnTo>
                <a:lnTo>
                  <a:pt x="296" y="1135"/>
                </a:lnTo>
                <a:lnTo>
                  <a:pt x="314" y="1130"/>
                </a:lnTo>
                <a:lnTo>
                  <a:pt x="332" y="1123"/>
                </a:lnTo>
                <a:lnTo>
                  <a:pt x="332" y="1123"/>
                </a:lnTo>
                <a:lnTo>
                  <a:pt x="348" y="1113"/>
                </a:lnTo>
                <a:lnTo>
                  <a:pt x="363" y="1103"/>
                </a:lnTo>
                <a:lnTo>
                  <a:pt x="376" y="1091"/>
                </a:lnTo>
                <a:lnTo>
                  <a:pt x="387" y="1080"/>
                </a:lnTo>
                <a:lnTo>
                  <a:pt x="396" y="1068"/>
                </a:lnTo>
                <a:lnTo>
                  <a:pt x="403" y="1059"/>
                </a:lnTo>
                <a:lnTo>
                  <a:pt x="414" y="1045"/>
                </a:lnTo>
                <a:lnTo>
                  <a:pt x="414" y="1045"/>
                </a:lnTo>
                <a:lnTo>
                  <a:pt x="418" y="1039"/>
                </a:lnTo>
                <a:lnTo>
                  <a:pt x="423" y="1032"/>
                </a:lnTo>
                <a:lnTo>
                  <a:pt x="430" y="1016"/>
                </a:lnTo>
                <a:lnTo>
                  <a:pt x="439" y="997"/>
                </a:lnTo>
                <a:lnTo>
                  <a:pt x="439" y="997"/>
                </a:lnTo>
                <a:lnTo>
                  <a:pt x="479" y="1006"/>
                </a:lnTo>
                <a:lnTo>
                  <a:pt x="511" y="1012"/>
                </a:lnTo>
                <a:lnTo>
                  <a:pt x="525" y="1013"/>
                </a:lnTo>
                <a:lnTo>
                  <a:pt x="535" y="1013"/>
                </a:lnTo>
                <a:lnTo>
                  <a:pt x="535" y="1013"/>
                </a:lnTo>
                <a:lnTo>
                  <a:pt x="541" y="1011"/>
                </a:lnTo>
                <a:lnTo>
                  <a:pt x="548" y="1008"/>
                </a:lnTo>
                <a:lnTo>
                  <a:pt x="554" y="1003"/>
                </a:lnTo>
                <a:lnTo>
                  <a:pt x="559" y="999"/>
                </a:lnTo>
                <a:lnTo>
                  <a:pt x="564" y="992"/>
                </a:lnTo>
                <a:lnTo>
                  <a:pt x="568" y="986"/>
                </a:lnTo>
                <a:lnTo>
                  <a:pt x="571" y="980"/>
                </a:lnTo>
                <a:lnTo>
                  <a:pt x="574" y="973"/>
                </a:lnTo>
                <a:lnTo>
                  <a:pt x="574" y="973"/>
                </a:lnTo>
                <a:lnTo>
                  <a:pt x="578" y="962"/>
                </a:lnTo>
                <a:lnTo>
                  <a:pt x="579" y="954"/>
                </a:lnTo>
                <a:lnTo>
                  <a:pt x="579" y="949"/>
                </a:lnTo>
                <a:lnTo>
                  <a:pt x="640" y="922"/>
                </a:lnTo>
                <a:lnTo>
                  <a:pt x="640" y="922"/>
                </a:lnTo>
                <a:lnTo>
                  <a:pt x="666" y="903"/>
                </a:lnTo>
                <a:lnTo>
                  <a:pt x="683" y="888"/>
                </a:lnTo>
                <a:lnTo>
                  <a:pt x="688" y="882"/>
                </a:lnTo>
                <a:lnTo>
                  <a:pt x="691" y="877"/>
                </a:lnTo>
                <a:lnTo>
                  <a:pt x="691" y="877"/>
                </a:lnTo>
                <a:lnTo>
                  <a:pt x="692" y="861"/>
                </a:lnTo>
                <a:lnTo>
                  <a:pt x="692" y="854"/>
                </a:lnTo>
                <a:lnTo>
                  <a:pt x="691" y="849"/>
                </a:lnTo>
                <a:lnTo>
                  <a:pt x="691" y="849"/>
                </a:lnTo>
                <a:lnTo>
                  <a:pt x="687" y="845"/>
                </a:lnTo>
                <a:lnTo>
                  <a:pt x="682" y="844"/>
                </a:lnTo>
                <a:lnTo>
                  <a:pt x="675" y="843"/>
                </a:lnTo>
                <a:lnTo>
                  <a:pt x="675" y="843"/>
                </a:lnTo>
                <a:lnTo>
                  <a:pt x="675" y="838"/>
                </a:lnTo>
                <a:lnTo>
                  <a:pt x="676" y="828"/>
                </a:lnTo>
                <a:lnTo>
                  <a:pt x="678" y="823"/>
                </a:lnTo>
                <a:lnTo>
                  <a:pt x="681" y="818"/>
                </a:lnTo>
                <a:lnTo>
                  <a:pt x="683" y="814"/>
                </a:lnTo>
                <a:lnTo>
                  <a:pt x="688" y="813"/>
                </a:lnTo>
                <a:lnTo>
                  <a:pt x="688" y="813"/>
                </a:lnTo>
                <a:lnTo>
                  <a:pt x="699" y="814"/>
                </a:lnTo>
                <a:lnTo>
                  <a:pt x="708" y="817"/>
                </a:lnTo>
                <a:lnTo>
                  <a:pt x="718" y="819"/>
                </a:lnTo>
                <a:lnTo>
                  <a:pt x="718" y="819"/>
                </a:lnTo>
                <a:lnTo>
                  <a:pt x="715" y="830"/>
                </a:lnTo>
                <a:lnTo>
                  <a:pt x="709" y="859"/>
                </a:lnTo>
                <a:lnTo>
                  <a:pt x="707" y="877"/>
                </a:lnTo>
                <a:lnTo>
                  <a:pt x="704" y="895"/>
                </a:lnTo>
                <a:lnTo>
                  <a:pt x="704" y="914"/>
                </a:lnTo>
                <a:lnTo>
                  <a:pt x="704" y="931"/>
                </a:lnTo>
                <a:lnTo>
                  <a:pt x="704" y="931"/>
                </a:lnTo>
                <a:lnTo>
                  <a:pt x="708" y="959"/>
                </a:lnTo>
                <a:lnTo>
                  <a:pt x="713" y="981"/>
                </a:lnTo>
                <a:lnTo>
                  <a:pt x="716" y="995"/>
                </a:lnTo>
                <a:lnTo>
                  <a:pt x="719" y="999"/>
                </a:lnTo>
                <a:lnTo>
                  <a:pt x="720" y="1000"/>
                </a:lnTo>
                <a:lnTo>
                  <a:pt x="720" y="1000"/>
                </a:lnTo>
                <a:lnTo>
                  <a:pt x="731" y="997"/>
                </a:lnTo>
                <a:lnTo>
                  <a:pt x="731" y="997"/>
                </a:lnTo>
                <a:lnTo>
                  <a:pt x="734" y="1003"/>
                </a:lnTo>
                <a:lnTo>
                  <a:pt x="741" y="1021"/>
                </a:lnTo>
                <a:lnTo>
                  <a:pt x="747" y="1032"/>
                </a:lnTo>
                <a:lnTo>
                  <a:pt x="756" y="1044"/>
                </a:lnTo>
                <a:lnTo>
                  <a:pt x="765" y="1057"/>
                </a:lnTo>
                <a:lnTo>
                  <a:pt x="777" y="1071"/>
                </a:lnTo>
                <a:lnTo>
                  <a:pt x="791" y="1086"/>
                </a:lnTo>
                <a:lnTo>
                  <a:pt x="807" y="1099"/>
                </a:lnTo>
                <a:lnTo>
                  <a:pt x="826" y="1111"/>
                </a:lnTo>
                <a:lnTo>
                  <a:pt x="848" y="1123"/>
                </a:lnTo>
                <a:lnTo>
                  <a:pt x="872" y="1132"/>
                </a:lnTo>
                <a:lnTo>
                  <a:pt x="885" y="1136"/>
                </a:lnTo>
                <a:lnTo>
                  <a:pt x="899" y="1140"/>
                </a:lnTo>
                <a:lnTo>
                  <a:pt x="914" y="1142"/>
                </a:lnTo>
                <a:lnTo>
                  <a:pt x="929" y="1145"/>
                </a:lnTo>
                <a:lnTo>
                  <a:pt x="945" y="1146"/>
                </a:lnTo>
                <a:lnTo>
                  <a:pt x="962" y="1146"/>
                </a:lnTo>
                <a:lnTo>
                  <a:pt x="962" y="1146"/>
                </a:lnTo>
                <a:lnTo>
                  <a:pt x="979" y="1146"/>
                </a:lnTo>
                <a:lnTo>
                  <a:pt x="995" y="1143"/>
                </a:lnTo>
                <a:lnTo>
                  <a:pt x="1011" y="1141"/>
                </a:lnTo>
                <a:lnTo>
                  <a:pt x="1025" y="1137"/>
                </a:lnTo>
                <a:lnTo>
                  <a:pt x="1039" y="1134"/>
                </a:lnTo>
                <a:lnTo>
                  <a:pt x="1052" y="1129"/>
                </a:lnTo>
                <a:lnTo>
                  <a:pt x="1064" y="1123"/>
                </a:lnTo>
                <a:lnTo>
                  <a:pt x="1075" y="1115"/>
                </a:lnTo>
                <a:lnTo>
                  <a:pt x="1085" y="1109"/>
                </a:lnTo>
                <a:lnTo>
                  <a:pt x="1095" y="1100"/>
                </a:lnTo>
                <a:lnTo>
                  <a:pt x="1104" y="1092"/>
                </a:lnTo>
                <a:lnTo>
                  <a:pt x="1113" y="1083"/>
                </a:lnTo>
                <a:lnTo>
                  <a:pt x="1128" y="1065"/>
                </a:lnTo>
                <a:lnTo>
                  <a:pt x="1140" y="1044"/>
                </a:lnTo>
                <a:lnTo>
                  <a:pt x="1150" y="1023"/>
                </a:lnTo>
                <a:lnTo>
                  <a:pt x="1158" y="1002"/>
                </a:lnTo>
                <a:lnTo>
                  <a:pt x="1165" y="980"/>
                </a:lnTo>
                <a:lnTo>
                  <a:pt x="1169" y="959"/>
                </a:lnTo>
                <a:lnTo>
                  <a:pt x="1173" y="940"/>
                </a:lnTo>
                <a:lnTo>
                  <a:pt x="1174" y="921"/>
                </a:lnTo>
                <a:lnTo>
                  <a:pt x="1176" y="905"/>
                </a:lnTo>
                <a:lnTo>
                  <a:pt x="1176" y="890"/>
                </a:lnTo>
                <a:lnTo>
                  <a:pt x="1176" y="890"/>
                </a:lnTo>
                <a:lnTo>
                  <a:pt x="1174" y="878"/>
                </a:lnTo>
                <a:lnTo>
                  <a:pt x="1172" y="865"/>
                </a:lnTo>
                <a:lnTo>
                  <a:pt x="1169" y="851"/>
                </a:lnTo>
                <a:lnTo>
                  <a:pt x="1166" y="839"/>
                </a:lnTo>
                <a:lnTo>
                  <a:pt x="1161" y="827"/>
                </a:lnTo>
                <a:lnTo>
                  <a:pt x="1156" y="813"/>
                </a:lnTo>
                <a:lnTo>
                  <a:pt x="1144" y="790"/>
                </a:lnTo>
                <a:lnTo>
                  <a:pt x="1129" y="768"/>
                </a:lnTo>
                <a:lnTo>
                  <a:pt x="1113" y="748"/>
                </a:lnTo>
                <a:lnTo>
                  <a:pt x="1104" y="739"/>
                </a:lnTo>
                <a:lnTo>
                  <a:pt x="1095" y="731"/>
                </a:lnTo>
                <a:lnTo>
                  <a:pt x="1086" y="725"/>
                </a:lnTo>
                <a:lnTo>
                  <a:pt x="1076" y="719"/>
                </a:lnTo>
                <a:lnTo>
                  <a:pt x="1076" y="719"/>
                </a:lnTo>
                <a:lnTo>
                  <a:pt x="1056" y="707"/>
                </a:lnTo>
                <a:lnTo>
                  <a:pt x="1036" y="699"/>
                </a:lnTo>
                <a:lnTo>
                  <a:pt x="1015" y="692"/>
                </a:lnTo>
                <a:lnTo>
                  <a:pt x="994" y="687"/>
                </a:lnTo>
                <a:lnTo>
                  <a:pt x="962" y="680"/>
                </a:lnTo>
                <a:lnTo>
                  <a:pt x="950" y="678"/>
                </a:lnTo>
                <a:lnTo>
                  <a:pt x="939" y="664"/>
                </a:lnTo>
                <a:lnTo>
                  <a:pt x="939" y="664"/>
                </a:lnTo>
                <a:lnTo>
                  <a:pt x="939" y="664"/>
                </a:lnTo>
                <a:lnTo>
                  <a:pt x="937" y="663"/>
                </a:lnTo>
                <a:lnTo>
                  <a:pt x="934" y="663"/>
                </a:lnTo>
                <a:lnTo>
                  <a:pt x="925" y="664"/>
                </a:lnTo>
                <a:lnTo>
                  <a:pt x="925" y="664"/>
                </a:lnTo>
                <a:lnTo>
                  <a:pt x="910" y="667"/>
                </a:lnTo>
                <a:lnTo>
                  <a:pt x="893" y="668"/>
                </a:lnTo>
                <a:lnTo>
                  <a:pt x="877" y="671"/>
                </a:lnTo>
                <a:lnTo>
                  <a:pt x="871" y="672"/>
                </a:lnTo>
                <a:lnTo>
                  <a:pt x="866" y="673"/>
                </a:lnTo>
                <a:lnTo>
                  <a:pt x="845" y="687"/>
                </a:lnTo>
                <a:lnTo>
                  <a:pt x="845" y="687"/>
                </a:lnTo>
                <a:lnTo>
                  <a:pt x="833" y="692"/>
                </a:lnTo>
                <a:lnTo>
                  <a:pt x="823" y="695"/>
                </a:lnTo>
                <a:lnTo>
                  <a:pt x="819" y="696"/>
                </a:lnTo>
                <a:lnTo>
                  <a:pt x="816" y="696"/>
                </a:lnTo>
                <a:lnTo>
                  <a:pt x="816" y="696"/>
                </a:lnTo>
                <a:lnTo>
                  <a:pt x="815" y="696"/>
                </a:lnTo>
                <a:lnTo>
                  <a:pt x="813" y="698"/>
                </a:lnTo>
                <a:lnTo>
                  <a:pt x="812" y="701"/>
                </a:lnTo>
                <a:lnTo>
                  <a:pt x="811" y="701"/>
                </a:lnTo>
                <a:lnTo>
                  <a:pt x="811" y="701"/>
                </a:lnTo>
                <a:lnTo>
                  <a:pt x="808" y="694"/>
                </a:lnTo>
                <a:lnTo>
                  <a:pt x="808" y="694"/>
                </a:lnTo>
                <a:lnTo>
                  <a:pt x="802" y="679"/>
                </a:lnTo>
                <a:lnTo>
                  <a:pt x="795" y="662"/>
                </a:lnTo>
                <a:lnTo>
                  <a:pt x="784" y="639"/>
                </a:lnTo>
                <a:lnTo>
                  <a:pt x="784" y="639"/>
                </a:lnTo>
                <a:lnTo>
                  <a:pt x="783" y="619"/>
                </a:lnTo>
                <a:lnTo>
                  <a:pt x="783" y="580"/>
                </a:lnTo>
                <a:lnTo>
                  <a:pt x="783" y="543"/>
                </a:lnTo>
                <a:lnTo>
                  <a:pt x="784" y="527"/>
                </a:lnTo>
                <a:lnTo>
                  <a:pt x="784" y="527"/>
                </a:lnTo>
                <a:lnTo>
                  <a:pt x="786" y="527"/>
                </a:lnTo>
                <a:lnTo>
                  <a:pt x="788" y="529"/>
                </a:lnTo>
                <a:lnTo>
                  <a:pt x="790" y="532"/>
                </a:lnTo>
                <a:lnTo>
                  <a:pt x="790" y="532"/>
                </a:lnTo>
                <a:lnTo>
                  <a:pt x="800" y="582"/>
                </a:lnTo>
                <a:lnTo>
                  <a:pt x="810" y="620"/>
                </a:lnTo>
                <a:lnTo>
                  <a:pt x="815" y="636"/>
                </a:lnTo>
                <a:lnTo>
                  <a:pt x="818" y="646"/>
                </a:lnTo>
                <a:lnTo>
                  <a:pt x="818" y="646"/>
                </a:lnTo>
                <a:lnTo>
                  <a:pt x="823" y="652"/>
                </a:lnTo>
                <a:lnTo>
                  <a:pt x="829" y="656"/>
                </a:lnTo>
                <a:lnTo>
                  <a:pt x="835" y="658"/>
                </a:lnTo>
                <a:lnTo>
                  <a:pt x="842" y="660"/>
                </a:lnTo>
                <a:lnTo>
                  <a:pt x="853" y="661"/>
                </a:lnTo>
                <a:lnTo>
                  <a:pt x="859" y="660"/>
                </a:lnTo>
                <a:lnTo>
                  <a:pt x="859" y="660"/>
                </a:lnTo>
                <a:lnTo>
                  <a:pt x="896" y="656"/>
                </a:lnTo>
                <a:lnTo>
                  <a:pt x="920" y="653"/>
                </a:lnTo>
                <a:lnTo>
                  <a:pt x="930" y="651"/>
                </a:lnTo>
                <a:lnTo>
                  <a:pt x="936" y="649"/>
                </a:lnTo>
                <a:lnTo>
                  <a:pt x="936" y="649"/>
                </a:lnTo>
                <a:lnTo>
                  <a:pt x="950" y="640"/>
                </a:lnTo>
                <a:lnTo>
                  <a:pt x="955" y="635"/>
                </a:lnTo>
                <a:lnTo>
                  <a:pt x="957" y="630"/>
                </a:lnTo>
                <a:lnTo>
                  <a:pt x="957" y="630"/>
                </a:lnTo>
                <a:lnTo>
                  <a:pt x="958" y="622"/>
                </a:lnTo>
                <a:lnTo>
                  <a:pt x="957" y="603"/>
                </a:lnTo>
                <a:lnTo>
                  <a:pt x="956" y="549"/>
                </a:lnTo>
                <a:lnTo>
                  <a:pt x="952" y="470"/>
                </a:lnTo>
                <a:lnTo>
                  <a:pt x="952" y="470"/>
                </a:lnTo>
                <a:lnTo>
                  <a:pt x="951" y="468"/>
                </a:lnTo>
                <a:lnTo>
                  <a:pt x="948" y="467"/>
                </a:lnTo>
                <a:lnTo>
                  <a:pt x="946" y="466"/>
                </a:lnTo>
                <a:lnTo>
                  <a:pt x="946" y="466"/>
                </a:lnTo>
                <a:lnTo>
                  <a:pt x="935" y="457"/>
                </a:lnTo>
                <a:lnTo>
                  <a:pt x="925" y="448"/>
                </a:lnTo>
                <a:lnTo>
                  <a:pt x="918" y="441"/>
                </a:lnTo>
                <a:lnTo>
                  <a:pt x="918" y="441"/>
                </a:lnTo>
                <a:lnTo>
                  <a:pt x="913" y="435"/>
                </a:lnTo>
                <a:lnTo>
                  <a:pt x="908" y="429"/>
                </a:lnTo>
                <a:lnTo>
                  <a:pt x="904" y="426"/>
                </a:lnTo>
                <a:lnTo>
                  <a:pt x="901" y="424"/>
                </a:lnTo>
                <a:lnTo>
                  <a:pt x="897" y="421"/>
                </a:lnTo>
                <a:lnTo>
                  <a:pt x="891" y="420"/>
                </a:lnTo>
                <a:lnTo>
                  <a:pt x="891" y="420"/>
                </a:lnTo>
                <a:lnTo>
                  <a:pt x="877" y="419"/>
                </a:lnTo>
                <a:lnTo>
                  <a:pt x="862" y="418"/>
                </a:lnTo>
                <a:lnTo>
                  <a:pt x="840" y="418"/>
                </a:lnTo>
                <a:lnTo>
                  <a:pt x="840" y="418"/>
                </a:lnTo>
                <a:lnTo>
                  <a:pt x="838" y="418"/>
                </a:lnTo>
                <a:lnTo>
                  <a:pt x="835" y="416"/>
                </a:lnTo>
                <a:lnTo>
                  <a:pt x="834" y="415"/>
                </a:lnTo>
                <a:lnTo>
                  <a:pt x="832" y="415"/>
                </a:lnTo>
                <a:lnTo>
                  <a:pt x="829" y="415"/>
                </a:lnTo>
                <a:lnTo>
                  <a:pt x="822" y="418"/>
                </a:lnTo>
                <a:lnTo>
                  <a:pt x="822" y="418"/>
                </a:lnTo>
                <a:lnTo>
                  <a:pt x="811" y="421"/>
                </a:lnTo>
                <a:lnTo>
                  <a:pt x="802" y="424"/>
                </a:lnTo>
                <a:lnTo>
                  <a:pt x="797" y="426"/>
                </a:lnTo>
                <a:lnTo>
                  <a:pt x="796" y="429"/>
                </a:lnTo>
                <a:lnTo>
                  <a:pt x="795" y="431"/>
                </a:lnTo>
                <a:lnTo>
                  <a:pt x="795" y="431"/>
                </a:lnTo>
                <a:lnTo>
                  <a:pt x="791" y="443"/>
                </a:lnTo>
                <a:lnTo>
                  <a:pt x="789" y="447"/>
                </a:lnTo>
                <a:lnTo>
                  <a:pt x="786" y="450"/>
                </a:lnTo>
                <a:lnTo>
                  <a:pt x="770" y="450"/>
                </a:lnTo>
                <a:lnTo>
                  <a:pt x="770" y="450"/>
                </a:lnTo>
                <a:lnTo>
                  <a:pt x="770" y="450"/>
                </a:lnTo>
                <a:lnTo>
                  <a:pt x="769" y="448"/>
                </a:lnTo>
                <a:lnTo>
                  <a:pt x="769" y="451"/>
                </a:lnTo>
                <a:lnTo>
                  <a:pt x="768" y="455"/>
                </a:lnTo>
                <a:lnTo>
                  <a:pt x="768" y="455"/>
                </a:lnTo>
                <a:lnTo>
                  <a:pt x="765" y="587"/>
                </a:lnTo>
                <a:lnTo>
                  <a:pt x="726" y="495"/>
                </a:lnTo>
                <a:lnTo>
                  <a:pt x="726" y="495"/>
                </a:lnTo>
                <a:lnTo>
                  <a:pt x="735" y="495"/>
                </a:lnTo>
                <a:lnTo>
                  <a:pt x="741" y="494"/>
                </a:lnTo>
                <a:lnTo>
                  <a:pt x="743" y="493"/>
                </a:lnTo>
                <a:lnTo>
                  <a:pt x="745" y="493"/>
                </a:lnTo>
                <a:lnTo>
                  <a:pt x="745" y="493"/>
                </a:lnTo>
                <a:lnTo>
                  <a:pt x="746" y="488"/>
                </a:lnTo>
                <a:lnTo>
                  <a:pt x="746" y="482"/>
                </a:lnTo>
                <a:lnTo>
                  <a:pt x="747" y="470"/>
                </a:lnTo>
                <a:lnTo>
                  <a:pt x="747" y="470"/>
                </a:lnTo>
                <a:lnTo>
                  <a:pt x="747" y="452"/>
                </a:lnTo>
                <a:lnTo>
                  <a:pt x="747" y="431"/>
                </a:lnTo>
                <a:lnTo>
                  <a:pt x="747" y="431"/>
                </a:lnTo>
                <a:lnTo>
                  <a:pt x="747" y="420"/>
                </a:lnTo>
                <a:lnTo>
                  <a:pt x="748" y="416"/>
                </a:lnTo>
                <a:lnTo>
                  <a:pt x="747" y="413"/>
                </a:lnTo>
                <a:lnTo>
                  <a:pt x="747" y="413"/>
                </a:lnTo>
                <a:lnTo>
                  <a:pt x="745" y="410"/>
                </a:lnTo>
                <a:lnTo>
                  <a:pt x="740" y="409"/>
                </a:lnTo>
                <a:lnTo>
                  <a:pt x="725" y="408"/>
                </a:lnTo>
                <a:lnTo>
                  <a:pt x="710" y="408"/>
                </a:lnTo>
                <a:lnTo>
                  <a:pt x="705" y="409"/>
                </a:lnTo>
                <a:lnTo>
                  <a:pt x="702" y="409"/>
                </a:lnTo>
                <a:lnTo>
                  <a:pt x="702" y="409"/>
                </a:lnTo>
                <a:lnTo>
                  <a:pt x="699" y="412"/>
                </a:lnTo>
                <a:lnTo>
                  <a:pt x="695" y="413"/>
                </a:lnTo>
                <a:lnTo>
                  <a:pt x="694" y="413"/>
                </a:lnTo>
                <a:lnTo>
                  <a:pt x="694" y="413"/>
                </a:lnTo>
                <a:lnTo>
                  <a:pt x="691" y="412"/>
                </a:lnTo>
                <a:lnTo>
                  <a:pt x="681" y="413"/>
                </a:lnTo>
                <a:lnTo>
                  <a:pt x="681" y="413"/>
                </a:lnTo>
                <a:lnTo>
                  <a:pt x="665" y="413"/>
                </a:lnTo>
                <a:lnTo>
                  <a:pt x="654" y="413"/>
                </a:lnTo>
                <a:lnTo>
                  <a:pt x="654" y="413"/>
                </a:lnTo>
                <a:lnTo>
                  <a:pt x="651" y="412"/>
                </a:lnTo>
                <a:lnTo>
                  <a:pt x="650" y="408"/>
                </a:lnTo>
                <a:lnTo>
                  <a:pt x="649" y="404"/>
                </a:lnTo>
                <a:lnTo>
                  <a:pt x="649" y="404"/>
                </a:lnTo>
                <a:lnTo>
                  <a:pt x="650" y="404"/>
                </a:lnTo>
                <a:lnTo>
                  <a:pt x="655" y="404"/>
                </a:lnTo>
                <a:lnTo>
                  <a:pt x="657" y="404"/>
                </a:lnTo>
                <a:lnTo>
                  <a:pt x="659" y="402"/>
                </a:lnTo>
                <a:lnTo>
                  <a:pt x="660" y="398"/>
                </a:lnTo>
                <a:lnTo>
                  <a:pt x="659" y="393"/>
                </a:lnTo>
                <a:lnTo>
                  <a:pt x="659" y="393"/>
                </a:lnTo>
                <a:lnTo>
                  <a:pt x="659" y="383"/>
                </a:lnTo>
                <a:lnTo>
                  <a:pt x="659" y="377"/>
                </a:lnTo>
                <a:lnTo>
                  <a:pt x="657" y="375"/>
                </a:lnTo>
                <a:lnTo>
                  <a:pt x="656" y="372"/>
                </a:lnTo>
                <a:lnTo>
                  <a:pt x="652" y="372"/>
                </a:lnTo>
                <a:lnTo>
                  <a:pt x="649" y="372"/>
                </a:lnTo>
                <a:lnTo>
                  <a:pt x="649" y="372"/>
                </a:lnTo>
                <a:lnTo>
                  <a:pt x="634" y="373"/>
                </a:lnTo>
                <a:lnTo>
                  <a:pt x="630" y="375"/>
                </a:lnTo>
                <a:lnTo>
                  <a:pt x="627" y="377"/>
                </a:lnTo>
                <a:lnTo>
                  <a:pt x="627" y="377"/>
                </a:lnTo>
                <a:lnTo>
                  <a:pt x="623" y="382"/>
                </a:lnTo>
                <a:lnTo>
                  <a:pt x="619" y="386"/>
                </a:lnTo>
                <a:lnTo>
                  <a:pt x="617" y="391"/>
                </a:lnTo>
                <a:lnTo>
                  <a:pt x="542" y="383"/>
                </a:lnTo>
                <a:lnTo>
                  <a:pt x="542" y="383"/>
                </a:lnTo>
                <a:lnTo>
                  <a:pt x="517" y="365"/>
                </a:lnTo>
                <a:lnTo>
                  <a:pt x="501" y="351"/>
                </a:lnTo>
                <a:lnTo>
                  <a:pt x="497" y="345"/>
                </a:lnTo>
                <a:lnTo>
                  <a:pt x="494" y="343"/>
                </a:lnTo>
                <a:lnTo>
                  <a:pt x="494" y="340"/>
                </a:lnTo>
                <a:lnTo>
                  <a:pt x="494" y="340"/>
                </a:lnTo>
                <a:lnTo>
                  <a:pt x="497" y="312"/>
                </a:lnTo>
                <a:lnTo>
                  <a:pt x="498" y="296"/>
                </a:lnTo>
                <a:lnTo>
                  <a:pt x="499" y="285"/>
                </a:lnTo>
                <a:lnTo>
                  <a:pt x="499" y="285"/>
                </a:lnTo>
                <a:lnTo>
                  <a:pt x="501" y="275"/>
                </a:lnTo>
                <a:lnTo>
                  <a:pt x="503" y="260"/>
                </a:lnTo>
                <a:lnTo>
                  <a:pt x="503" y="247"/>
                </a:lnTo>
                <a:lnTo>
                  <a:pt x="503" y="240"/>
                </a:lnTo>
                <a:lnTo>
                  <a:pt x="503" y="240"/>
                </a:lnTo>
                <a:lnTo>
                  <a:pt x="495" y="230"/>
                </a:lnTo>
                <a:lnTo>
                  <a:pt x="489" y="221"/>
                </a:lnTo>
                <a:lnTo>
                  <a:pt x="489" y="221"/>
                </a:lnTo>
                <a:lnTo>
                  <a:pt x="487" y="216"/>
                </a:lnTo>
                <a:lnTo>
                  <a:pt x="485" y="209"/>
                </a:lnTo>
                <a:lnTo>
                  <a:pt x="485" y="202"/>
                </a:lnTo>
                <a:lnTo>
                  <a:pt x="487" y="199"/>
                </a:lnTo>
                <a:lnTo>
                  <a:pt x="487" y="199"/>
                </a:lnTo>
                <a:lnTo>
                  <a:pt x="498" y="202"/>
                </a:lnTo>
                <a:lnTo>
                  <a:pt x="506" y="203"/>
                </a:lnTo>
                <a:lnTo>
                  <a:pt x="513" y="203"/>
                </a:lnTo>
                <a:lnTo>
                  <a:pt x="513" y="203"/>
                </a:lnTo>
                <a:lnTo>
                  <a:pt x="519" y="199"/>
                </a:lnTo>
                <a:lnTo>
                  <a:pt x="524" y="194"/>
                </a:lnTo>
                <a:lnTo>
                  <a:pt x="527" y="188"/>
                </a:lnTo>
                <a:lnTo>
                  <a:pt x="528" y="186"/>
                </a:lnTo>
                <a:lnTo>
                  <a:pt x="528" y="183"/>
                </a:lnTo>
                <a:lnTo>
                  <a:pt x="528" y="183"/>
                </a:lnTo>
                <a:lnTo>
                  <a:pt x="528" y="179"/>
                </a:lnTo>
                <a:lnTo>
                  <a:pt x="530" y="173"/>
                </a:lnTo>
                <a:lnTo>
                  <a:pt x="531" y="165"/>
                </a:lnTo>
                <a:lnTo>
                  <a:pt x="531" y="165"/>
                </a:lnTo>
                <a:lnTo>
                  <a:pt x="536" y="159"/>
                </a:lnTo>
                <a:lnTo>
                  <a:pt x="538" y="154"/>
                </a:lnTo>
                <a:lnTo>
                  <a:pt x="540" y="149"/>
                </a:lnTo>
                <a:lnTo>
                  <a:pt x="540" y="149"/>
                </a:lnTo>
                <a:lnTo>
                  <a:pt x="540" y="145"/>
                </a:lnTo>
                <a:lnTo>
                  <a:pt x="542" y="141"/>
                </a:lnTo>
                <a:lnTo>
                  <a:pt x="544" y="135"/>
                </a:lnTo>
                <a:lnTo>
                  <a:pt x="544" y="135"/>
                </a:lnTo>
                <a:lnTo>
                  <a:pt x="544" y="132"/>
                </a:lnTo>
                <a:lnTo>
                  <a:pt x="543" y="124"/>
                </a:lnTo>
                <a:lnTo>
                  <a:pt x="542" y="117"/>
                </a:lnTo>
                <a:lnTo>
                  <a:pt x="542" y="112"/>
                </a:lnTo>
                <a:lnTo>
                  <a:pt x="542" y="112"/>
                </a:lnTo>
                <a:lnTo>
                  <a:pt x="546" y="90"/>
                </a:lnTo>
                <a:lnTo>
                  <a:pt x="547" y="76"/>
                </a:lnTo>
                <a:lnTo>
                  <a:pt x="547" y="69"/>
                </a:lnTo>
                <a:lnTo>
                  <a:pt x="547" y="69"/>
                </a:lnTo>
                <a:lnTo>
                  <a:pt x="548" y="69"/>
                </a:lnTo>
                <a:lnTo>
                  <a:pt x="548" y="68"/>
                </a:lnTo>
                <a:lnTo>
                  <a:pt x="551" y="65"/>
                </a:lnTo>
                <a:lnTo>
                  <a:pt x="551" y="64"/>
                </a:lnTo>
                <a:lnTo>
                  <a:pt x="551" y="62"/>
                </a:lnTo>
                <a:lnTo>
                  <a:pt x="549" y="58"/>
                </a:lnTo>
                <a:lnTo>
                  <a:pt x="547" y="53"/>
                </a:lnTo>
                <a:lnTo>
                  <a:pt x="547" y="53"/>
                </a:lnTo>
                <a:lnTo>
                  <a:pt x="537" y="36"/>
                </a:lnTo>
                <a:lnTo>
                  <a:pt x="532" y="30"/>
                </a:lnTo>
                <a:lnTo>
                  <a:pt x="526" y="25"/>
                </a:lnTo>
                <a:lnTo>
                  <a:pt x="526" y="25"/>
                </a:lnTo>
                <a:lnTo>
                  <a:pt x="511" y="14"/>
                </a:lnTo>
                <a:lnTo>
                  <a:pt x="504" y="9"/>
                </a:lnTo>
                <a:lnTo>
                  <a:pt x="499" y="6"/>
                </a:lnTo>
                <a:lnTo>
                  <a:pt x="494" y="5"/>
                </a:lnTo>
                <a:lnTo>
                  <a:pt x="494" y="5"/>
                </a:lnTo>
                <a:lnTo>
                  <a:pt x="484" y="4"/>
                </a:lnTo>
                <a:lnTo>
                  <a:pt x="474" y="0"/>
                </a:lnTo>
                <a:lnTo>
                  <a:pt x="471" y="0"/>
                </a:lnTo>
                <a:lnTo>
                  <a:pt x="467" y="0"/>
                </a:lnTo>
                <a:lnTo>
                  <a:pt x="463" y="0"/>
                </a:lnTo>
                <a:lnTo>
                  <a:pt x="460" y="3"/>
                </a:lnTo>
                <a:lnTo>
                  <a:pt x="460" y="3"/>
                </a:lnTo>
                <a:lnTo>
                  <a:pt x="451" y="10"/>
                </a:lnTo>
                <a:lnTo>
                  <a:pt x="447" y="12"/>
                </a:lnTo>
                <a:lnTo>
                  <a:pt x="444" y="14"/>
                </a:lnTo>
                <a:lnTo>
                  <a:pt x="444" y="14"/>
                </a:lnTo>
                <a:lnTo>
                  <a:pt x="430" y="16"/>
                </a:lnTo>
                <a:lnTo>
                  <a:pt x="423" y="17"/>
                </a:lnTo>
                <a:lnTo>
                  <a:pt x="419" y="19"/>
                </a:lnTo>
                <a:lnTo>
                  <a:pt x="419" y="19"/>
                </a:lnTo>
                <a:lnTo>
                  <a:pt x="415" y="22"/>
                </a:lnTo>
                <a:lnTo>
                  <a:pt x="412" y="27"/>
                </a:lnTo>
                <a:lnTo>
                  <a:pt x="412" y="27"/>
                </a:lnTo>
                <a:lnTo>
                  <a:pt x="409" y="31"/>
                </a:lnTo>
                <a:lnTo>
                  <a:pt x="407" y="35"/>
                </a:lnTo>
                <a:lnTo>
                  <a:pt x="407" y="35"/>
                </a:lnTo>
                <a:lnTo>
                  <a:pt x="403" y="37"/>
                </a:lnTo>
                <a:lnTo>
                  <a:pt x="401" y="38"/>
                </a:lnTo>
                <a:lnTo>
                  <a:pt x="398" y="41"/>
                </a:lnTo>
                <a:lnTo>
                  <a:pt x="398" y="43"/>
                </a:lnTo>
                <a:lnTo>
                  <a:pt x="398" y="43"/>
                </a:lnTo>
                <a:lnTo>
                  <a:pt x="398" y="47"/>
                </a:lnTo>
                <a:lnTo>
                  <a:pt x="397" y="52"/>
                </a:lnTo>
                <a:lnTo>
                  <a:pt x="396" y="55"/>
                </a:lnTo>
                <a:lnTo>
                  <a:pt x="396" y="59"/>
                </a:lnTo>
                <a:lnTo>
                  <a:pt x="396" y="59"/>
                </a:lnTo>
                <a:lnTo>
                  <a:pt x="395" y="63"/>
                </a:lnTo>
                <a:lnTo>
                  <a:pt x="392" y="70"/>
                </a:lnTo>
                <a:lnTo>
                  <a:pt x="387" y="80"/>
                </a:lnTo>
                <a:lnTo>
                  <a:pt x="382" y="89"/>
                </a:lnTo>
                <a:close/>
                <a:moveTo>
                  <a:pt x="476" y="425"/>
                </a:moveTo>
                <a:lnTo>
                  <a:pt x="476" y="425"/>
                </a:lnTo>
                <a:lnTo>
                  <a:pt x="482" y="426"/>
                </a:lnTo>
                <a:lnTo>
                  <a:pt x="494" y="427"/>
                </a:lnTo>
                <a:lnTo>
                  <a:pt x="506" y="430"/>
                </a:lnTo>
                <a:lnTo>
                  <a:pt x="513" y="431"/>
                </a:lnTo>
                <a:lnTo>
                  <a:pt x="513" y="431"/>
                </a:lnTo>
                <a:lnTo>
                  <a:pt x="531" y="430"/>
                </a:lnTo>
                <a:lnTo>
                  <a:pt x="547" y="431"/>
                </a:lnTo>
                <a:lnTo>
                  <a:pt x="547" y="431"/>
                </a:lnTo>
                <a:lnTo>
                  <a:pt x="547" y="437"/>
                </a:lnTo>
                <a:lnTo>
                  <a:pt x="548" y="442"/>
                </a:lnTo>
                <a:lnTo>
                  <a:pt x="551" y="447"/>
                </a:lnTo>
                <a:lnTo>
                  <a:pt x="551" y="447"/>
                </a:lnTo>
                <a:lnTo>
                  <a:pt x="552" y="448"/>
                </a:lnTo>
                <a:lnTo>
                  <a:pt x="557" y="448"/>
                </a:lnTo>
                <a:lnTo>
                  <a:pt x="567" y="445"/>
                </a:lnTo>
                <a:lnTo>
                  <a:pt x="579" y="439"/>
                </a:lnTo>
                <a:lnTo>
                  <a:pt x="592" y="461"/>
                </a:lnTo>
                <a:lnTo>
                  <a:pt x="592" y="461"/>
                </a:lnTo>
                <a:lnTo>
                  <a:pt x="589" y="464"/>
                </a:lnTo>
                <a:lnTo>
                  <a:pt x="586" y="468"/>
                </a:lnTo>
                <a:lnTo>
                  <a:pt x="585" y="473"/>
                </a:lnTo>
                <a:lnTo>
                  <a:pt x="585" y="473"/>
                </a:lnTo>
                <a:lnTo>
                  <a:pt x="585" y="475"/>
                </a:lnTo>
                <a:lnTo>
                  <a:pt x="587" y="478"/>
                </a:lnTo>
                <a:lnTo>
                  <a:pt x="595" y="480"/>
                </a:lnTo>
                <a:lnTo>
                  <a:pt x="602" y="480"/>
                </a:lnTo>
                <a:lnTo>
                  <a:pt x="608" y="479"/>
                </a:lnTo>
                <a:lnTo>
                  <a:pt x="608" y="479"/>
                </a:lnTo>
                <a:lnTo>
                  <a:pt x="612" y="477"/>
                </a:lnTo>
                <a:lnTo>
                  <a:pt x="618" y="470"/>
                </a:lnTo>
                <a:lnTo>
                  <a:pt x="632" y="456"/>
                </a:lnTo>
                <a:lnTo>
                  <a:pt x="651" y="434"/>
                </a:lnTo>
                <a:lnTo>
                  <a:pt x="667" y="445"/>
                </a:lnTo>
                <a:lnTo>
                  <a:pt x="667" y="445"/>
                </a:lnTo>
                <a:lnTo>
                  <a:pt x="672" y="448"/>
                </a:lnTo>
                <a:lnTo>
                  <a:pt x="676" y="452"/>
                </a:lnTo>
                <a:lnTo>
                  <a:pt x="678" y="455"/>
                </a:lnTo>
                <a:lnTo>
                  <a:pt x="678" y="455"/>
                </a:lnTo>
                <a:lnTo>
                  <a:pt x="679" y="463"/>
                </a:lnTo>
                <a:lnTo>
                  <a:pt x="683" y="470"/>
                </a:lnTo>
                <a:lnTo>
                  <a:pt x="683" y="470"/>
                </a:lnTo>
                <a:lnTo>
                  <a:pt x="684" y="472"/>
                </a:lnTo>
                <a:lnTo>
                  <a:pt x="687" y="472"/>
                </a:lnTo>
                <a:lnTo>
                  <a:pt x="692" y="470"/>
                </a:lnTo>
                <a:lnTo>
                  <a:pt x="699" y="468"/>
                </a:lnTo>
                <a:lnTo>
                  <a:pt x="699" y="489"/>
                </a:lnTo>
                <a:lnTo>
                  <a:pt x="747" y="598"/>
                </a:lnTo>
                <a:lnTo>
                  <a:pt x="747" y="598"/>
                </a:lnTo>
                <a:lnTo>
                  <a:pt x="746" y="607"/>
                </a:lnTo>
                <a:lnTo>
                  <a:pt x="745" y="613"/>
                </a:lnTo>
                <a:lnTo>
                  <a:pt x="745" y="617"/>
                </a:lnTo>
                <a:lnTo>
                  <a:pt x="745" y="617"/>
                </a:lnTo>
                <a:lnTo>
                  <a:pt x="740" y="624"/>
                </a:lnTo>
                <a:lnTo>
                  <a:pt x="725" y="641"/>
                </a:lnTo>
                <a:lnTo>
                  <a:pt x="683" y="692"/>
                </a:lnTo>
                <a:lnTo>
                  <a:pt x="622" y="763"/>
                </a:lnTo>
                <a:lnTo>
                  <a:pt x="622" y="763"/>
                </a:lnTo>
                <a:lnTo>
                  <a:pt x="635" y="687"/>
                </a:lnTo>
                <a:lnTo>
                  <a:pt x="635" y="687"/>
                </a:lnTo>
                <a:lnTo>
                  <a:pt x="643" y="656"/>
                </a:lnTo>
                <a:lnTo>
                  <a:pt x="649" y="634"/>
                </a:lnTo>
                <a:lnTo>
                  <a:pt x="650" y="624"/>
                </a:lnTo>
                <a:lnTo>
                  <a:pt x="651" y="617"/>
                </a:lnTo>
                <a:lnTo>
                  <a:pt x="651" y="617"/>
                </a:lnTo>
                <a:lnTo>
                  <a:pt x="650" y="610"/>
                </a:lnTo>
                <a:lnTo>
                  <a:pt x="645" y="603"/>
                </a:lnTo>
                <a:lnTo>
                  <a:pt x="638" y="596"/>
                </a:lnTo>
                <a:lnTo>
                  <a:pt x="627" y="588"/>
                </a:lnTo>
                <a:lnTo>
                  <a:pt x="614" y="580"/>
                </a:lnTo>
                <a:lnTo>
                  <a:pt x="600" y="571"/>
                </a:lnTo>
                <a:lnTo>
                  <a:pt x="582" y="563"/>
                </a:lnTo>
                <a:lnTo>
                  <a:pt x="563" y="553"/>
                </a:lnTo>
                <a:lnTo>
                  <a:pt x="563" y="553"/>
                </a:lnTo>
                <a:lnTo>
                  <a:pt x="473" y="513"/>
                </a:lnTo>
                <a:lnTo>
                  <a:pt x="473" y="513"/>
                </a:lnTo>
                <a:lnTo>
                  <a:pt x="471" y="510"/>
                </a:lnTo>
                <a:lnTo>
                  <a:pt x="470" y="504"/>
                </a:lnTo>
                <a:lnTo>
                  <a:pt x="468" y="495"/>
                </a:lnTo>
                <a:lnTo>
                  <a:pt x="467" y="486"/>
                </a:lnTo>
                <a:lnTo>
                  <a:pt x="467" y="486"/>
                </a:lnTo>
                <a:lnTo>
                  <a:pt x="466" y="479"/>
                </a:lnTo>
                <a:lnTo>
                  <a:pt x="463" y="470"/>
                </a:lnTo>
                <a:lnTo>
                  <a:pt x="460" y="463"/>
                </a:lnTo>
                <a:lnTo>
                  <a:pt x="460" y="463"/>
                </a:lnTo>
                <a:lnTo>
                  <a:pt x="467" y="445"/>
                </a:lnTo>
                <a:lnTo>
                  <a:pt x="476" y="425"/>
                </a:lnTo>
                <a:lnTo>
                  <a:pt x="476" y="425"/>
                </a:lnTo>
                <a:close/>
                <a:moveTo>
                  <a:pt x="774" y="687"/>
                </a:moveTo>
                <a:lnTo>
                  <a:pt x="774" y="737"/>
                </a:lnTo>
                <a:lnTo>
                  <a:pt x="774" y="737"/>
                </a:lnTo>
                <a:lnTo>
                  <a:pt x="768" y="742"/>
                </a:lnTo>
                <a:lnTo>
                  <a:pt x="756" y="752"/>
                </a:lnTo>
                <a:lnTo>
                  <a:pt x="738" y="765"/>
                </a:lnTo>
                <a:lnTo>
                  <a:pt x="726" y="747"/>
                </a:lnTo>
                <a:lnTo>
                  <a:pt x="774" y="687"/>
                </a:lnTo>
                <a:close/>
                <a:moveTo>
                  <a:pt x="758" y="639"/>
                </a:moveTo>
                <a:lnTo>
                  <a:pt x="763" y="667"/>
                </a:lnTo>
                <a:lnTo>
                  <a:pt x="675" y="776"/>
                </a:lnTo>
                <a:lnTo>
                  <a:pt x="675" y="776"/>
                </a:lnTo>
                <a:lnTo>
                  <a:pt x="670" y="768"/>
                </a:lnTo>
                <a:lnTo>
                  <a:pt x="666" y="759"/>
                </a:lnTo>
                <a:lnTo>
                  <a:pt x="665" y="755"/>
                </a:lnTo>
                <a:lnTo>
                  <a:pt x="665" y="753"/>
                </a:lnTo>
                <a:lnTo>
                  <a:pt x="665" y="753"/>
                </a:lnTo>
                <a:lnTo>
                  <a:pt x="668" y="746"/>
                </a:lnTo>
                <a:lnTo>
                  <a:pt x="679" y="731"/>
                </a:lnTo>
                <a:lnTo>
                  <a:pt x="711" y="693"/>
                </a:lnTo>
                <a:lnTo>
                  <a:pt x="758" y="639"/>
                </a:lnTo>
                <a:lnTo>
                  <a:pt x="758" y="639"/>
                </a:lnTo>
                <a:close/>
                <a:moveTo>
                  <a:pt x="323" y="973"/>
                </a:moveTo>
                <a:lnTo>
                  <a:pt x="323" y="973"/>
                </a:lnTo>
                <a:lnTo>
                  <a:pt x="343" y="987"/>
                </a:lnTo>
                <a:lnTo>
                  <a:pt x="358" y="999"/>
                </a:lnTo>
                <a:lnTo>
                  <a:pt x="363" y="1001"/>
                </a:lnTo>
                <a:lnTo>
                  <a:pt x="366" y="1002"/>
                </a:lnTo>
                <a:lnTo>
                  <a:pt x="366" y="1002"/>
                </a:lnTo>
                <a:lnTo>
                  <a:pt x="376" y="1002"/>
                </a:lnTo>
                <a:lnTo>
                  <a:pt x="382" y="1002"/>
                </a:lnTo>
                <a:lnTo>
                  <a:pt x="382" y="1002"/>
                </a:lnTo>
                <a:lnTo>
                  <a:pt x="380" y="1014"/>
                </a:lnTo>
                <a:lnTo>
                  <a:pt x="376" y="1026"/>
                </a:lnTo>
                <a:lnTo>
                  <a:pt x="369" y="1037"/>
                </a:lnTo>
                <a:lnTo>
                  <a:pt x="369" y="1037"/>
                </a:lnTo>
                <a:lnTo>
                  <a:pt x="357" y="1056"/>
                </a:lnTo>
                <a:lnTo>
                  <a:pt x="346" y="1070"/>
                </a:lnTo>
                <a:lnTo>
                  <a:pt x="339" y="1077"/>
                </a:lnTo>
                <a:lnTo>
                  <a:pt x="332" y="1084"/>
                </a:lnTo>
                <a:lnTo>
                  <a:pt x="323" y="1092"/>
                </a:lnTo>
                <a:lnTo>
                  <a:pt x="314" y="1098"/>
                </a:lnTo>
                <a:lnTo>
                  <a:pt x="303" y="1104"/>
                </a:lnTo>
                <a:lnTo>
                  <a:pt x="290" y="1109"/>
                </a:lnTo>
                <a:lnTo>
                  <a:pt x="277" y="1113"/>
                </a:lnTo>
                <a:lnTo>
                  <a:pt x="262" y="1115"/>
                </a:lnTo>
                <a:lnTo>
                  <a:pt x="246" y="1116"/>
                </a:lnTo>
                <a:lnTo>
                  <a:pt x="228" y="1116"/>
                </a:lnTo>
                <a:lnTo>
                  <a:pt x="228" y="1116"/>
                </a:lnTo>
                <a:lnTo>
                  <a:pt x="210" y="1115"/>
                </a:lnTo>
                <a:lnTo>
                  <a:pt x="193" y="1110"/>
                </a:lnTo>
                <a:lnTo>
                  <a:pt x="177" y="1105"/>
                </a:lnTo>
                <a:lnTo>
                  <a:pt x="163" y="1098"/>
                </a:lnTo>
                <a:lnTo>
                  <a:pt x="149" y="1089"/>
                </a:lnTo>
                <a:lnTo>
                  <a:pt x="136" y="1080"/>
                </a:lnTo>
                <a:lnTo>
                  <a:pt x="124" y="1070"/>
                </a:lnTo>
                <a:lnTo>
                  <a:pt x="113" y="1060"/>
                </a:lnTo>
                <a:lnTo>
                  <a:pt x="95" y="1040"/>
                </a:lnTo>
                <a:lnTo>
                  <a:pt x="80" y="1022"/>
                </a:lnTo>
                <a:lnTo>
                  <a:pt x="66" y="1000"/>
                </a:lnTo>
                <a:lnTo>
                  <a:pt x="66" y="1000"/>
                </a:lnTo>
                <a:lnTo>
                  <a:pt x="63" y="994"/>
                </a:lnTo>
                <a:lnTo>
                  <a:pt x="59" y="984"/>
                </a:lnTo>
                <a:lnTo>
                  <a:pt x="51" y="959"/>
                </a:lnTo>
                <a:lnTo>
                  <a:pt x="42" y="929"/>
                </a:lnTo>
                <a:lnTo>
                  <a:pt x="81" y="933"/>
                </a:lnTo>
                <a:lnTo>
                  <a:pt x="81" y="933"/>
                </a:lnTo>
                <a:lnTo>
                  <a:pt x="94" y="937"/>
                </a:lnTo>
                <a:lnTo>
                  <a:pt x="101" y="940"/>
                </a:lnTo>
                <a:lnTo>
                  <a:pt x="106" y="941"/>
                </a:lnTo>
                <a:lnTo>
                  <a:pt x="106" y="941"/>
                </a:lnTo>
                <a:lnTo>
                  <a:pt x="118" y="943"/>
                </a:lnTo>
                <a:lnTo>
                  <a:pt x="145" y="947"/>
                </a:lnTo>
                <a:lnTo>
                  <a:pt x="186" y="952"/>
                </a:lnTo>
                <a:lnTo>
                  <a:pt x="186" y="952"/>
                </a:lnTo>
                <a:lnTo>
                  <a:pt x="196" y="958"/>
                </a:lnTo>
                <a:lnTo>
                  <a:pt x="203" y="963"/>
                </a:lnTo>
                <a:lnTo>
                  <a:pt x="209" y="965"/>
                </a:lnTo>
                <a:lnTo>
                  <a:pt x="209" y="965"/>
                </a:lnTo>
                <a:lnTo>
                  <a:pt x="212" y="965"/>
                </a:lnTo>
                <a:lnTo>
                  <a:pt x="214" y="964"/>
                </a:lnTo>
                <a:lnTo>
                  <a:pt x="217" y="962"/>
                </a:lnTo>
                <a:lnTo>
                  <a:pt x="218" y="957"/>
                </a:lnTo>
                <a:lnTo>
                  <a:pt x="218" y="957"/>
                </a:lnTo>
                <a:lnTo>
                  <a:pt x="219" y="956"/>
                </a:lnTo>
                <a:lnTo>
                  <a:pt x="221" y="956"/>
                </a:lnTo>
                <a:lnTo>
                  <a:pt x="223" y="957"/>
                </a:lnTo>
                <a:lnTo>
                  <a:pt x="223" y="957"/>
                </a:lnTo>
                <a:lnTo>
                  <a:pt x="224" y="959"/>
                </a:lnTo>
                <a:lnTo>
                  <a:pt x="226" y="960"/>
                </a:lnTo>
                <a:lnTo>
                  <a:pt x="233" y="962"/>
                </a:lnTo>
                <a:lnTo>
                  <a:pt x="241" y="963"/>
                </a:lnTo>
                <a:lnTo>
                  <a:pt x="241" y="963"/>
                </a:lnTo>
                <a:lnTo>
                  <a:pt x="241" y="962"/>
                </a:lnTo>
                <a:lnTo>
                  <a:pt x="241" y="960"/>
                </a:lnTo>
                <a:lnTo>
                  <a:pt x="244" y="959"/>
                </a:lnTo>
                <a:lnTo>
                  <a:pt x="250" y="959"/>
                </a:lnTo>
                <a:lnTo>
                  <a:pt x="250" y="959"/>
                </a:lnTo>
                <a:lnTo>
                  <a:pt x="290" y="968"/>
                </a:lnTo>
                <a:lnTo>
                  <a:pt x="323" y="973"/>
                </a:lnTo>
                <a:lnTo>
                  <a:pt x="323" y="973"/>
                </a:lnTo>
                <a:close/>
                <a:moveTo>
                  <a:pt x="318" y="749"/>
                </a:moveTo>
                <a:lnTo>
                  <a:pt x="209" y="909"/>
                </a:lnTo>
                <a:lnTo>
                  <a:pt x="209" y="909"/>
                </a:lnTo>
                <a:lnTo>
                  <a:pt x="207" y="908"/>
                </a:lnTo>
                <a:lnTo>
                  <a:pt x="201" y="904"/>
                </a:lnTo>
                <a:lnTo>
                  <a:pt x="192" y="901"/>
                </a:lnTo>
                <a:lnTo>
                  <a:pt x="186" y="901"/>
                </a:lnTo>
                <a:lnTo>
                  <a:pt x="181" y="901"/>
                </a:lnTo>
                <a:lnTo>
                  <a:pt x="181" y="901"/>
                </a:lnTo>
                <a:lnTo>
                  <a:pt x="170" y="903"/>
                </a:lnTo>
                <a:lnTo>
                  <a:pt x="164" y="903"/>
                </a:lnTo>
                <a:lnTo>
                  <a:pt x="159" y="904"/>
                </a:lnTo>
                <a:lnTo>
                  <a:pt x="156" y="906"/>
                </a:lnTo>
                <a:lnTo>
                  <a:pt x="156" y="906"/>
                </a:lnTo>
                <a:lnTo>
                  <a:pt x="151" y="916"/>
                </a:lnTo>
                <a:lnTo>
                  <a:pt x="149" y="922"/>
                </a:lnTo>
                <a:lnTo>
                  <a:pt x="45" y="906"/>
                </a:lnTo>
                <a:lnTo>
                  <a:pt x="45" y="906"/>
                </a:lnTo>
                <a:lnTo>
                  <a:pt x="45" y="890"/>
                </a:lnTo>
                <a:lnTo>
                  <a:pt x="47" y="872"/>
                </a:lnTo>
                <a:lnTo>
                  <a:pt x="51" y="850"/>
                </a:lnTo>
                <a:lnTo>
                  <a:pt x="54" y="839"/>
                </a:lnTo>
                <a:lnTo>
                  <a:pt x="59" y="827"/>
                </a:lnTo>
                <a:lnTo>
                  <a:pt x="64" y="814"/>
                </a:lnTo>
                <a:lnTo>
                  <a:pt x="70" y="802"/>
                </a:lnTo>
                <a:lnTo>
                  <a:pt x="79" y="791"/>
                </a:lnTo>
                <a:lnTo>
                  <a:pt x="88" y="780"/>
                </a:lnTo>
                <a:lnTo>
                  <a:pt x="99" y="770"/>
                </a:lnTo>
                <a:lnTo>
                  <a:pt x="111" y="760"/>
                </a:lnTo>
                <a:lnTo>
                  <a:pt x="111" y="760"/>
                </a:lnTo>
                <a:lnTo>
                  <a:pt x="124" y="753"/>
                </a:lnTo>
                <a:lnTo>
                  <a:pt x="137" y="746"/>
                </a:lnTo>
                <a:lnTo>
                  <a:pt x="150" y="741"/>
                </a:lnTo>
                <a:lnTo>
                  <a:pt x="161" y="736"/>
                </a:lnTo>
                <a:lnTo>
                  <a:pt x="174" y="733"/>
                </a:lnTo>
                <a:lnTo>
                  <a:pt x="185" y="730"/>
                </a:lnTo>
                <a:lnTo>
                  <a:pt x="206" y="727"/>
                </a:lnTo>
                <a:lnTo>
                  <a:pt x="224" y="727"/>
                </a:lnTo>
                <a:lnTo>
                  <a:pt x="240" y="727"/>
                </a:lnTo>
                <a:lnTo>
                  <a:pt x="251" y="730"/>
                </a:lnTo>
                <a:lnTo>
                  <a:pt x="260" y="731"/>
                </a:lnTo>
                <a:lnTo>
                  <a:pt x="260" y="731"/>
                </a:lnTo>
                <a:lnTo>
                  <a:pt x="296" y="742"/>
                </a:lnTo>
                <a:lnTo>
                  <a:pt x="318" y="749"/>
                </a:lnTo>
                <a:lnTo>
                  <a:pt x="318" y="749"/>
                </a:lnTo>
                <a:close/>
                <a:moveTo>
                  <a:pt x="457" y="835"/>
                </a:moveTo>
                <a:lnTo>
                  <a:pt x="457" y="835"/>
                </a:lnTo>
                <a:lnTo>
                  <a:pt x="472" y="865"/>
                </a:lnTo>
                <a:lnTo>
                  <a:pt x="482" y="886"/>
                </a:lnTo>
                <a:lnTo>
                  <a:pt x="487" y="897"/>
                </a:lnTo>
                <a:lnTo>
                  <a:pt x="487" y="897"/>
                </a:lnTo>
                <a:lnTo>
                  <a:pt x="484" y="897"/>
                </a:lnTo>
                <a:lnTo>
                  <a:pt x="481" y="897"/>
                </a:lnTo>
                <a:lnTo>
                  <a:pt x="466" y="897"/>
                </a:lnTo>
                <a:lnTo>
                  <a:pt x="446" y="897"/>
                </a:lnTo>
                <a:lnTo>
                  <a:pt x="435" y="856"/>
                </a:lnTo>
                <a:lnTo>
                  <a:pt x="457" y="835"/>
                </a:lnTo>
                <a:close/>
                <a:moveTo>
                  <a:pt x="473" y="817"/>
                </a:moveTo>
                <a:lnTo>
                  <a:pt x="473" y="817"/>
                </a:lnTo>
                <a:lnTo>
                  <a:pt x="482" y="813"/>
                </a:lnTo>
                <a:lnTo>
                  <a:pt x="492" y="811"/>
                </a:lnTo>
                <a:lnTo>
                  <a:pt x="503" y="811"/>
                </a:lnTo>
                <a:lnTo>
                  <a:pt x="503" y="811"/>
                </a:lnTo>
                <a:lnTo>
                  <a:pt x="515" y="813"/>
                </a:lnTo>
                <a:lnTo>
                  <a:pt x="519" y="813"/>
                </a:lnTo>
                <a:lnTo>
                  <a:pt x="519" y="813"/>
                </a:lnTo>
                <a:lnTo>
                  <a:pt x="519" y="814"/>
                </a:lnTo>
                <a:lnTo>
                  <a:pt x="520" y="816"/>
                </a:lnTo>
                <a:lnTo>
                  <a:pt x="520" y="820"/>
                </a:lnTo>
                <a:lnTo>
                  <a:pt x="521" y="827"/>
                </a:lnTo>
                <a:lnTo>
                  <a:pt x="531" y="838"/>
                </a:lnTo>
                <a:lnTo>
                  <a:pt x="487" y="851"/>
                </a:lnTo>
                <a:lnTo>
                  <a:pt x="473" y="817"/>
                </a:lnTo>
                <a:close/>
                <a:moveTo>
                  <a:pt x="535" y="854"/>
                </a:moveTo>
                <a:lnTo>
                  <a:pt x="535" y="854"/>
                </a:lnTo>
                <a:lnTo>
                  <a:pt x="535" y="854"/>
                </a:lnTo>
                <a:lnTo>
                  <a:pt x="536" y="855"/>
                </a:lnTo>
                <a:lnTo>
                  <a:pt x="536" y="860"/>
                </a:lnTo>
                <a:lnTo>
                  <a:pt x="533" y="874"/>
                </a:lnTo>
                <a:lnTo>
                  <a:pt x="528" y="889"/>
                </a:lnTo>
                <a:lnTo>
                  <a:pt x="526" y="897"/>
                </a:lnTo>
                <a:lnTo>
                  <a:pt x="499" y="897"/>
                </a:lnTo>
                <a:lnTo>
                  <a:pt x="492" y="867"/>
                </a:lnTo>
                <a:lnTo>
                  <a:pt x="492" y="867"/>
                </a:lnTo>
                <a:lnTo>
                  <a:pt x="535" y="854"/>
                </a:lnTo>
                <a:lnTo>
                  <a:pt x="535" y="854"/>
                </a:lnTo>
                <a:close/>
                <a:moveTo>
                  <a:pt x="643" y="808"/>
                </a:moveTo>
                <a:lnTo>
                  <a:pt x="643" y="808"/>
                </a:lnTo>
                <a:lnTo>
                  <a:pt x="643" y="811"/>
                </a:lnTo>
                <a:lnTo>
                  <a:pt x="638" y="818"/>
                </a:lnTo>
                <a:lnTo>
                  <a:pt x="624" y="838"/>
                </a:lnTo>
                <a:lnTo>
                  <a:pt x="603" y="867"/>
                </a:lnTo>
                <a:lnTo>
                  <a:pt x="603" y="867"/>
                </a:lnTo>
                <a:lnTo>
                  <a:pt x="597" y="860"/>
                </a:lnTo>
                <a:lnTo>
                  <a:pt x="594" y="854"/>
                </a:lnTo>
                <a:lnTo>
                  <a:pt x="592" y="851"/>
                </a:lnTo>
                <a:lnTo>
                  <a:pt x="592" y="849"/>
                </a:lnTo>
                <a:lnTo>
                  <a:pt x="592" y="849"/>
                </a:lnTo>
                <a:lnTo>
                  <a:pt x="595" y="841"/>
                </a:lnTo>
                <a:lnTo>
                  <a:pt x="597" y="833"/>
                </a:lnTo>
                <a:lnTo>
                  <a:pt x="601" y="822"/>
                </a:lnTo>
                <a:lnTo>
                  <a:pt x="611" y="817"/>
                </a:lnTo>
                <a:lnTo>
                  <a:pt x="611" y="817"/>
                </a:lnTo>
                <a:lnTo>
                  <a:pt x="619" y="811"/>
                </a:lnTo>
                <a:lnTo>
                  <a:pt x="619" y="811"/>
                </a:lnTo>
                <a:lnTo>
                  <a:pt x="643" y="808"/>
                </a:lnTo>
                <a:lnTo>
                  <a:pt x="643" y="808"/>
                </a:lnTo>
                <a:close/>
                <a:moveTo>
                  <a:pt x="813" y="765"/>
                </a:moveTo>
                <a:lnTo>
                  <a:pt x="813" y="765"/>
                </a:lnTo>
                <a:lnTo>
                  <a:pt x="826" y="793"/>
                </a:lnTo>
                <a:lnTo>
                  <a:pt x="837" y="817"/>
                </a:lnTo>
                <a:lnTo>
                  <a:pt x="843" y="827"/>
                </a:lnTo>
                <a:lnTo>
                  <a:pt x="848" y="835"/>
                </a:lnTo>
                <a:lnTo>
                  <a:pt x="848" y="835"/>
                </a:lnTo>
                <a:lnTo>
                  <a:pt x="865" y="855"/>
                </a:lnTo>
                <a:lnTo>
                  <a:pt x="875" y="865"/>
                </a:lnTo>
                <a:lnTo>
                  <a:pt x="875" y="865"/>
                </a:lnTo>
                <a:lnTo>
                  <a:pt x="907" y="893"/>
                </a:lnTo>
                <a:lnTo>
                  <a:pt x="907" y="893"/>
                </a:lnTo>
                <a:lnTo>
                  <a:pt x="907" y="895"/>
                </a:lnTo>
                <a:lnTo>
                  <a:pt x="907" y="904"/>
                </a:lnTo>
                <a:lnTo>
                  <a:pt x="907" y="904"/>
                </a:lnTo>
                <a:lnTo>
                  <a:pt x="905" y="913"/>
                </a:lnTo>
                <a:lnTo>
                  <a:pt x="907" y="916"/>
                </a:lnTo>
                <a:lnTo>
                  <a:pt x="909" y="920"/>
                </a:lnTo>
                <a:lnTo>
                  <a:pt x="909" y="920"/>
                </a:lnTo>
                <a:lnTo>
                  <a:pt x="913" y="929"/>
                </a:lnTo>
                <a:lnTo>
                  <a:pt x="916" y="941"/>
                </a:lnTo>
                <a:lnTo>
                  <a:pt x="921" y="951"/>
                </a:lnTo>
                <a:lnTo>
                  <a:pt x="924" y="956"/>
                </a:lnTo>
                <a:lnTo>
                  <a:pt x="928" y="957"/>
                </a:lnTo>
                <a:lnTo>
                  <a:pt x="928" y="957"/>
                </a:lnTo>
                <a:lnTo>
                  <a:pt x="935" y="959"/>
                </a:lnTo>
                <a:lnTo>
                  <a:pt x="942" y="959"/>
                </a:lnTo>
                <a:lnTo>
                  <a:pt x="950" y="959"/>
                </a:lnTo>
                <a:lnTo>
                  <a:pt x="950" y="959"/>
                </a:lnTo>
                <a:lnTo>
                  <a:pt x="952" y="957"/>
                </a:lnTo>
                <a:lnTo>
                  <a:pt x="959" y="951"/>
                </a:lnTo>
                <a:lnTo>
                  <a:pt x="967" y="941"/>
                </a:lnTo>
                <a:lnTo>
                  <a:pt x="969" y="936"/>
                </a:lnTo>
                <a:lnTo>
                  <a:pt x="971" y="931"/>
                </a:lnTo>
                <a:lnTo>
                  <a:pt x="971" y="931"/>
                </a:lnTo>
                <a:lnTo>
                  <a:pt x="974" y="911"/>
                </a:lnTo>
                <a:lnTo>
                  <a:pt x="974" y="908"/>
                </a:lnTo>
                <a:lnTo>
                  <a:pt x="974" y="904"/>
                </a:lnTo>
                <a:lnTo>
                  <a:pt x="973" y="903"/>
                </a:lnTo>
                <a:lnTo>
                  <a:pt x="971" y="901"/>
                </a:lnTo>
                <a:lnTo>
                  <a:pt x="971" y="901"/>
                </a:lnTo>
                <a:lnTo>
                  <a:pt x="964" y="900"/>
                </a:lnTo>
                <a:lnTo>
                  <a:pt x="959" y="899"/>
                </a:lnTo>
                <a:lnTo>
                  <a:pt x="955" y="897"/>
                </a:lnTo>
                <a:lnTo>
                  <a:pt x="952" y="890"/>
                </a:lnTo>
                <a:lnTo>
                  <a:pt x="952" y="890"/>
                </a:lnTo>
                <a:lnTo>
                  <a:pt x="947" y="876"/>
                </a:lnTo>
                <a:lnTo>
                  <a:pt x="945" y="870"/>
                </a:lnTo>
                <a:lnTo>
                  <a:pt x="944" y="867"/>
                </a:lnTo>
                <a:lnTo>
                  <a:pt x="941" y="867"/>
                </a:lnTo>
                <a:lnTo>
                  <a:pt x="941" y="867"/>
                </a:lnTo>
                <a:lnTo>
                  <a:pt x="936" y="867"/>
                </a:lnTo>
                <a:lnTo>
                  <a:pt x="932" y="870"/>
                </a:lnTo>
                <a:lnTo>
                  <a:pt x="928" y="872"/>
                </a:lnTo>
                <a:lnTo>
                  <a:pt x="936" y="707"/>
                </a:lnTo>
                <a:lnTo>
                  <a:pt x="936" y="707"/>
                </a:lnTo>
                <a:lnTo>
                  <a:pt x="955" y="710"/>
                </a:lnTo>
                <a:lnTo>
                  <a:pt x="974" y="712"/>
                </a:lnTo>
                <a:lnTo>
                  <a:pt x="998" y="719"/>
                </a:lnTo>
                <a:lnTo>
                  <a:pt x="1022" y="726"/>
                </a:lnTo>
                <a:lnTo>
                  <a:pt x="1034" y="731"/>
                </a:lnTo>
                <a:lnTo>
                  <a:pt x="1047" y="736"/>
                </a:lnTo>
                <a:lnTo>
                  <a:pt x="1058" y="742"/>
                </a:lnTo>
                <a:lnTo>
                  <a:pt x="1069" y="749"/>
                </a:lnTo>
                <a:lnTo>
                  <a:pt x="1077" y="757"/>
                </a:lnTo>
                <a:lnTo>
                  <a:pt x="1085" y="765"/>
                </a:lnTo>
                <a:lnTo>
                  <a:pt x="1085" y="765"/>
                </a:lnTo>
                <a:lnTo>
                  <a:pt x="1098" y="786"/>
                </a:lnTo>
                <a:lnTo>
                  <a:pt x="1112" y="808"/>
                </a:lnTo>
                <a:lnTo>
                  <a:pt x="1124" y="833"/>
                </a:lnTo>
                <a:lnTo>
                  <a:pt x="1129" y="846"/>
                </a:lnTo>
                <a:lnTo>
                  <a:pt x="1134" y="860"/>
                </a:lnTo>
                <a:lnTo>
                  <a:pt x="1138" y="873"/>
                </a:lnTo>
                <a:lnTo>
                  <a:pt x="1141" y="889"/>
                </a:lnTo>
                <a:lnTo>
                  <a:pt x="1142" y="904"/>
                </a:lnTo>
                <a:lnTo>
                  <a:pt x="1144" y="920"/>
                </a:lnTo>
                <a:lnTo>
                  <a:pt x="1144" y="936"/>
                </a:lnTo>
                <a:lnTo>
                  <a:pt x="1141" y="953"/>
                </a:lnTo>
                <a:lnTo>
                  <a:pt x="1138" y="971"/>
                </a:lnTo>
                <a:lnTo>
                  <a:pt x="1133" y="989"/>
                </a:lnTo>
                <a:lnTo>
                  <a:pt x="1133" y="989"/>
                </a:lnTo>
                <a:lnTo>
                  <a:pt x="1126" y="1007"/>
                </a:lnTo>
                <a:lnTo>
                  <a:pt x="1119" y="1023"/>
                </a:lnTo>
                <a:lnTo>
                  <a:pt x="1112" y="1037"/>
                </a:lnTo>
                <a:lnTo>
                  <a:pt x="1103" y="1050"/>
                </a:lnTo>
                <a:lnTo>
                  <a:pt x="1093" y="1062"/>
                </a:lnTo>
                <a:lnTo>
                  <a:pt x="1083" y="1072"/>
                </a:lnTo>
                <a:lnTo>
                  <a:pt x="1071" y="1082"/>
                </a:lnTo>
                <a:lnTo>
                  <a:pt x="1059" y="1089"/>
                </a:lnTo>
                <a:lnTo>
                  <a:pt x="1047" y="1096"/>
                </a:lnTo>
                <a:lnTo>
                  <a:pt x="1032" y="1102"/>
                </a:lnTo>
                <a:lnTo>
                  <a:pt x="1016" y="1107"/>
                </a:lnTo>
                <a:lnTo>
                  <a:pt x="1000" y="1110"/>
                </a:lnTo>
                <a:lnTo>
                  <a:pt x="982" y="1113"/>
                </a:lnTo>
                <a:lnTo>
                  <a:pt x="962" y="1114"/>
                </a:lnTo>
                <a:lnTo>
                  <a:pt x="942" y="1114"/>
                </a:lnTo>
                <a:lnTo>
                  <a:pt x="920" y="1114"/>
                </a:lnTo>
                <a:lnTo>
                  <a:pt x="920" y="1114"/>
                </a:lnTo>
                <a:lnTo>
                  <a:pt x="909" y="1113"/>
                </a:lnTo>
                <a:lnTo>
                  <a:pt x="898" y="1111"/>
                </a:lnTo>
                <a:lnTo>
                  <a:pt x="888" y="1110"/>
                </a:lnTo>
                <a:lnTo>
                  <a:pt x="878" y="1107"/>
                </a:lnTo>
                <a:lnTo>
                  <a:pt x="860" y="1099"/>
                </a:lnTo>
                <a:lnTo>
                  <a:pt x="844" y="1091"/>
                </a:lnTo>
                <a:lnTo>
                  <a:pt x="829" y="1078"/>
                </a:lnTo>
                <a:lnTo>
                  <a:pt x="816" y="1066"/>
                </a:lnTo>
                <a:lnTo>
                  <a:pt x="804" y="1053"/>
                </a:lnTo>
                <a:lnTo>
                  <a:pt x="794" y="1039"/>
                </a:lnTo>
                <a:lnTo>
                  <a:pt x="785" y="1024"/>
                </a:lnTo>
                <a:lnTo>
                  <a:pt x="778" y="1010"/>
                </a:lnTo>
                <a:lnTo>
                  <a:pt x="772" y="996"/>
                </a:lnTo>
                <a:lnTo>
                  <a:pt x="765" y="983"/>
                </a:lnTo>
                <a:lnTo>
                  <a:pt x="758" y="959"/>
                </a:lnTo>
                <a:lnTo>
                  <a:pt x="754" y="943"/>
                </a:lnTo>
                <a:lnTo>
                  <a:pt x="754" y="943"/>
                </a:lnTo>
                <a:lnTo>
                  <a:pt x="753" y="932"/>
                </a:lnTo>
                <a:lnTo>
                  <a:pt x="753" y="917"/>
                </a:lnTo>
                <a:lnTo>
                  <a:pt x="753" y="903"/>
                </a:lnTo>
                <a:lnTo>
                  <a:pt x="754" y="887"/>
                </a:lnTo>
                <a:lnTo>
                  <a:pt x="757" y="871"/>
                </a:lnTo>
                <a:lnTo>
                  <a:pt x="761" y="854"/>
                </a:lnTo>
                <a:lnTo>
                  <a:pt x="764" y="839"/>
                </a:lnTo>
                <a:lnTo>
                  <a:pt x="768" y="824"/>
                </a:lnTo>
                <a:lnTo>
                  <a:pt x="768" y="824"/>
                </a:lnTo>
                <a:lnTo>
                  <a:pt x="774" y="812"/>
                </a:lnTo>
                <a:lnTo>
                  <a:pt x="780" y="800"/>
                </a:lnTo>
                <a:lnTo>
                  <a:pt x="788" y="790"/>
                </a:lnTo>
                <a:lnTo>
                  <a:pt x="795" y="781"/>
                </a:lnTo>
                <a:lnTo>
                  <a:pt x="808" y="770"/>
                </a:lnTo>
                <a:lnTo>
                  <a:pt x="813" y="765"/>
                </a:lnTo>
                <a:lnTo>
                  <a:pt x="813" y="765"/>
                </a:lnTo>
                <a:close/>
                <a:moveTo>
                  <a:pt x="854" y="769"/>
                </a:moveTo>
                <a:lnTo>
                  <a:pt x="854" y="769"/>
                </a:lnTo>
                <a:lnTo>
                  <a:pt x="864" y="771"/>
                </a:lnTo>
                <a:lnTo>
                  <a:pt x="877" y="774"/>
                </a:lnTo>
                <a:lnTo>
                  <a:pt x="877" y="774"/>
                </a:lnTo>
                <a:lnTo>
                  <a:pt x="883" y="773"/>
                </a:lnTo>
                <a:lnTo>
                  <a:pt x="891" y="771"/>
                </a:lnTo>
                <a:lnTo>
                  <a:pt x="891" y="771"/>
                </a:lnTo>
                <a:lnTo>
                  <a:pt x="893" y="770"/>
                </a:lnTo>
                <a:lnTo>
                  <a:pt x="894" y="771"/>
                </a:lnTo>
                <a:lnTo>
                  <a:pt x="893" y="779"/>
                </a:lnTo>
                <a:lnTo>
                  <a:pt x="893" y="779"/>
                </a:lnTo>
                <a:lnTo>
                  <a:pt x="894" y="795"/>
                </a:lnTo>
                <a:lnTo>
                  <a:pt x="897" y="818"/>
                </a:lnTo>
                <a:lnTo>
                  <a:pt x="902" y="851"/>
                </a:lnTo>
                <a:lnTo>
                  <a:pt x="872" y="824"/>
                </a:lnTo>
                <a:lnTo>
                  <a:pt x="850" y="779"/>
                </a:lnTo>
                <a:lnTo>
                  <a:pt x="854" y="7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98425920-6AA4-4D3C-87D3-E4500D1FCDF3}"/>
              </a:ext>
            </a:extLst>
          </p:cNvPr>
          <p:cNvSpPr>
            <a:spLocks noEditPoints="1"/>
          </p:cNvSpPr>
          <p:nvPr/>
        </p:nvSpPr>
        <p:spPr bwMode="auto">
          <a:xfrm>
            <a:off x="2252700" y="763637"/>
            <a:ext cx="1636823" cy="1687901"/>
          </a:xfrm>
          <a:custGeom>
            <a:avLst/>
            <a:gdLst>
              <a:gd name="T0" fmla="*/ 485 w 1410"/>
              <a:gd name="T1" fmla="*/ 164 h 1454"/>
              <a:gd name="T2" fmla="*/ 300 w 1410"/>
              <a:gd name="T3" fmla="*/ 395 h 1454"/>
              <a:gd name="T4" fmla="*/ 241 w 1410"/>
              <a:gd name="T5" fmla="*/ 499 h 1454"/>
              <a:gd name="T6" fmla="*/ 196 w 1410"/>
              <a:gd name="T7" fmla="*/ 670 h 1454"/>
              <a:gd name="T8" fmla="*/ 273 w 1410"/>
              <a:gd name="T9" fmla="*/ 729 h 1454"/>
              <a:gd name="T10" fmla="*/ 419 w 1410"/>
              <a:gd name="T11" fmla="*/ 855 h 1454"/>
              <a:gd name="T12" fmla="*/ 148 w 1410"/>
              <a:gd name="T13" fmla="*/ 876 h 1454"/>
              <a:gd name="T14" fmla="*/ 0 w 1410"/>
              <a:gd name="T15" fmla="*/ 1163 h 1454"/>
              <a:gd name="T16" fmla="*/ 212 w 1410"/>
              <a:gd name="T17" fmla="*/ 1421 h 1454"/>
              <a:gd name="T18" fmla="*/ 466 w 1410"/>
              <a:gd name="T19" fmla="*/ 1356 h 1454"/>
              <a:gd name="T20" fmla="*/ 581 w 1410"/>
              <a:gd name="T21" fmla="*/ 1279 h 1454"/>
              <a:gd name="T22" fmla="*/ 673 w 1410"/>
              <a:gd name="T23" fmla="*/ 1266 h 1454"/>
              <a:gd name="T24" fmla="*/ 671 w 1410"/>
              <a:gd name="T25" fmla="*/ 1314 h 1454"/>
              <a:gd name="T26" fmla="*/ 758 w 1410"/>
              <a:gd name="T27" fmla="*/ 1284 h 1454"/>
              <a:gd name="T28" fmla="*/ 867 w 1410"/>
              <a:gd name="T29" fmla="*/ 1237 h 1454"/>
              <a:gd name="T30" fmla="*/ 721 w 1410"/>
              <a:gd name="T31" fmla="*/ 1195 h 1454"/>
              <a:gd name="T32" fmla="*/ 925 w 1410"/>
              <a:gd name="T33" fmla="*/ 956 h 1454"/>
              <a:gd name="T34" fmla="*/ 889 w 1410"/>
              <a:gd name="T35" fmla="*/ 1253 h 1454"/>
              <a:gd name="T36" fmla="*/ 1112 w 1410"/>
              <a:gd name="T37" fmla="*/ 1451 h 1454"/>
              <a:gd name="T38" fmla="*/ 1351 w 1410"/>
              <a:gd name="T39" fmla="*/ 1350 h 1454"/>
              <a:gd name="T40" fmla="*/ 1339 w 1410"/>
              <a:gd name="T41" fmla="*/ 979 h 1454"/>
              <a:gd name="T42" fmla="*/ 1006 w 1410"/>
              <a:gd name="T43" fmla="*/ 790 h 1454"/>
              <a:gd name="T44" fmla="*/ 935 w 1410"/>
              <a:gd name="T45" fmla="*/ 623 h 1454"/>
              <a:gd name="T46" fmla="*/ 989 w 1410"/>
              <a:gd name="T47" fmla="*/ 587 h 1454"/>
              <a:gd name="T48" fmla="*/ 1092 w 1410"/>
              <a:gd name="T49" fmla="*/ 594 h 1454"/>
              <a:gd name="T50" fmla="*/ 1056 w 1410"/>
              <a:gd name="T51" fmla="*/ 532 h 1454"/>
              <a:gd name="T52" fmla="*/ 965 w 1410"/>
              <a:gd name="T53" fmla="*/ 498 h 1454"/>
              <a:gd name="T54" fmla="*/ 767 w 1410"/>
              <a:gd name="T55" fmla="*/ 223 h 1454"/>
              <a:gd name="T56" fmla="*/ 827 w 1410"/>
              <a:gd name="T57" fmla="*/ 159 h 1454"/>
              <a:gd name="T58" fmla="*/ 822 w 1410"/>
              <a:gd name="T59" fmla="*/ 36 h 1454"/>
              <a:gd name="T60" fmla="*/ 732 w 1410"/>
              <a:gd name="T61" fmla="*/ 2 h 1454"/>
              <a:gd name="T62" fmla="*/ 672 w 1410"/>
              <a:gd name="T63" fmla="*/ 52 h 1454"/>
              <a:gd name="T64" fmla="*/ 737 w 1410"/>
              <a:gd name="T65" fmla="*/ 575 h 1454"/>
              <a:gd name="T66" fmla="*/ 878 w 1410"/>
              <a:gd name="T67" fmla="*/ 659 h 1454"/>
              <a:gd name="T68" fmla="*/ 593 w 1410"/>
              <a:gd name="T69" fmla="*/ 567 h 1454"/>
              <a:gd name="T70" fmla="*/ 704 w 1410"/>
              <a:gd name="T71" fmla="*/ 941 h 1454"/>
              <a:gd name="T72" fmla="*/ 588 w 1410"/>
              <a:gd name="T73" fmla="*/ 865 h 1454"/>
              <a:gd name="T74" fmla="*/ 520 w 1410"/>
              <a:gd name="T75" fmla="*/ 909 h 1454"/>
              <a:gd name="T76" fmla="*/ 515 w 1410"/>
              <a:gd name="T77" fmla="*/ 1084 h 1454"/>
              <a:gd name="T78" fmla="*/ 1086 w 1410"/>
              <a:gd name="T79" fmla="*/ 1166 h 1454"/>
              <a:gd name="T80" fmla="*/ 1171 w 1410"/>
              <a:gd name="T81" fmla="*/ 1201 h 1454"/>
              <a:gd name="T82" fmla="*/ 1132 w 1410"/>
              <a:gd name="T83" fmla="*/ 1079 h 1454"/>
              <a:gd name="T84" fmla="*/ 1216 w 1410"/>
              <a:gd name="T85" fmla="*/ 935 h 1454"/>
              <a:gd name="T86" fmla="*/ 1356 w 1410"/>
              <a:gd name="T87" fmla="*/ 1189 h 1454"/>
              <a:gd name="T88" fmla="*/ 1198 w 1410"/>
              <a:gd name="T89" fmla="*/ 1405 h 1454"/>
              <a:gd name="T90" fmla="*/ 952 w 1410"/>
              <a:gd name="T91" fmla="*/ 1285 h 1454"/>
              <a:gd name="T92" fmla="*/ 926 w 1410"/>
              <a:gd name="T93" fmla="*/ 1048 h 1454"/>
              <a:gd name="T94" fmla="*/ 317 w 1410"/>
              <a:gd name="T95" fmla="*/ 945 h 1454"/>
              <a:gd name="T96" fmla="*/ 306 w 1410"/>
              <a:gd name="T97" fmla="*/ 968 h 1454"/>
              <a:gd name="T98" fmla="*/ 256 w 1410"/>
              <a:gd name="T99" fmla="*/ 1006 h 1454"/>
              <a:gd name="T100" fmla="*/ 221 w 1410"/>
              <a:gd name="T101" fmla="*/ 1085 h 1454"/>
              <a:gd name="T102" fmla="*/ 199 w 1410"/>
              <a:gd name="T103" fmla="*/ 1119 h 1454"/>
              <a:gd name="T104" fmla="*/ 216 w 1410"/>
              <a:gd name="T105" fmla="*/ 1231 h 1454"/>
              <a:gd name="T106" fmla="*/ 253 w 1410"/>
              <a:gd name="T107" fmla="*/ 1314 h 1454"/>
              <a:gd name="T108" fmla="*/ 375 w 1410"/>
              <a:gd name="T109" fmla="*/ 1206 h 1454"/>
              <a:gd name="T110" fmla="*/ 446 w 1410"/>
              <a:gd name="T111" fmla="*/ 1292 h 1454"/>
              <a:gd name="T112" fmla="*/ 250 w 1410"/>
              <a:gd name="T113" fmla="*/ 1387 h 1454"/>
              <a:gd name="T114" fmla="*/ 63 w 1410"/>
              <a:gd name="T115" fmla="*/ 1198 h 1454"/>
              <a:gd name="T116" fmla="*/ 108 w 1410"/>
              <a:gd name="T117" fmla="*/ 964 h 1454"/>
              <a:gd name="T118" fmla="*/ 336 w 1410"/>
              <a:gd name="T119" fmla="*/ 924 h 1454"/>
              <a:gd name="T120" fmla="*/ 336 w 1410"/>
              <a:gd name="T121" fmla="*/ 1072 h 1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10" h="1454">
                <a:moveTo>
                  <a:pt x="656" y="109"/>
                </a:moveTo>
                <a:lnTo>
                  <a:pt x="656" y="109"/>
                </a:lnTo>
                <a:lnTo>
                  <a:pt x="643" y="112"/>
                </a:lnTo>
                <a:lnTo>
                  <a:pt x="620" y="116"/>
                </a:lnTo>
                <a:lnTo>
                  <a:pt x="620" y="116"/>
                </a:lnTo>
                <a:lnTo>
                  <a:pt x="617" y="116"/>
                </a:lnTo>
                <a:lnTo>
                  <a:pt x="612" y="115"/>
                </a:lnTo>
                <a:lnTo>
                  <a:pt x="607" y="113"/>
                </a:lnTo>
                <a:lnTo>
                  <a:pt x="602" y="112"/>
                </a:lnTo>
                <a:lnTo>
                  <a:pt x="595" y="113"/>
                </a:lnTo>
                <a:lnTo>
                  <a:pt x="585" y="115"/>
                </a:lnTo>
                <a:lnTo>
                  <a:pt x="571" y="120"/>
                </a:lnTo>
                <a:lnTo>
                  <a:pt x="555" y="127"/>
                </a:lnTo>
                <a:lnTo>
                  <a:pt x="555" y="127"/>
                </a:lnTo>
                <a:lnTo>
                  <a:pt x="503" y="154"/>
                </a:lnTo>
                <a:lnTo>
                  <a:pt x="485" y="164"/>
                </a:lnTo>
                <a:lnTo>
                  <a:pt x="469" y="174"/>
                </a:lnTo>
                <a:lnTo>
                  <a:pt x="469" y="174"/>
                </a:lnTo>
                <a:lnTo>
                  <a:pt x="460" y="183"/>
                </a:lnTo>
                <a:lnTo>
                  <a:pt x="446" y="196"/>
                </a:lnTo>
                <a:lnTo>
                  <a:pt x="418" y="229"/>
                </a:lnTo>
                <a:lnTo>
                  <a:pt x="393" y="260"/>
                </a:lnTo>
                <a:lnTo>
                  <a:pt x="382" y="276"/>
                </a:lnTo>
                <a:lnTo>
                  <a:pt x="382" y="276"/>
                </a:lnTo>
                <a:lnTo>
                  <a:pt x="374" y="294"/>
                </a:lnTo>
                <a:lnTo>
                  <a:pt x="355" y="330"/>
                </a:lnTo>
                <a:lnTo>
                  <a:pt x="328" y="381"/>
                </a:lnTo>
                <a:lnTo>
                  <a:pt x="328" y="381"/>
                </a:lnTo>
                <a:lnTo>
                  <a:pt x="324" y="381"/>
                </a:lnTo>
                <a:lnTo>
                  <a:pt x="313" y="386"/>
                </a:lnTo>
                <a:lnTo>
                  <a:pt x="306" y="390"/>
                </a:lnTo>
                <a:lnTo>
                  <a:pt x="300" y="395"/>
                </a:lnTo>
                <a:lnTo>
                  <a:pt x="294" y="401"/>
                </a:lnTo>
                <a:lnTo>
                  <a:pt x="289" y="409"/>
                </a:lnTo>
                <a:lnTo>
                  <a:pt x="289" y="409"/>
                </a:lnTo>
                <a:lnTo>
                  <a:pt x="279" y="429"/>
                </a:lnTo>
                <a:lnTo>
                  <a:pt x="274" y="439"/>
                </a:lnTo>
                <a:lnTo>
                  <a:pt x="274" y="439"/>
                </a:lnTo>
                <a:lnTo>
                  <a:pt x="272" y="443"/>
                </a:lnTo>
                <a:lnTo>
                  <a:pt x="267" y="447"/>
                </a:lnTo>
                <a:lnTo>
                  <a:pt x="254" y="458"/>
                </a:lnTo>
                <a:lnTo>
                  <a:pt x="248" y="463"/>
                </a:lnTo>
                <a:lnTo>
                  <a:pt x="242" y="470"/>
                </a:lnTo>
                <a:lnTo>
                  <a:pt x="240" y="476"/>
                </a:lnTo>
                <a:lnTo>
                  <a:pt x="239" y="482"/>
                </a:lnTo>
                <a:lnTo>
                  <a:pt x="239" y="482"/>
                </a:lnTo>
                <a:lnTo>
                  <a:pt x="240" y="493"/>
                </a:lnTo>
                <a:lnTo>
                  <a:pt x="241" y="499"/>
                </a:lnTo>
                <a:lnTo>
                  <a:pt x="242" y="504"/>
                </a:lnTo>
                <a:lnTo>
                  <a:pt x="242" y="504"/>
                </a:lnTo>
                <a:lnTo>
                  <a:pt x="231" y="530"/>
                </a:lnTo>
                <a:lnTo>
                  <a:pt x="223" y="549"/>
                </a:lnTo>
                <a:lnTo>
                  <a:pt x="216" y="565"/>
                </a:lnTo>
                <a:lnTo>
                  <a:pt x="216" y="565"/>
                </a:lnTo>
                <a:lnTo>
                  <a:pt x="207" y="603"/>
                </a:lnTo>
                <a:lnTo>
                  <a:pt x="199" y="638"/>
                </a:lnTo>
                <a:lnTo>
                  <a:pt x="199" y="638"/>
                </a:lnTo>
                <a:lnTo>
                  <a:pt x="196" y="645"/>
                </a:lnTo>
                <a:lnTo>
                  <a:pt x="193" y="655"/>
                </a:lnTo>
                <a:lnTo>
                  <a:pt x="192" y="660"/>
                </a:lnTo>
                <a:lnTo>
                  <a:pt x="192" y="664"/>
                </a:lnTo>
                <a:lnTo>
                  <a:pt x="193" y="667"/>
                </a:lnTo>
                <a:lnTo>
                  <a:pt x="196" y="670"/>
                </a:lnTo>
                <a:lnTo>
                  <a:pt x="196" y="670"/>
                </a:lnTo>
                <a:lnTo>
                  <a:pt x="202" y="675"/>
                </a:lnTo>
                <a:lnTo>
                  <a:pt x="207" y="680"/>
                </a:lnTo>
                <a:lnTo>
                  <a:pt x="213" y="684"/>
                </a:lnTo>
                <a:lnTo>
                  <a:pt x="213" y="684"/>
                </a:lnTo>
                <a:lnTo>
                  <a:pt x="212" y="686"/>
                </a:lnTo>
                <a:lnTo>
                  <a:pt x="210" y="688"/>
                </a:lnTo>
                <a:lnTo>
                  <a:pt x="210" y="693"/>
                </a:lnTo>
                <a:lnTo>
                  <a:pt x="212" y="695"/>
                </a:lnTo>
                <a:lnTo>
                  <a:pt x="213" y="699"/>
                </a:lnTo>
                <a:lnTo>
                  <a:pt x="213" y="699"/>
                </a:lnTo>
                <a:lnTo>
                  <a:pt x="218" y="703"/>
                </a:lnTo>
                <a:lnTo>
                  <a:pt x="224" y="708"/>
                </a:lnTo>
                <a:lnTo>
                  <a:pt x="242" y="719"/>
                </a:lnTo>
                <a:lnTo>
                  <a:pt x="253" y="724"/>
                </a:lnTo>
                <a:lnTo>
                  <a:pt x="264" y="726"/>
                </a:lnTo>
                <a:lnTo>
                  <a:pt x="273" y="729"/>
                </a:lnTo>
                <a:lnTo>
                  <a:pt x="282" y="727"/>
                </a:lnTo>
                <a:lnTo>
                  <a:pt x="282" y="727"/>
                </a:lnTo>
                <a:lnTo>
                  <a:pt x="285" y="726"/>
                </a:lnTo>
                <a:lnTo>
                  <a:pt x="289" y="724"/>
                </a:lnTo>
                <a:lnTo>
                  <a:pt x="296" y="716"/>
                </a:lnTo>
                <a:lnTo>
                  <a:pt x="302" y="708"/>
                </a:lnTo>
                <a:lnTo>
                  <a:pt x="309" y="697"/>
                </a:lnTo>
                <a:lnTo>
                  <a:pt x="318" y="678"/>
                </a:lnTo>
                <a:lnTo>
                  <a:pt x="321" y="670"/>
                </a:lnTo>
                <a:lnTo>
                  <a:pt x="379" y="721"/>
                </a:lnTo>
                <a:lnTo>
                  <a:pt x="440" y="772"/>
                </a:lnTo>
                <a:lnTo>
                  <a:pt x="447" y="764"/>
                </a:lnTo>
                <a:lnTo>
                  <a:pt x="483" y="779"/>
                </a:lnTo>
                <a:lnTo>
                  <a:pt x="483" y="779"/>
                </a:lnTo>
                <a:lnTo>
                  <a:pt x="419" y="855"/>
                </a:lnTo>
                <a:lnTo>
                  <a:pt x="419" y="855"/>
                </a:lnTo>
                <a:lnTo>
                  <a:pt x="382" y="894"/>
                </a:lnTo>
                <a:lnTo>
                  <a:pt x="382" y="894"/>
                </a:lnTo>
                <a:lnTo>
                  <a:pt x="365" y="885"/>
                </a:lnTo>
                <a:lnTo>
                  <a:pt x="345" y="876"/>
                </a:lnTo>
                <a:lnTo>
                  <a:pt x="321" y="866"/>
                </a:lnTo>
                <a:lnTo>
                  <a:pt x="306" y="862"/>
                </a:lnTo>
                <a:lnTo>
                  <a:pt x="290" y="859"/>
                </a:lnTo>
                <a:lnTo>
                  <a:pt x="274" y="855"/>
                </a:lnTo>
                <a:lnTo>
                  <a:pt x="257" y="854"/>
                </a:lnTo>
                <a:lnTo>
                  <a:pt x="239" y="854"/>
                </a:lnTo>
                <a:lnTo>
                  <a:pt x="221" y="854"/>
                </a:lnTo>
                <a:lnTo>
                  <a:pt x="203" y="858"/>
                </a:lnTo>
                <a:lnTo>
                  <a:pt x="185" y="862"/>
                </a:lnTo>
                <a:lnTo>
                  <a:pt x="185" y="862"/>
                </a:lnTo>
                <a:lnTo>
                  <a:pt x="166" y="869"/>
                </a:lnTo>
                <a:lnTo>
                  <a:pt x="148" y="876"/>
                </a:lnTo>
                <a:lnTo>
                  <a:pt x="130" y="886"/>
                </a:lnTo>
                <a:lnTo>
                  <a:pt x="113" y="897"/>
                </a:lnTo>
                <a:lnTo>
                  <a:pt x="97" y="909"/>
                </a:lnTo>
                <a:lnTo>
                  <a:pt x="83" y="923"/>
                </a:lnTo>
                <a:lnTo>
                  <a:pt x="69" y="939"/>
                </a:lnTo>
                <a:lnTo>
                  <a:pt x="56" y="956"/>
                </a:lnTo>
                <a:lnTo>
                  <a:pt x="43" y="974"/>
                </a:lnTo>
                <a:lnTo>
                  <a:pt x="32" y="994"/>
                </a:lnTo>
                <a:lnTo>
                  <a:pt x="24" y="1016"/>
                </a:lnTo>
                <a:lnTo>
                  <a:pt x="15" y="1039"/>
                </a:lnTo>
                <a:lnTo>
                  <a:pt x="9" y="1064"/>
                </a:lnTo>
                <a:lnTo>
                  <a:pt x="4" y="1090"/>
                </a:lnTo>
                <a:lnTo>
                  <a:pt x="2" y="1118"/>
                </a:lnTo>
                <a:lnTo>
                  <a:pt x="0" y="1147"/>
                </a:lnTo>
                <a:lnTo>
                  <a:pt x="0" y="1147"/>
                </a:lnTo>
                <a:lnTo>
                  <a:pt x="0" y="1163"/>
                </a:lnTo>
                <a:lnTo>
                  <a:pt x="2" y="1178"/>
                </a:lnTo>
                <a:lnTo>
                  <a:pt x="4" y="1193"/>
                </a:lnTo>
                <a:lnTo>
                  <a:pt x="8" y="1208"/>
                </a:lnTo>
                <a:lnTo>
                  <a:pt x="11" y="1221"/>
                </a:lnTo>
                <a:lnTo>
                  <a:pt x="16" y="1235"/>
                </a:lnTo>
                <a:lnTo>
                  <a:pt x="21" y="1248"/>
                </a:lnTo>
                <a:lnTo>
                  <a:pt x="27" y="1262"/>
                </a:lnTo>
                <a:lnTo>
                  <a:pt x="41" y="1286"/>
                </a:lnTo>
                <a:lnTo>
                  <a:pt x="57" y="1309"/>
                </a:lnTo>
                <a:lnTo>
                  <a:pt x="75" y="1332"/>
                </a:lnTo>
                <a:lnTo>
                  <a:pt x="95" y="1352"/>
                </a:lnTo>
                <a:lnTo>
                  <a:pt x="117" y="1370"/>
                </a:lnTo>
                <a:lnTo>
                  <a:pt x="139" y="1387"/>
                </a:lnTo>
                <a:lnTo>
                  <a:pt x="164" y="1400"/>
                </a:lnTo>
                <a:lnTo>
                  <a:pt x="187" y="1413"/>
                </a:lnTo>
                <a:lnTo>
                  <a:pt x="212" y="1421"/>
                </a:lnTo>
                <a:lnTo>
                  <a:pt x="236" y="1429"/>
                </a:lnTo>
                <a:lnTo>
                  <a:pt x="261" y="1432"/>
                </a:lnTo>
                <a:lnTo>
                  <a:pt x="285" y="1433"/>
                </a:lnTo>
                <a:lnTo>
                  <a:pt x="285" y="1433"/>
                </a:lnTo>
                <a:lnTo>
                  <a:pt x="309" y="1433"/>
                </a:lnTo>
                <a:lnTo>
                  <a:pt x="329" y="1430"/>
                </a:lnTo>
                <a:lnTo>
                  <a:pt x="349" y="1426"/>
                </a:lnTo>
                <a:lnTo>
                  <a:pt x="367" y="1421"/>
                </a:lnTo>
                <a:lnTo>
                  <a:pt x="385" y="1415"/>
                </a:lnTo>
                <a:lnTo>
                  <a:pt x="401" y="1408"/>
                </a:lnTo>
                <a:lnTo>
                  <a:pt x="414" y="1400"/>
                </a:lnTo>
                <a:lnTo>
                  <a:pt x="428" y="1392"/>
                </a:lnTo>
                <a:lnTo>
                  <a:pt x="439" y="1383"/>
                </a:lnTo>
                <a:lnTo>
                  <a:pt x="449" y="1373"/>
                </a:lnTo>
                <a:lnTo>
                  <a:pt x="457" y="1365"/>
                </a:lnTo>
                <a:lnTo>
                  <a:pt x="466" y="1356"/>
                </a:lnTo>
                <a:lnTo>
                  <a:pt x="477" y="1341"/>
                </a:lnTo>
                <a:lnTo>
                  <a:pt x="483" y="1329"/>
                </a:lnTo>
                <a:lnTo>
                  <a:pt x="483" y="1329"/>
                </a:lnTo>
                <a:lnTo>
                  <a:pt x="488" y="1318"/>
                </a:lnTo>
                <a:lnTo>
                  <a:pt x="493" y="1305"/>
                </a:lnTo>
                <a:lnTo>
                  <a:pt x="500" y="1275"/>
                </a:lnTo>
                <a:lnTo>
                  <a:pt x="509" y="1242"/>
                </a:lnTo>
                <a:lnTo>
                  <a:pt x="509" y="1242"/>
                </a:lnTo>
                <a:lnTo>
                  <a:pt x="515" y="1248"/>
                </a:lnTo>
                <a:lnTo>
                  <a:pt x="521" y="1253"/>
                </a:lnTo>
                <a:lnTo>
                  <a:pt x="531" y="1260"/>
                </a:lnTo>
                <a:lnTo>
                  <a:pt x="541" y="1266"/>
                </a:lnTo>
                <a:lnTo>
                  <a:pt x="553" y="1273"/>
                </a:lnTo>
                <a:lnTo>
                  <a:pt x="566" y="1276"/>
                </a:lnTo>
                <a:lnTo>
                  <a:pt x="574" y="1278"/>
                </a:lnTo>
                <a:lnTo>
                  <a:pt x="581" y="1279"/>
                </a:lnTo>
                <a:lnTo>
                  <a:pt x="581" y="1279"/>
                </a:lnTo>
                <a:lnTo>
                  <a:pt x="593" y="1278"/>
                </a:lnTo>
                <a:lnTo>
                  <a:pt x="604" y="1275"/>
                </a:lnTo>
                <a:lnTo>
                  <a:pt x="613" y="1271"/>
                </a:lnTo>
                <a:lnTo>
                  <a:pt x="619" y="1268"/>
                </a:lnTo>
                <a:lnTo>
                  <a:pt x="623" y="1263"/>
                </a:lnTo>
                <a:lnTo>
                  <a:pt x="625" y="1260"/>
                </a:lnTo>
                <a:lnTo>
                  <a:pt x="628" y="1257"/>
                </a:lnTo>
                <a:lnTo>
                  <a:pt x="628" y="1257"/>
                </a:lnTo>
                <a:lnTo>
                  <a:pt x="635" y="1258"/>
                </a:lnTo>
                <a:lnTo>
                  <a:pt x="652" y="1260"/>
                </a:lnTo>
                <a:lnTo>
                  <a:pt x="652" y="1260"/>
                </a:lnTo>
                <a:lnTo>
                  <a:pt x="671" y="1263"/>
                </a:lnTo>
                <a:lnTo>
                  <a:pt x="678" y="1264"/>
                </a:lnTo>
                <a:lnTo>
                  <a:pt x="678" y="1264"/>
                </a:lnTo>
                <a:lnTo>
                  <a:pt x="673" y="1266"/>
                </a:lnTo>
                <a:lnTo>
                  <a:pt x="670" y="1270"/>
                </a:lnTo>
                <a:lnTo>
                  <a:pt x="667" y="1275"/>
                </a:lnTo>
                <a:lnTo>
                  <a:pt x="667" y="1275"/>
                </a:lnTo>
                <a:lnTo>
                  <a:pt x="666" y="1276"/>
                </a:lnTo>
                <a:lnTo>
                  <a:pt x="665" y="1278"/>
                </a:lnTo>
                <a:lnTo>
                  <a:pt x="660" y="1279"/>
                </a:lnTo>
                <a:lnTo>
                  <a:pt x="657" y="1279"/>
                </a:lnTo>
                <a:lnTo>
                  <a:pt x="655" y="1280"/>
                </a:lnTo>
                <a:lnTo>
                  <a:pt x="654" y="1282"/>
                </a:lnTo>
                <a:lnTo>
                  <a:pt x="652" y="1285"/>
                </a:lnTo>
                <a:lnTo>
                  <a:pt x="652" y="1296"/>
                </a:lnTo>
                <a:lnTo>
                  <a:pt x="652" y="1296"/>
                </a:lnTo>
                <a:lnTo>
                  <a:pt x="655" y="1301"/>
                </a:lnTo>
                <a:lnTo>
                  <a:pt x="661" y="1307"/>
                </a:lnTo>
                <a:lnTo>
                  <a:pt x="667" y="1312"/>
                </a:lnTo>
                <a:lnTo>
                  <a:pt x="671" y="1314"/>
                </a:lnTo>
                <a:lnTo>
                  <a:pt x="671" y="1314"/>
                </a:lnTo>
                <a:lnTo>
                  <a:pt x="678" y="1311"/>
                </a:lnTo>
                <a:lnTo>
                  <a:pt x="692" y="1303"/>
                </a:lnTo>
                <a:lnTo>
                  <a:pt x="710" y="1292"/>
                </a:lnTo>
                <a:lnTo>
                  <a:pt x="710" y="1292"/>
                </a:lnTo>
                <a:lnTo>
                  <a:pt x="711" y="1293"/>
                </a:lnTo>
                <a:lnTo>
                  <a:pt x="715" y="1297"/>
                </a:lnTo>
                <a:lnTo>
                  <a:pt x="717" y="1298"/>
                </a:lnTo>
                <a:lnTo>
                  <a:pt x="722" y="1298"/>
                </a:lnTo>
                <a:lnTo>
                  <a:pt x="726" y="1298"/>
                </a:lnTo>
                <a:lnTo>
                  <a:pt x="732" y="1296"/>
                </a:lnTo>
                <a:lnTo>
                  <a:pt x="732" y="1296"/>
                </a:lnTo>
                <a:lnTo>
                  <a:pt x="743" y="1292"/>
                </a:lnTo>
                <a:lnTo>
                  <a:pt x="752" y="1289"/>
                </a:lnTo>
                <a:lnTo>
                  <a:pt x="757" y="1285"/>
                </a:lnTo>
                <a:lnTo>
                  <a:pt x="758" y="1284"/>
                </a:lnTo>
                <a:lnTo>
                  <a:pt x="758" y="1281"/>
                </a:lnTo>
                <a:lnTo>
                  <a:pt x="758" y="1281"/>
                </a:lnTo>
                <a:lnTo>
                  <a:pt x="757" y="1275"/>
                </a:lnTo>
                <a:lnTo>
                  <a:pt x="758" y="1271"/>
                </a:lnTo>
                <a:lnTo>
                  <a:pt x="797" y="1271"/>
                </a:lnTo>
                <a:lnTo>
                  <a:pt x="797" y="1271"/>
                </a:lnTo>
                <a:lnTo>
                  <a:pt x="800" y="1270"/>
                </a:lnTo>
                <a:lnTo>
                  <a:pt x="803" y="1269"/>
                </a:lnTo>
                <a:lnTo>
                  <a:pt x="807" y="1265"/>
                </a:lnTo>
                <a:lnTo>
                  <a:pt x="812" y="1260"/>
                </a:lnTo>
                <a:lnTo>
                  <a:pt x="855" y="1246"/>
                </a:lnTo>
                <a:lnTo>
                  <a:pt x="855" y="1246"/>
                </a:lnTo>
                <a:lnTo>
                  <a:pt x="859" y="1244"/>
                </a:lnTo>
                <a:lnTo>
                  <a:pt x="865" y="1241"/>
                </a:lnTo>
                <a:lnTo>
                  <a:pt x="866" y="1239"/>
                </a:lnTo>
                <a:lnTo>
                  <a:pt x="867" y="1237"/>
                </a:lnTo>
                <a:lnTo>
                  <a:pt x="867" y="1235"/>
                </a:lnTo>
                <a:lnTo>
                  <a:pt x="866" y="1231"/>
                </a:lnTo>
                <a:lnTo>
                  <a:pt x="866" y="1231"/>
                </a:lnTo>
                <a:lnTo>
                  <a:pt x="862" y="1226"/>
                </a:lnTo>
                <a:lnTo>
                  <a:pt x="859" y="1221"/>
                </a:lnTo>
                <a:lnTo>
                  <a:pt x="854" y="1219"/>
                </a:lnTo>
                <a:lnTo>
                  <a:pt x="844" y="1216"/>
                </a:lnTo>
                <a:lnTo>
                  <a:pt x="844" y="1216"/>
                </a:lnTo>
                <a:lnTo>
                  <a:pt x="829" y="1214"/>
                </a:lnTo>
                <a:lnTo>
                  <a:pt x="814" y="1211"/>
                </a:lnTo>
                <a:lnTo>
                  <a:pt x="797" y="1208"/>
                </a:lnTo>
                <a:lnTo>
                  <a:pt x="779" y="1206"/>
                </a:lnTo>
                <a:lnTo>
                  <a:pt x="779" y="1206"/>
                </a:lnTo>
                <a:lnTo>
                  <a:pt x="760" y="1204"/>
                </a:lnTo>
                <a:lnTo>
                  <a:pt x="741" y="1200"/>
                </a:lnTo>
                <a:lnTo>
                  <a:pt x="721" y="1195"/>
                </a:lnTo>
                <a:lnTo>
                  <a:pt x="721" y="1195"/>
                </a:lnTo>
                <a:lnTo>
                  <a:pt x="716" y="1163"/>
                </a:lnTo>
                <a:lnTo>
                  <a:pt x="710" y="1123"/>
                </a:lnTo>
                <a:lnTo>
                  <a:pt x="710" y="1123"/>
                </a:lnTo>
                <a:lnTo>
                  <a:pt x="706" y="1091"/>
                </a:lnTo>
                <a:lnTo>
                  <a:pt x="704" y="1069"/>
                </a:lnTo>
                <a:lnTo>
                  <a:pt x="924" y="779"/>
                </a:lnTo>
                <a:lnTo>
                  <a:pt x="927" y="811"/>
                </a:lnTo>
                <a:lnTo>
                  <a:pt x="941" y="840"/>
                </a:lnTo>
                <a:lnTo>
                  <a:pt x="956" y="840"/>
                </a:lnTo>
                <a:lnTo>
                  <a:pt x="981" y="902"/>
                </a:lnTo>
                <a:lnTo>
                  <a:pt x="981" y="902"/>
                </a:lnTo>
                <a:lnTo>
                  <a:pt x="977" y="905"/>
                </a:lnTo>
                <a:lnTo>
                  <a:pt x="964" y="917"/>
                </a:lnTo>
                <a:lnTo>
                  <a:pt x="946" y="934"/>
                </a:lnTo>
                <a:lnTo>
                  <a:pt x="925" y="956"/>
                </a:lnTo>
                <a:lnTo>
                  <a:pt x="914" y="969"/>
                </a:lnTo>
                <a:lnTo>
                  <a:pt x="903" y="984"/>
                </a:lnTo>
                <a:lnTo>
                  <a:pt x="893" y="1000"/>
                </a:lnTo>
                <a:lnTo>
                  <a:pt x="884" y="1017"/>
                </a:lnTo>
                <a:lnTo>
                  <a:pt x="876" y="1034"/>
                </a:lnTo>
                <a:lnTo>
                  <a:pt x="870" y="1054"/>
                </a:lnTo>
                <a:lnTo>
                  <a:pt x="865" y="1074"/>
                </a:lnTo>
                <a:lnTo>
                  <a:pt x="862" y="1093"/>
                </a:lnTo>
                <a:lnTo>
                  <a:pt x="862" y="1093"/>
                </a:lnTo>
                <a:lnTo>
                  <a:pt x="861" y="1115"/>
                </a:lnTo>
                <a:lnTo>
                  <a:pt x="862" y="1138"/>
                </a:lnTo>
                <a:lnTo>
                  <a:pt x="865" y="1160"/>
                </a:lnTo>
                <a:lnTo>
                  <a:pt x="868" y="1183"/>
                </a:lnTo>
                <a:lnTo>
                  <a:pt x="875" y="1206"/>
                </a:lnTo>
                <a:lnTo>
                  <a:pt x="881" y="1230"/>
                </a:lnTo>
                <a:lnTo>
                  <a:pt x="889" y="1253"/>
                </a:lnTo>
                <a:lnTo>
                  <a:pt x="899" y="1275"/>
                </a:lnTo>
                <a:lnTo>
                  <a:pt x="909" y="1297"/>
                </a:lnTo>
                <a:lnTo>
                  <a:pt x="920" y="1318"/>
                </a:lnTo>
                <a:lnTo>
                  <a:pt x="932" y="1338"/>
                </a:lnTo>
                <a:lnTo>
                  <a:pt x="945" y="1356"/>
                </a:lnTo>
                <a:lnTo>
                  <a:pt x="958" y="1373"/>
                </a:lnTo>
                <a:lnTo>
                  <a:pt x="973" y="1388"/>
                </a:lnTo>
                <a:lnTo>
                  <a:pt x="988" y="1402"/>
                </a:lnTo>
                <a:lnTo>
                  <a:pt x="1002" y="1413"/>
                </a:lnTo>
                <a:lnTo>
                  <a:pt x="1002" y="1413"/>
                </a:lnTo>
                <a:lnTo>
                  <a:pt x="1018" y="1421"/>
                </a:lnTo>
                <a:lnTo>
                  <a:pt x="1035" y="1430"/>
                </a:lnTo>
                <a:lnTo>
                  <a:pt x="1054" y="1436"/>
                </a:lnTo>
                <a:lnTo>
                  <a:pt x="1072" y="1442"/>
                </a:lnTo>
                <a:lnTo>
                  <a:pt x="1092" y="1447"/>
                </a:lnTo>
                <a:lnTo>
                  <a:pt x="1112" y="1451"/>
                </a:lnTo>
                <a:lnTo>
                  <a:pt x="1131" y="1453"/>
                </a:lnTo>
                <a:lnTo>
                  <a:pt x="1151" y="1454"/>
                </a:lnTo>
                <a:lnTo>
                  <a:pt x="1171" y="1454"/>
                </a:lnTo>
                <a:lnTo>
                  <a:pt x="1189" y="1453"/>
                </a:lnTo>
                <a:lnTo>
                  <a:pt x="1209" y="1451"/>
                </a:lnTo>
                <a:lnTo>
                  <a:pt x="1226" y="1447"/>
                </a:lnTo>
                <a:lnTo>
                  <a:pt x="1243" y="1442"/>
                </a:lnTo>
                <a:lnTo>
                  <a:pt x="1259" y="1436"/>
                </a:lnTo>
                <a:lnTo>
                  <a:pt x="1274" y="1429"/>
                </a:lnTo>
                <a:lnTo>
                  <a:pt x="1287" y="1419"/>
                </a:lnTo>
                <a:lnTo>
                  <a:pt x="1287" y="1419"/>
                </a:lnTo>
                <a:lnTo>
                  <a:pt x="1301" y="1409"/>
                </a:lnTo>
                <a:lnTo>
                  <a:pt x="1313" y="1397"/>
                </a:lnTo>
                <a:lnTo>
                  <a:pt x="1326" y="1383"/>
                </a:lnTo>
                <a:lnTo>
                  <a:pt x="1339" y="1367"/>
                </a:lnTo>
                <a:lnTo>
                  <a:pt x="1351" y="1350"/>
                </a:lnTo>
                <a:lnTo>
                  <a:pt x="1363" y="1332"/>
                </a:lnTo>
                <a:lnTo>
                  <a:pt x="1374" y="1313"/>
                </a:lnTo>
                <a:lnTo>
                  <a:pt x="1384" y="1292"/>
                </a:lnTo>
                <a:lnTo>
                  <a:pt x="1393" y="1271"/>
                </a:lnTo>
                <a:lnTo>
                  <a:pt x="1400" y="1249"/>
                </a:lnTo>
                <a:lnTo>
                  <a:pt x="1405" y="1227"/>
                </a:lnTo>
                <a:lnTo>
                  <a:pt x="1409" y="1204"/>
                </a:lnTo>
                <a:lnTo>
                  <a:pt x="1410" y="1181"/>
                </a:lnTo>
                <a:lnTo>
                  <a:pt x="1409" y="1158"/>
                </a:lnTo>
                <a:lnTo>
                  <a:pt x="1405" y="1135"/>
                </a:lnTo>
                <a:lnTo>
                  <a:pt x="1399" y="1112"/>
                </a:lnTo>
                <a:lnTo>
                  <a:pt x="1399" y="1112"/>
                </a:lnTo>
                <a:lnTo>
                  <a:pt x="1384" y="1070"/>
                </a:lnTo>
                <a:lnTo>
                  <a:pt x="1369" y="1034"/>
                </a:lnTo>
                <a:lnTo>
                  <a:pt x="1355" y="1005"/>
                </a:lnTo>
                <a:lnTo>
                  <a:pt x="1339" y="979"/>
                </a:lnTo>
                <a:lnTo>
                  <a:pt x="1324" y="958"/>
                </a:lnTo>
                <a:lnTo>
                  <a:pt x="1307" y="941"/>
                </a:lnTo>
                <a:lnTo>
                  <a:pt x="1291" y="926"/>
                </a:lnTo>
                <a:lnTo>
                  <a:pt x="1274" y="913"/>
                </a:lnTo>
                <a:lnTo>
                  <a:pt x="1274" y="913"/>
                </a:lnTo>
                <a:lnTo>
                  <a:pt x="1254" y="901"/>
                </a:lnTo>
                <a:lnTo>
                  <a:pt x="1233" y="889"/>
                </a:lnTo>
                <a:lnTo>
                  <a:pt x="1212" y="881"/>
                </a:lnTo>
                <a:lnTo>
                  <a:pt x="1190" y="874"/>
                </a:lnTo>
                <a:lnTo>
                  <a:pt x="1169" y="867"/>
                </a:lnTo>
                <a:lnTo>
                  <a:pt x="1148" y="864"/>
                </a:lnTo>
                <a:lnTo>
                  <a:pt x="1129" y="862"/>
                </a:lnTo>
                <a:lnTo>
                  <a:pt x="1110" y="862"/>
                </a:lnTo>
                <a:lnTo>
                  <a:pt x="1110" y="862"/>
                </a:lnTo>
                <a:lnTo>
                  <a:pt x="1035" y="865"/>
                </a:lnTo>
                <a:lnTo>
                  <a:pt x="1006" y="790"/>
                </a:lnTo>
                <a:lnTo>
                  <a:pt x="1006" y="790"/>
                </a:lnTo>
                <a:lnTo>
                  <a:pt x="1006" y="789"/>
                </a:lnTo>
                <a:lnTo>
                  <a:pt x="1002" y="788"/>
                </a:lnTo>
                <a:lnTo>
                  <a:pt x="997" y="788"/>
                </a:lnTo>
                <a:lnTo>
                  <a:pt x="989" y="790"/>
                </a:lnTo>
                <a:lnTo>
                  <a:pt x="989" y="790"/>
                </a:lnTo>
                <a:lnTo>
                  <a:pt x="972" y="792"/>
                </a:lnTo>
                <a:lnTo>
                  <a:pt x="967" y="794"/>
                </a:lnTo>
                <a:lnTo>
                  <a:pt x="945" y="727"/>
                </a:lnTo>
                <a:lnTo>
                  <a:pt x="945" y="727"/>
                </a:lnTo>
                <a:lnTo>
                  <a:pt x="913" y="641"/>
                </a:lnTo>
                <a:lnTo>
                  <a:pt x="913" y="641"/>
                </a:lnTo>
                <a:lnTo>
                  <a:pt x="913" y="639"/>
                </a:lnTo>
                <a:lnTo>
                  <a:pt x="915" y="635"/>
                </a:lnTo>
                <a:lnTo>
                  <a:pt x="922" y="630"/>
                </a:lnTo>
                <a:lnTo>
                  <a:pt x="935" y="623"/>
                </a:lnTo>
                <a:lnTo>
                  <a:pt x="935" y="623"/>
                </a:lnTo>
                <a:lnTo>
                  <a:pt x="946" y="617"/>
                </a:lnTo>
                <a:lnTo>
                  <a:pt x="953" y="614"/>
                </a:lnTo>
                <a:lnTo>
                  <a:pt x="957" y="613"/>
                </a:lnTo>
                <a:lnTo>
                  <a:pt x="959" y="608"/>
                </a:lnTo>
                <a:lnTo>
                  <a:pt x="959" y="608"/>
                </a:lnTo>
                <a:lnTo>
                  <a:pt x="961" y="602"/>
                </a:lnTo>
                <a:lnTo>
                  <a:pt x="962" y="597"/>
                </a:lnTo>
                <a:lnTo>
                  <a:pt x="963" y="595"/>
                </a:lnTo>
                <a:lnTo>
                  <a:pt x="964" y="594"/>
                </a:lnTo>
                <a:lnTo>
                  <a:pt x="967" y="591"/>
                </a:lnTo>
                <a:lnTo>
                  <a:pt x="970" y="590"/>
                </a:lnTo>
                <a:lnTo>
                  <a:pt x="970" y="590"/>
                </a:lnTo>
                <a:lnTo>
                  <a:pt x="980" y="589"/>
                </a:lnTo>
                <a:lnTo>
                  <a:pt x="989" y="587"/>
                </a:lnTo>
                <a:lnTo>
                  <a:pt x="989" y="587"/>
                </a:lnTo>
                <a:lnTo>
                  <a:pt x="994" y="586"/>
                </a:lnTo>
                <a:lnTo>
                  <a:pt x="1000" y="587"/>
                </a:lnTo>
                <a:lnTo>
                  <a:pt x="1007" y="587"/>
                </a:lnTo>
                <a:lnTo>
                  <a:pt x="1021" y="587"/>
                </a:lnTo>
                <a:lnTo>
                  <a:pt x="1021" y="587"/>
                </a:lnTo>
                <a:lnTo>
                  <a:pt x="1042" y="586"/>
                </a:lnTo>
                <a:lnTo>
                  <a:pt x="1048" y="587"/>
                </a:lnTo>
                <a:lnTo>
                  <a:pt x="1056" y="590"/>
                </a:lnTo>
                <a:lnTo>
                  <a:pt x="1056" y="590"/>
                </a:lnTo>
                <a:lnTo>
                  <a:pt x="1070" y="595"/>
                </a:lnTo>
                <a:lnTo>
                  <a:pt x="1082" y="598"/>
                </a:lnTo>
                <a:lnTo>
                  <a:pt x="1091" y="600"/>
                </a:lnTo>
                <a:lnTo>
                  <a:pt x="1093" y="600"/>
                </a:lnTo>
                <a:lnTo>
                  <a:pt x="1093" y="597"/>
                </a:lnTo>
                <a:lnTo>
                  <a:pt x="1093" y="597"/>
                </a:lnTo>
                <a:lnTo>
                  <a:pt x="1092" y="594"/>
                </a:lnTo>
                <a:lnTo>
                  <a:pt x="1092" y="590"/>
                </a:lnTo>
                <a:lnTo>
                  <a:pt x="1092" y="589"/>
                </a:lnTo>
                <a:lnTo>
                  <a:pt x="1089" y="586"/>
                </a:lnTo>
                <a:lnTo>
                  <a:pt x="1078" y="580"/>
                </a:lnTo>
                <a:lnTo>
                  <a:pt x="1078" y="580"/>
                </a:lnTo>
                <a:lnTo>
                  <a:pt x="1065" y="574"/>
                </a:lnTo>
                <a:lnTo>
                  <a:pt x="1056" y="570"/>
                </a:lnTo>
                <a:lnTo>
                  <a:pt x="1050" y="569"/>
                </a:lnTo>
                <a:lnTo>
                  <a:pt x="1050" y="569"/>
                </a:lnTo>
                <a:lnTo>
                  <a:pt x="1051" y="564"/>
                </a:lnTo>
                <a:lnTo>
                  <a:pt x="1056" y="553"/>
                </a:lnTo>
                <a:lnTo>
                  <a:pt x="1059" y="546"/>
                </a:lnTo>
                <a:lnTo>
                  <a:pt x="1059" y="541"/>
                </a:lnTo>
                <a:lnTo>
                  <a:pt x="1059" y="536"/>
                </a:lnTo>
                <a:lnTo>
                  <a:pt x="1058" y="533"/>
                </a:lnTo>
                <a:lnTo>
                  <a:pt x="1056" y="532"/>
                </a:lnTo>
                <a:lnTo>
                  <a:pt x="1056" y="532"/>
                </a:lnTo>
                <a:lnTo>
                  <a:pt x="1050" y="528"/>
                </a:lnTo>
                <a:lnTo>
                  <a:pt x="1044" y="522"/>
                </a:lnTo>
                <a:lnTo>
                  <a:pt x="1039" y="517"/>
                </a:lnTo>
                <a:lnTo>
                  <a:pt x="1035" y="515"/>
                </a:lnTo>
                <a:lnTo>
                  <a:pt x="1035" y="515"/>
                </a:lnTo>
                <a:lnTo>
                  <a:pt x="1024" y="513"/>
                </a:lnTo>
                <a:lnTo>
                  <a:pt x="1016" y="514"/>
                </a:lnTo>
                <a:lnTo>
                  <a:pt x="1010" y="515"/>
                </a:lnTo>
                <a:lnTo>
                  <a:pt x="1010" y="515"/>
                </a:lnTo>
                <a:lnTo>
                  <a:pt x="997" y="519"/>
                </a:lnTo>
                <a:lnTo>
                  <a:pt x="992" y="519"/>
                </a:lnTo>
                <a:lnTo>
                  <a:pt x="989" y="519"/>
                </a:lnTo>
                <a:lnTo>
                  <a:pt x="989" y="519"/>
                </a:lnTo>
                <a:lnTo>
                  <a:pt x="974" y="506"/>
                </a:lnTo>
                <a:lnTo>
                  <a:pt x="965" y="498"/>
                </a:lnTo>
                <a:lnTo>
                  <a:pt x="959" y="493"/>
                </a:lnTo>
                <a:lnTo>
                  <a:pt x="959" y="493"/>
                </a:lnTo>
                <a:lnTo>
                  <a:pt x="902" y="420"/>
                </a:lnTo>
                <a:lnTo>
                  <a:pt x="861" y="371"/>
                </a:lnTo>
                <a:lnTo>
                  <a:pt x="840" y="344"/>
                </a:lnTo>
                <a:lnTo>
                  <a:pt x="840" y="344"/>
                </a:lnTo>
                <a:lnTo>
                  <a:pt x="834" y="333"/>
                </a:lnTo>
                <a:lnTo>
                  <a:pt x="828" y="320"/>
                </a:lnTo>
                <a:lnTo>
                  <a:pt x="821" y="306"/>
                </a:lnTo>
                <a:lnTo>
                  <a:pt x="816" y="298"/>
                </a:lnTo>
                <a:lnTo>
                  <a:pt x="816" y="298"/>
                </a:lnTo>
                <a:lnTo>
                  <a:pt x="802" y="283"/>
                </a:lnTo>
                <a:lnTo>
                  <a:pt x="780" y="258"/>
                </a:lnTo>
                <a:lnTo>
                  <a:pt x="751" y="225"/>
                </a:lnTo>
                <a:lnTo>
                  <a:pt x="751" y="225"/>
                </a:lnTo>
                <a:lnTo>
                  <a:pt x="767" y="223"/>
                </a:lnTo>
                <a:lnTo>
                  <a:pt x="779" y="220"/>
                </a:lnTo>
                <a:lnTo>
                  <a:pt x="790" y="218"/>
                </a:lnTo>
                <a:lnTo>
                  <a:pt x="790" y="218"/>
                </a:lnTo>
                <a:lnTo>
                  <a:pt x="794" y="215"/>
                </a:lnTo>
                <a:lnTo>
                  <a:pt x="797" y="213"/>
                </a:lnTo>
                <a:lnTo>
                  <a:pt x="805" y="207"/>
                </a:lnTo>
                <a:lnTo>
                  <a:pt x="810" y="201"/>
                </a:lnTo>
                <a:lnTo>
                  <a:pt x="812" y="196"/>
                </a:lnTo>
                <a:lnTo>
                  <a:pt x="812" y="196"/>
                </a:lnTo>
                <a:lnTo>
                  <a:pt x="813" y="192"/>
                </a:lnTo>
                <a:lnTo>
                  <a:pt x="816" y="190"/>
                </a:lnTo>
                <a:lnTo>
                  <a:pt x="819" y="185"/>
                </a:lnTo>
                <a:lnTo>
                  <a:pt x="823" y="177"/>
                </a:lnTo>
                <a:lnTo>
                  <a:pt x="823" y="177"/>
                </a:lnTo>
                <a:lnTo>
                  <a:pt x="827" y="164"/>
                </a:lnTo>
                <a:lnTo>
                  <a:pt x="827" y="159"/>
                </a:lnTo>
                <a:lnTo>
                  <a:pt x="825" y="153"/>
                </a:lnTo>
                <a:lnTo>
                  <a:pt x="825" y="153"/>
                </a:lnTo>
                <a:lnTo>
                  <a:pt x="822" y="139"/>
                </a:lnTo>
                <a:lnTo>
                  <a:pt x="821" y="133"/>
                </a:lnTo>
                <a:lnTo>
                  <a:pt x="823" y="127"/>
                </a:lnTo>
                <a:lnTo>
                  <a:pt x="823" y="127"/>
                </a:lnTo>
                <a:lnTo>
                  <a:pt x="827" y="117"/>
                </a:lnTo>
                <a:lnTo>
                  <a:pt x="830" y="100"/>
                </a:lnTo>
                <a:lnTo>
                  <a:pt x="832" y="90"/>
                </a:lnTo>
                <a:lnTo>
                  <a:pt x="833" y="80"/>
                </a:lnTo>
                <a:lnTo>
                  <a:pt x="832" y="70"/>
                </a:lnTo>
                <a:lnTo>
                  <a:pt x="829" y="62"/>
                </a:lnTo>
                <a:lnTo>
                  <a:pt x="829" y="62"/>
                </a:lnTo>
                <a:lnTo>
                  <a:pt x="825" y="50"/>
                </a:lnTo>
                <a:lnTo>
                  <a:pt x="823" y="40"/>
                </a:lnTo>
                <a:lnTo>
                  <a:pt x="822" y="36"/>
                </a:lnTo>
                <a:lnTo>
                  <a:pt x="819" y="34"/>
                </a:lnTo>
                <a:lnTo>
                  <a:pt x="816" y="30"/>
                </a:lnTo>
                <a:lnTo>
                  <a:pt x="812" y="26"/>
                </a:lnTo>
                <a:lnTo>
                  <a:pt x="812" y="26"/>
                </a:lnTo>
                <a:lnTo>
                  <a:pt x="801" y="19"/>
                </a:lnTo>
                <a:lnTo>
                  <a:pt x="790" y="13"/>
                </a:lnTo>
                <a:lnTo>
                  <a:pt x="779" y="8"/>
                </a:lnTo>
                <a:lnTo>
                  <a:pt x="762" y="4"/>
                </a:lnTo>
                <a:lnTo>
                  <a:pt x="762" y="4"/>
                </a:lnTo>
                <a:lnTo>
                  <a:pt x="762" y="3"/>
                </a:lnTo>
                <a:lnTo>
                  <a:pt x="763" y="2"/>
                </a:lnTo>
                <a:lnTo>
                  <a:pt x="759" y="0"/>
                </a:lnTo>
                <a:lnTo>
                  <a:pt x="751" y="0"/>
                </a:lnTo>
                <a:lnTo>
                  <a:pt x="751" y="0"/>
                </a:lnTo>
                <a:lnTo>
                  <a:pt x="740" y="0"/>
                </a:lnTo>
                <a:lnTo>
                  <a:pt x="732" y="2"/>
                </a:lnTo>
                <a:lnTo>
                  <a:pt x="721" y="4"/>
                </a:lnTo>
                <a:lnTo>
                  <a:pt x="721" y="4"/>
                </a:lnTo>
                <a:lnTo>
                  <a:pt x="717" y="5"/>
                </a:lnTo>
                <a:lnTo>
                  <a:pt x="714" y="7"/>
                </a:lnTo>
                <a:lnTo>
                  <a:pt x="708" y="11"/>
                </a:lnTo>
                <a:lnTo>
                  <a:pt x="708" y="11"/>
                </a:lnTo>
                <a:lnTo>
                  <a:pt x="701" y="16"/>
                </a:lnTo>
                <a:lnTo>
                  <a:pt x="697" y="23"/>
                </a:lnTo>
                <a:lnTo>
                  <a:pt x="697" y="23"/>
                </a:lnTo>
                <a:lnTo>
                  <a:pt x="689" y="30"/>
                </a:lnTo>
                <a:lnTo>
                  <a:pt x="685" y="34"/>
                </a:lnTo>
                <a:lnTo>
                  <a:pt x="685" y="34"/>
                </a:lnTo>
                <a:lnTo>
                  <a:pt x="683" y="36"/>
                </a:lnTo>
                <a:lnTo>
                  <a:pt x="678" y="43"/>
                </a:lnTo>
                <a:lnTo>
                  <a:pt x="678" y="43"/>
                </a:lnTo>
                <a:lnTo>
                  <a:pt x="672" y="52"/>
                </a:lnTo>
                <a:lnTo>
                  <a:pt x="667" y="62"/>
                </a:lnTo>
                <a:lnTo>
                  <a:pt x="667" y="62"/>
                </a:lnTo>
                <a:lnTo>
                  <a:pt x="665" y="67"/>
                </a:lnTo>
                <a:lnTo>
                  <a:pt x="662" y="69"/>
                </a:lnTo>
                <a:lnTo>
                  <a:pt x="660" y="72"/>
                </a:lnTo>
                <a:lnTo>
                  <a:pt x="660" y="77"/>
                </a:lnTo>
                <a:lnTo>
                  <a:pt x="660" y="77"/>
                </a:lnTo>
                <a:lnTo>
                  <a:pt x="660" y="85"/>
                </a:lnTo>
                <a:lnTo>
                  <a:pt x="658" y="96"/>
                </a:lnTo>
                <a:lnTo>
                  <a:pt x="656" y="109"/>
                </a:lnTo>
                <a:lnTo>
                  <a:pt x="656" y="109"/>
                </a:lnTo>
                <a:close/>
                <a:moveTo>
                  <a:pt x="609" y="471"/>
                </a:moveTo>
                <a:lnTo>
                  <a:pt x="609" y="471"/>
                </a:lnTo>
                <a:lnTo>
                  <a:pt x="668" y="520"/>
                </a:lnTo>
                <a:lnTo>
                  <a:pt x="716" y="558"/>
                </a:lnTo>
                <a:lnTo>
                  <a:pt x="737" y="575"/>
                </a:lnTo>
                <a:lnTo>
                  <a:pt x="754" y="587"/>
                </a:lnTo>
                <a:lnTo>
                  <a:pt x="754" y="587"/>
                </a:lnTo>
                <a:lnTo>
                  <a:pt x="778" y="601"/>
                </a:lnTo>
                <a:lnTo>
                  <a:pt x="796" y="611"/>
                </a:lnTo>
                <a:lnTo>
                  <a:pt x="807" y="614"/>
                </a:lnTo>
                <a:lnTo>
                  <a:pt x="812" y="616"/>
                </a:lnTo>
                <a:lnTo>
                  <a:pt x="837" y="619"/>
                </a:lnTo>
                <a:lnTo>
                  <a:pt x="848" y="619"/>
                </a:lnTo>
                <a:lnTo>
                  <a:pt x="866" y="623"/>
                </a:lnTo>
                <a:lnTo>
                  <a:pt x="866" y="623"/>
                </a:lnTo>
                <a:lnTo>
                  <a:pt x="872" y="637"/>
                </a:lnTo>
                <a:lnTo>
                  <a:pt x="876" y="646"/>
                </a:lnTo>
                <a:lnTo>
                  <a:pt x="877" y="652"/>
                </a:lnTo>
                <a:lnTo>
                  <a:pt x="877" y="652"/>
                </a:lnTo>
                <a:lnTo>
                  <a:pt x="877" y="655"/>
                </a:lnTo>
                <a:lnTo>
                  <a:pt x="878" y="659"/>
                </a:lnTo>
                <a:lnTo>
                  <a:pt x="883" y="671"/>
                </a:lnTo>
                <a:lnTo>
                  <a:pt x="891" y="688"/>
                </a:lnTo>
                <a:lnTo>
                  <a:pt x="891" y="688"/>
                </a:lnTo>
                <a:lnTo>
                  <a:pt x="889" y="691"/>
                </a:lnTo>
                <a:lnTo>
                  <a:pt x="888" y="692"/>
                </a:lnTo>
                <a:lnTo>
                  <a:pt x="887" y="695"/>
                </a:lnTo>
                <a:lnTo>
                  <a:pt x="887" y="710"/>
                </a:lnTo>
                <a:lnTo>
                  <a:pt x="693" y="738"/>
                </a:lnTo>
                <a:lnTo>
                  <a:pt x="639" y="645"/>
                </a:lnTo>
                <a:lnTo>
                  <a:pt x="639" y="645"/>
                </a:lnTo>
                <a:lnTo>
                  <a:pt x="631" y="627"/>
                </a:lnTo>
                <a:lnTo>
                  <a:pt x="625" y="613"/>
                </a:lnTo>
                <a:lnTo>
                  <a:pt x="620" y="605"/>
                </a:lnTo>
                <a:lnTo>
                  <a:pt x="620" y="605"/>
                </a:lnTo>
                <a:lnTo>
                  <a:pt x="611" y="591"/>
                </a:lnTo>
                <a:lnTo>
                  <a:pt x="593" y="567"/>
                </a:lnTo>
                <a:lnTo>
                  <a:pt x="570" y="532"/>
                </a:lnTo>
                <a:lnTo>
                  <a:pt x="574" y="519"/>
                </a:lnTo>
                <a:lnTo>
                  <a:pt x="574" y="519"/>
                </a:lnTo>
                <a:lnTo>
                  <a:pt x="574" y="516"/>
                </a:lnTo>
                <a:lnTo>
                  <a:pt x="575" y="513"/>
                </a:lnTo>
                <a:lnTo>
                  <a:pt x="577" y="508"/>
                </a:lnTo>
                <a:lnTo>
                  <a:pt x="577" y="508"/>
                </a:lnTo>
                <a:lnTo>
                  <a:pt x="585" y="498"/>
                </a:lnTo>
                <a:lnTo>
                  <a:pt x="596" y="485"/>
                </a:lnTo>
                <a:lnTo>
                  <a:pt x="609" y="471"/>
                </a:lnTo>
                <a:lnTo>
                  <a:pt x="609" y="471"/>
                </a:lnTo>
                <a:close/>
                <a:moveTo>
                  <a:pt x="880" y="742"/>
                </a:moveTo>
                <a:lnTo>
                  <a:pt x="700" y="1006"/>
                </a:lnTo>
                <a:lnTo>
                  <a:pt x="700" y="1006"/>
                </a:lnTo>
                <a:lnTo>
                  <a:pt x="704" y="941"/>
                </a:lnTo>
                <a:lnTo>
                  <a:pt x="704" y="941"/>
                </a:lnTo>
                <a:lnTo>
                  <a:pt x="708" y="909"/>
                </a:lnTo>
                <a:lnTo>
                  <a:pt x="710" y="880"/>
                </a:lnTo>
                <a:lnTo>
                  <a:pt x="710" y="880"/>
                </a:lnTo>
                <a:lnTo>
                  <a:pt x="710" y="870"/>
                </a:lnTo>
                <a:lnTo>
                  <a:pt x="709" y="862"/>
                </a:lnTo>
                <a:lnTo>
                  <a:pt x="708" y="856"/>
                </a:lnTo>
                <a:lnTo>
                  <a:pt x="708" y="851"/>
                </a:lnTo>
                <a:lnTo>
                  <a:pt x="708" y="851"/>
                </a:lnTo>
                <a:lnTo>
                  <a:pt x="706" y="848"/>
                </a:lnTo>
                <a:lnTo>
                  <a:pt x="704" y="843"/>
                </a:lnTo>
                <a:lnTo>
                  <a:pt x="697" y="829"/>
                </a:lnTo>
                <a:lnTo>
                  <a:pt x="685" y="811"/>
                </a:lnTo>
                <a:lnTo>
                  <a:pt x="685" y="804"/>
                </a:lnTo>
                <a:lnTo>
                  <a:pt x="693" y="786"/>
                </a:lnTo>
                <a:lnTo>
                  <a:pt x="880" y="742"/>
                </a:lnTo>
                <a:close/>
                <a:moveTo>
                  <a:pt x="588" y="865"/>
                </a:moveTo>
                <a:lnTo>
                  <a:pt x="606" y="894"/>
                </a:lnTo>
                <a:lnTo>
                  <a:pt x="606" y="894"/>
                </a:lnTo>
                <a:lnTo>
                  <a:pt x="606" y="909"/>
                </a:lnTo>
                <a:lnTo>
                  <a:pt x="606" y="921"/>
                </a:lnTo>
                <a:lnTo>
                  <a:pt x="606" y="931"/>
                </a:lnTo>
                <a:lnTo>
                  <a:pt x="606" y="931"/>
                </a:lnTo>
                <a:lnTo>
                  <a:pt x="609" y="969"/>
                </a:lnTo>
                <a:lnTo>
                  <a:pt x="612" y="996"/>
                </a:lnTo>
                <a:lnTo>
                  <a:pt x="614" y="1010"/>
                </a:lnTo>
                <a:lnTo>
                  <a:pt x="617" y="1021"/>
                </a:lnTo>
                <a:lnTo>
                  <a:pt x="617" y="1021"/>
                </a:lnTo>
                <a:lnTo>
                  <a:pt x="631" y="1070"/>
                </a:lnTo>
                <a:lnTo>
                  <a:pt x="639" y="1097"/>
                </a:lnTo>
                <a:lnTo>
                  <a:pt x="617" y="1130"/>
                </a:lnTo>
                <a:lnTo>
                  <a:pt x="588" y="1112"/>
                </a:lnTo>
                <a:lnTo>
                  <a:pt x="520" y="909"/>
                </a:lnTo>
                <a:lnTo>
                  <a:pt x="520" y="909"/>
                </a:lnTo>
                <a:lnTo>
                  <a:pt x="531" y="903"/>
                </a:lnTo>
                <a:lnTo>
                  <a:pt x="541" y="897"/>
                </a:lnTo>
                <a:lnTo>
                  <a:pt x="548" y="891"/>
                </a:lnTo>
                <a:lnTo>
                  <a:pt x="548" y="891"/>
                </a:lnTo>
                <a:lnTo>
                  <a:pt x="558" y="883"/>
                </a:lnTo>
                <a:lnTo>
                  <a:pt x="571" y="876"/>
                </a:lnTo>
                <a:lnTo>
                  <a:pt x="588" y="865"/>
                </a:lnTo>
                <a:lnTo>
                  <a:pt x="588" y="865"/>
                </a:lnTo>
                <a:close/>
                <a:moveTo>
                  <a:pt x="498" y="917"/>
                </a:moveTo>
                <a:lnTo>
                  <a:pt x="552" y="1101"/>
                </a:lnTo>
                <a:lnTo>
                  <a:pt x="531" y="1101"/>
                </a:lnTo>
                <a:lnTo>
                  <a:pt x="520" y="1104"/>
                </a:lnTo>
                <a:lnTo>
                  <a:pt x="520" y="1104"/>
                </a:lnTo>
                <a:lnTo>
                  <a:pt x="519" y="1099"/>
                </a:lnTo>
                <a:lnTo>
                  <a:pt x="515" y="1084"/>
                </a:lnTo>
                <a:lnTo>
                  <a:pt x="507" y="1061"/>
                </a:lnTo>
                <a:lnTo>
                  <a:pt x="501" y="1047"/>
                </a:lnTo>
                <a:lnTo>
                  <a:pt x="494" y="1032"/>
                </a:lnTo>
                <a:lnTo>
                  <a:pt x="494" y="1032"/>
                </a:lnTo>
                <a:lnTo>
                  <a:pt x="478" y="1001"/>
                </a:lnTo>
                <a:lnTo>
                  <a:pt x="463" y="977"/>
                </a:lnTo>
                <a:lnTo>
                  <a:pt x="447" y="952"/>
                </a:lnTo>
                <a:lnTo>
                  <a:pt x="498" y="917"/>
                </a:lnTo>
                <a:close/>
                <a:moveTo>
                  <a:pt x="992" y="959"/>
                </a:moveTo>
                <a:lnTo>
                  <a:pt x="1075" y="1155"/>
                </a:lnTo>
                <a:lnTo>
                  <a:pt x="1075" y="1155"/>
                </a:lnTo>
                <a:lnTo>
                  <a:pt x="1080" y="1158"/>
                </a:lnTo>
                <a:lnTo>
                  <a:pt x="1083" y="1161"/>
                </a:lnTo>
                <a:lnTo>
                  <a:pt x="1085" y="1163"/>
                </a:lnTo>
                <a:lnTo>
                  <a:pt x="1086" y="1166"/>
                </a:lnTo>
                <a:lnTo>
                  <a:pt x="1086" y="1166"/>
                </a:lnTo>
                <a:lnTo>
                  <a:pt x="1086" y="1171"/>
                </a:lnTo>
                <a:lnTo>
                  <a:pt x="1088" y="1177"/>
                </a:lnTo>
                <a:lnTo>
                  <a:pt x="1091" y="1184"/>
                </a:lnTo>
                <a:lnTo>
                  <a:pt x="1096" y="1193"/>
                </a:lnTo>
                <a:lnTo>
                  <a:pt x="1102" y="1200"/>
                </a:lnTo>
                <a:lnTo>
                  <a:pt x="1109" y="1208"/>
                </a:lnTo>
                <a:lnTo>
                  <a:pt x="1113" y="1210"/>
                </a:lnTo>
                <a:lnTo>
                  <a:pt x="1118" y="1211"/>
                </a:lnTo>
                <a:lnTo>
                  <a:pt x="1124" y="1212"/>
                </a:lnTo>
                <a:lnTo>
                  <a:pt x="1129" y="1212"/>
                </a:lnTo>
                <a:lnTo>
                  <a:pt x="1129" y="1212"/>
                </a:lnTo>
                <a:lnTo>
                  <a:pt x="1140" y="1212"/>
                </a:lnTo>
                <a:lnTo>
                  <a:pt x="1150" y="1210"/>
                </a:lnTo>
                <a:lnTo>
                  <a:pt x="1157" y="1208"/>
                </a:lnTo>
                <a:lnTo>
                  <a:pt x="1164" y="1205"/>
                </a:lnTo>
                <a:lnTo>
                  <a:pt x="1171" y="1201"/>
                </a:lnTo>
                <a:lnTo>
                  <a:pt x="1175" y="1196"/>
                </a:lnTo>
                <a:lnTo>
                  <a:pt x="1186" y="1188"/>
                </a:lnTo>
                <a:lnTo>
                  <a:pt x="1186" y="1188"/>
                </a:lnTo>
                <a:lnTo>
                  <a:pt x="1189" y="1184"/>
                </a:lnTo>
                <a:lnTo>
                  <a:pt x="1190" y="1182"/>
                </a:lnTo>
                <a:lnTo>
                  <a:pt x="1193" y="1172"/>
                </a:lnTo>
                <a:lnTo>
                  <a:pt x="1191" y="1161"/>
                </a:lnTo>
                <a:lnTo>
                  <a:pt x="1190" y="1150"/>
                </a:lnTo>
                <a:lnTo>
                  <a:pt x="1186" y="1138"/>
                </a:lnTo>
                <a:lnTo>
                  <a:pt x="1182" y="1126"/>
                </a:lnTo>
                <a:lnTo>
                  <a:pt x="1175" y="1117"/>
                </a:lnTo>
                <a:lnTo>
                  <a:pt x="1168" y="1108"/>
                </a:lnTo>
                <a:lnTo>
                  <a:pt x="1168" y="1108"/>
                </a:lnTo>
                <a:lnTo>
                  <a:pt x="1157" y="1097"/>
                </a:lnTo>
                <a:lnTo>
                  <a:pt x="1147" y="1090"/>
                </a:lnTo>
                <a:lnTo>
                  <a:pt x="1132" y="1079"/>
                </a:lnTo>
                <a:lnTo>
                  <a:pt x="1132" y="1079"/>
                </a:lnTo>
                <a:lnTo>
                  <a:pt x="1128" y="1070"/>
                </a:lnTo>
                <a:lnTo>
                  <a:pt x="1118" y="1050"/>
                </a:lnTo>
                <a:lnTo>
                  <a:pt x="1093" y="995"/>
                </a:lnTo>
                <a:lnTo>
                  <a:pt x="1060" y="917"/>
                </a:lnTo>
                <a:lnTo>
                  <a:pt x="1060" y="917"/>
                </a:lnTo>
                <a:lnTo>
                  <a:pt x="1078" y="914"/>
                </a:lnTo>
                <a:lnTo>
                  <a:pt x="1098" y="913"/>
                </a:lnTo>
                <a:lnTo>
                  <a:pt x="1121" y="913"/>
                </a:lnTo>
                <a:lnTo>
                  <a:pt x="1147" y="914"/>
                </a:lnTo>
                <a:lnTo>
                  <a:pt x="1173" y="918"/>
                </a:lnTo>
                <a:lnTo>
                  <a:pt x="1184" y="920"/>
                </a:lnTo>
                <a:lnTo>
                  <a:pt x="1196" y="924"/>
                </a:lnTo>
                <a:lnTo>
                  <a:pt x="1206" y="929"/>
                </a:lnTo>
                <a:lnTo>
                  <a:pt x="1216" y="935"/>
                </a:lnTo>
                <a:lnTo>
                  <a:pt x="1216" y="935"/>
                </a:lnTo>
                <a:lnTo>
                  <a:pt x="1234" y="947"/>
                </a:lnTo>
                <a:lnTo>
                  <a:pt x="1255" y="963"/>
                </a:lnTo>
                <a:lnTo>
                  <a:pt x="1268" y="972"/>
                </a:lnTo>
                <a:lnTo>
                  <a:pt x="1279" y="982"/>
                </a:lnTo>
                <a:lnTo>
                  <a:pt x="1290" y="993"/>
                </a:lnTo>
                <a:lnTo>
                  <a:pt x="1301" y="1005"/>
                </a:lnTo>
                <a:lnTo>
                  <a:pt x="1312" y="1018"/>
                </a:lnTo>
                <a:lnTo>
                  <a:pt x="1322" y="1033"/>
                </a:lnTo>
                <a:lnTo>
                  <a:pt x="1331" y="1049"/>
                </a:lnTo>
                <a:lnTo>
                  <a:pt x="1339" y="1069"/>
                </a:lnTo>
                <a:lnTo>
                  <a:pt x="1346" y="1088"/>
                </a:lnTo>
                <a:lnTo>
                  <a:pt x="1351" y="1111"/>
                </a:lnTo>
                <a:lnTo>
                  <a:pt x="1355" y="1135"/>
                </a:lnTo>
                <a:lnTo>
                  <a:pt x="1356" y="1162"/>
                </a:lnTo>
                <a:lnTo>
                  <a:pt x="1356" y="1162"/>
                </a:lnTo>
                <a:lnTo>
                  <a:pt x="1356" y="1189"/>
                </a:lnTo>
                <a:lnTo>
                  <a:pt x="1353" y="1215"/>
                </a:lnTo>
                <a:lnTo>
                  <a:pt x="1349" y="1238"/>
                </a:lnTo>
                <a:lnTo>
                  <a:pt x="1342" y="1260"/>
                </a:lnTo>
                <a:lnTo>
                  <a:pt x="1334" y="1281"/>
                </a:lnTo>
                <a:lnTo>
                  <a:pt x="1324" y="1300"/>
                </a:lnTo>
                <a:lnTo>
                  <a:pt x="1314" y="1317"/>
                </a:lnTo>
                <a:lnTo>
                  <a:pt x="1302" y="1333"/>
                </a:lnTo>
                <a:lnTo>
                  <a:pt x="1290" y="1346"/>
                </a:lnTo>
                <a:lnTo>
                  <a:pt x="1277" y="1359"/>
                </a:lnTo>
                <a:lnTo>
                  <a:pt x="1264" y="1370"/>
                </a:lnTo>
                <a:lnTo>
                  <a:pt x="1250" y="1379"/>
                </a:lnTo>
                <a:lnTo>
                  <a:pt x="1237" y="1388"/>
                </a:lnTo>
                <a:lnTo>
                  <a:pt x="1223" y="1395"/>
                </a:lnTo>
                <a:lnTo>
                  <a:pt x="1210" y="1400"/>
                </a:lnTo>
                <a:lnTo>
                  <a:pt x="1198" y="1405"/>
                </a:lnTo>
                <a:lnTo>
                  <a:pt x="1198" y="1405"/>
                </a:lnTo>
                <a:lnTo>
                  <a:pt x="1184" y="1408"/>
                </a:lnTo>
                <a:lnTo>
                  <a:pt x="1171" y="1409"/>
                </a:lnTo>
                <a:lnTo>
                  <a:pt x="1156" y="1409"/>
                </a:lnTo>
                <a:lnTo>
                  <a:pt x="1140" y="1408"/>
                </a:lnTo>
                <a:lnTo>
                  <a:pt x="1124" y="1405"/>
                </a:lnTo>
                <a:lnTo>
                  <a:pt x="1108" y="1400"/>
                </a:lnTo>
                <a:lnTo>
                  <a:pt x="1091" y="1395"/>
                </a:lnTo>
                <a:lnTo>
                  <a:pt x="1074" y="1388"/>
                </a:lnTo>
                <a:lnTo>
                  <a:pt x="1056" y="1379"/>
                </a:lnTo>
                <a:lnTo>
                  <a:pt x="1039" y="1370"/>
                </a:lnTo>
                <a:lnTo>
                  <a:pt x="1023" y="1360"/>
                </a:lnTo>
                <a:lnTo>
                  <a:pt x="1007" y="1348"/>
                </a:lnTo>
                <a:lnTo>
                  <a:pt x="992" y="1334"/>
                </a:lnTo>
                <a:lnTo>
                  <a:pt x="978" y="1319"/>
                </a:lnTo>
                <a:lnTo>
                  <a:pt x="964" y="1302"/>
                </a:lnTo>
                <a:lnTo>
                  <a:pt x="952" y="1285"/>
                </a:lnTo>
                <a:lnTo>
                  <a:pt x="952" y="1285"/>
                </a:lnTo>
                <a:lnTo>
                  <a:pt x="942" y="1268"/>
                </a:lnTo>
                <a:lnTo>
                  <a:pt x="932" y="1251"/>
                </a:lnTo>
                <a:lnTo>
                  <a:pt x="925" y="1233"/>
                </a:lnTo>
                <a:lnTo>
                  <a:pt x="920" y="1216"/>
                </a:lnTo>
                <a:lnTo>
                  <a:pt x="915" y="1200"/>
                </a:lnTo>
                <a:lnTo>
                  <a:pt x="913" y="1184"/>
                </a:lnTo>
                <a:lnTo>
                  <a:pt x="910" y="1168"/>
                </a:lnTo>
                <a:lnTo>
                  <a:pt x="909" y="1154"/>
                </a:lnTo>
                <a:lnTo>
                  <a:pt x="909" y="1140"/>
                </a:lnTo>
                <a:lnTo>
                  <a:pt x="910" y="1125"/>
                </a:lnTo>
                <a:lnTo>
                  <a:pt x="913" y="1099"/>
                </a:lnTo>
                <a:lnTo>
                  <a:pt x="918" y="1077"/>
                </a:lnTo>
                <a:lnTo>
                  <a:pt x="924" y="1058"/>
                </a:lnTo>
                <a:lnTo>
                  <a:pt x="924" y="1058"/>
                </a:lnTo>
                <a:lnTo>
                  <a:pt x="926" y="1048"/>
                </a:lnTo>
                <a:lnTo>
                  <a:pt x="930" y="1039"/>
                </a:lnTo>
                <a:lnTo>
                  <a:pt x="940" y="1022"/>
                </a:lnTo>
                <a:lnTo>
                  <a:pt x="952" y="1005"/>
                </a:lnTo>
                <a:lnTo>
                  <a:pt x="963" y="990"/>
                </a:lnTo>
                <a:lnTo>
                  <a:pt x="974" y="978"/>
                </a:lnTo>
                <a:lnTo>
                  <a:pt x="983" y="968"/>
                </a:lnTo>
                <a:lnTo>
                  <a:pt x="992" y="959"/>
                </a:lnTo>
                <a:lnTo>
                  <a:pt x="992" y="959"/>
                </a:lnTo>
                <a:close/>
                <a:moveTo>
                  <a:pt x="336" y="928"/>
                </a:moveTo>
                <a:lnTo>
                  <a:pt x="336" y="928"/>
                </a:lnTo>
                <a:lnTo>
                  <a:pt x="329" y="929"/>
                </a:lnTo>
                <a:lnTo>
                  <a:pt x="322" y="931"/>
                </a:lnTo>
                <a:lnTo>
                  <a:pt x="320" y="934"/>
                </a:lnTo>
                <a:lnTo>
                  <a:pt x="317" y="936"/>
                </a:lnTo>
                <a:lnTo>
                  <a:pt x="317" y="940"/>
                </a:lnTo>
                <a:lnTo>
                  <a:pt x="317" y="945"/>
                </a:lnTo>
                <a:lnTo>
                  <a:pt x="317" y="945"/>
                </a:lnTo>
                <a:lnTo>
                  <a:pt x="321" y="956"/>
                </a:lnTo>
                <a:lnTo>
                  <a:pt x="324" y="962"/>
                </a:lnTo>
                <a:lnTo>
                  <a:pt x="327" y="967"/>
                </a:lnTo>
                <a:lnTo>
                  <a:pt x="328" y="971"/>
                </a:lnTo>
                <a:lnTo>
                  <a:pt x="328" y="971"/>
                </a:lnTo>
                <a:lnTo>
                  <a:pt x="328" y="972"/>
                </a:lnTo>
                <a:lnTo>
                  <a:pt x="327" y="972"/>
                </a:lnTo>
                <a:lnTo>
                  <a:pt x="323" y="973"/>
                </a:lnTo>
                <a:lnTo>
                  <a:pt x="318" y="973"/>
                </a:lnTo>
                <a:lnTo>
                  <a:pt x="313" y="974"/>
                </a:lnTo>
                <a:lnTo>
                  <a:pt x="313" y="974"/>
                </a:lnTo>
                <a:lnTo>
                  <a:pt x="312" y="974"/>
                </a:lnTo>
                <a:lnTo>
                  <a:pt x="310" y="973"/>
                </a:lnTo>
                <a:lnTo>
                  <a:pt x="307" y="969"/>
                </a:lnTo>
                <a:lnTo>
                  <a:pt x="306" y="968"/>
                </a:lnTo>
                <a:lnTo>
                  <a:pt x="304" y="969"/>
                </a:lnTo>
                <a:lnTo>
                  <a:pt x="302" y="972"/>
                </a:lnTo>
                <a:lnTo>
                  <a:pt x="300" y="978"/>
                </a:lnTo>
                <a:lnTo>
                  <a:pt x="300" y="978"/>
                </a:lnTo>
                <a:lnTo>
                  <a:pt x="293" y="1000"/>
                </a:lnTo>
                <a:lnTo>
                  <a:pt x="293" y="1000"/>
                </a:lnTo>
                <a:lnTo>
                  <a:pt x="286" y="1001"/>
                </a:lnTo>
                <a:lnTo>
                  <a:pt x="280" y="1002"/>
                </a:lnTo>
                <a:lnTo>
                  <a:pt x="274" y="1004"/>
                </a:lnTo>
                <a:lnTo>
                  <a:pt x="274" y="1004"/>
                </a:lnTo>
                <a:lnTo>
                  <a:pt x="269" y="1002"/>
                </a:lnTo>
                <a:lnTo>
                  <a:pt x="264" y="1001"/>
                </a:lnTo>
                <a:lnTo>
                  <a:pt x="263" y="1001"/>
                </a:lnTo>
                <a:lnTo>
                  <a:pt x="261" y="1001"/>
                </a:lnTo>
                <a:lnTo>
                  <a:pt x="258" y="1004"/>
                </a:lnTo>
                <a:lnTo>
                  <a:pt x="256" y="1006"/>
                </a:lnTo>
                <a:lnTo>
                  <a:pt x="256" y="1006"/>
                </a:lnTo>
                <a:lnTo>
                  <a:pt x="254" y="1012"/>
                </a:lnTo>
                <a:lnTo>
                  <a:pt x="252" y="1018"/>
                </a:lnTo>
                <a:lnTo>
                  <a:pt x="248" y="1034"/>
                </a:lnTo>
                <a:lnTo>
                  <a:pt x="246" y="1054"/>
                </a:lnTo>
                <a:lnTo>
                  <a:pt x="246" y="1054"/>
                </a:lnTo>
                <a:lnTo>
                  <a:pt x="247" y="1053"/>
                </a:lnTo>
                <a:lnTo>
                  <a:pt x="251" y="1053"/>
                </a:lnTo>
                <a:lnTo>
                  <a:pt x="252" y="1053"/>
                </a:lnTo>
                <a:lnTo>
                  <a:pt x="251" y="1054"/>
                </a:lnTo>
                <a:lnTo>
                  <a:pt x="242" y="1061"/>
                </a:lnTo>
                <a:lnTo>
                  <a:pt x="242" y="1061"/>
                </a:lnTo>
                <a:lnTo>
                  <a:pt x="236" y="1066"/>
                </a:lnTo>
                <a:lnTo>
                  <a:pt x="231" y="1070"/>
                </a:lnTo>
                <a:lnTo>
                  <a:pt x="224" y="1079"/>
                </a:lnTo>
                <a:lnTo>
                  <a:pt x="221" y="1085"/>
                </a:lnTo>
                <a:lnTo>
                  <a:pt x="220" y="1090"/>
                </a:lnTo>
                <a:lnTo>
                  <a:pt x="220" y="1090"/>
                </a:lnTo>
                <a:lnTo>
                  <a:pt x="220" y="1095"/>
                </a:lnTo>
                <a:lnTo>
                  <a:pt x="221" y="1101"/>
                </a:lnTo>
                <a:lnTo>
                  <a:pt x="220" y="1107"/>
                </a:lnTo>
                <a:lnTo>
                  <a:pt x="219" y="1111"/>
                </a:lnTo>
                <a:lnTo>
                  <a:pt x="216" y="1112"/>
                </a:lnTo>
                <a:lnTo>
                  <a:pt x="216" y="1112"/>
                </a:lnTo>
                <a:lnTo>
                  <a:pt x="214" y="1112"/>
                </a:lnTo>
                <a:lnTo>
                  <a:pt x="210" y="1112"/>
                </a:lnTo>
                <a:lnTo>
                  <a:pt x="205" y="1109"/>
                </a:lnTo>
                <a:lnTo>
                  <a:pt x="203" y="1109"/>
                </a:lnTo>
                <a:lnTo>
                  <a:pt x="202" y="1111"/>
                </a:lnTo>
                <a:lnTo>
                  <a:pt x="199" y="1113"/>
                </a:lnTo>
                <a:lnTo>
                  <a:pt x="199" y="1119"/>
                </a:lnTo>
                <a:lnTo>
                  <a:pt x="199" y="1119"/>
                </a:lnTo>
                <a:lnTo>
                  <a:pt x="193" y="1154"/>
                </a:lnTo>
                <a:lnTo>
                  <a:pt x="193" y="1171"/>
                </a:lnTo>
                <a:lnTo>
                  <a:pt x="193" y="1178"/>
                </a:lnTo>
                <a:lnTo>
                  <a:pt x="196" y="1184"/>
                </a:lnTo>
                <a:lnTo>
                  <a:pt x="196" y="1184"/>
                </a:lnTo>
                <a:lnTo>
                  <a:pt x="200" y="1194"/>
                </a:lnTo>
                <a:lnTo>
                  <a:pt x="207" y="1204"/>
                </a:lnTo>
                <a:lnTo>
                  <a:pt x="216" y="1216"/>
                </a:lnTo>
                <a:lnTo>
                  <a:pt x="216" y="1216"/>
                </a:lnTo>
                <a:lnTo>
                  <a:pt x="218" y="1219"/>
                </a:lnTo>
                <a:lnTo>
                  <a:pt x="216" y="1220"/>
                </a:lnTo>
                <a:lnTo>
                  <a:pt x="215" y="1222"/>
                </a:lnTo>
                <a:lnTo>
                  <a:pt x="214" y="1224"/>
                </a:lnTo>
                <a:lnTo>
                  <a:pt x="214" y="1226"/>
                </a:lnTo>
                <a:lnTo>
                  <a:pt x="215" y="1228"/>
                </a:lnTo>
                <a:lnTo>
                  <a:pt x="216" y="1231"/>
                </a:lnTo>
                <a:lnTo>
                  <a:pt x="216" y="1231"/>
                </a:lnTo>
                <a:lnTo>
                  <a:pt x="223" y="1237"/>
                </a:lnTo>
                <a:lnTo>
                  <a:pt x="229" y="1241"/>
                </a:lnTo>
                <a:lnTo>
                  <a:pt x="236" y="1242"/>
                </a:lnTo>
                <a:lnTo>
                  <a:pt x="242" y="1242"/>
                </a:lnTo>
                <a:lnTo>
                  <a:pt x="242" y="1242"/>
                </a:lnTo>
                <a:lnTo>
                  <a:pt x="257" y="1236"/>
                </a:lnTo>
                <a:lnTo>
                  <a:pt x="267" y="1231"/>
                </a:lnTo>
                <a:lnTo>
                  <a:pt x="267" y="1231"/>
                </a:lnTo>
                <a:lnTo>
                  <a:pt x="263" y="1244"/>
                </a:lnTo>
                <a:lnTo>
                  <a:pt x="257" y="1271"/>
                </a:lnTo>
                <a:lnTo>
                  <a:pt x="253" y="1287"/>
                </a:lnTo>
                <a:lnTo>
                  <a:pt x="251" y="1301"/>
                </a:lnTo>
                <a:lnTo>
                  <a:pt x="251" y="1311"/>
                </a:lnTo>
                <a:lnTo>
                  <a:pt x="252" y="1313"/>
                </a:lnTo>
                <a:lnTo>
                  <a:pt x="253" y="1314"/>
                </a:lnTo>
                <a:lnTo>
                  <a:pt x="253" y="1314"/>
                </a:lnTo>
                <a:lnTo>
                  <a:pt x="273" y="1319"/>
                </a:lnTo>
                <a:lnTo>
                  <a:pt x="283" y="1322"/>
                </a:lnTo>
                <a:lnTo>
                  <a:pt x="289" y="1322"/>
                </a:lnTo>
                <a:lnTo>
                  <a:pt x="289" y="1322"/>
                </a:lnTo>
                <a:lnTo>
                  <a:pt x="290" y="1319"/>
                </a:lnTo>
                <a:lnTo>
                  <a:pt x="289" y="1313"/>
                </a:lnTo>
                <a:lnTo>
                  <a:pt x="286" y="1293"/>
                </a:lnTo>
                <a:lnTo>
                  <a:pt x="282" y="1268"/>
                </a:lnTo>
                <a:lnTo>
                  <a:pt x="300" y="1206"/>
                </a:lnTo>
                <a:lnTo>
                  <a:pt x="300" y="1206"/>
                </a:lnTo>
                <a:lnTo>
                  <a:pt x="337" y="1204"/>
                </a:lnTo>
                <a:lnTo>
                  <a:pt x="363" y="1204"/>
                </a:lnTo>
                <a:lnTo>
                  <a:pt x="371" y="1204"/>
                </a:lnTo>
                <a:lnTo>
                  <a:pt x="375" y="1205"/>
                </a:lnTo>
                <a:lnTo>
                  <a:pt x="375" y="1206"/>
                </a:lnTo>
                <a:lnTo>
                  <a:pt x="375" y="1206"/>
                </a:lnTo>
                <a:lnTo>
                  <a:pt x="379" y="1210"/>
                </a:lnTo>
                <a:lnTo>
                  <a:pt x="383" y="1215"/>
                </a:lnTo>
                <a:lnTo>
                  <a:pt x="390" y="1219"/>
                </a:lnTo>
                <a:lnTo>
                  <a:pt x="392" y="1220"/>
                </a:lnTo>
                <a:lnTo>
                  <a:pt x="393" y="1220"/>
                </a:lnTo>
                <a:lnTo>
                  <a:pt x="393" y="1220"/>
                </a:lnTo>
                <a:lnTo>
                  <a:pt x="402" y="1216"/>
                </a:lnTo>
                <a:lnTo>
                  <a:pt x="408" y="1212"/>
                </a:lnTo>
                <a:lnTo>
                  <a:pt x="408" y="1188"/>
                </a:lnTo>
                <a:lnTo>
                  <a:pt x="473" y="1195"/>
                </a:lnTo>
                <a:lnTo>
                  <a:pt x="473" y="1195"/>
                </a:lnTo>
                <a:lnTo>
                  <a:pt x="468" y="1220"/>
                </a:lnTo>
                <a:lnTo>
                  <a:pt x="461" y="1247"/>
                </a:lnTo>
                <a:lnTo>
                  <a:pt x="452" y="1276"/>
                </a:lnTo>
                <a:lnTo>
                  <a:pt x="446" y="1292"/>
                </a:lnTo>
                <a:lnTo>
                  <a:pt x="440" y="1308"/>
                </a:lnTo>
                <a:lnTo>
                  <a:pt x="433" y="1323"/>
                </a:lnTo>
                <a:lnTo>
                  <a:pt x="424" y="1336"/>
                </a:lnTo>
                <a:lnTo>
                  <a:pt x="415" y="1348"/>
                </a:lnTo>
                <a:lnTo>
                  <a:pt x="406" y="1357"/>
                </a:lnTo>
                <a:lnTo>
                  <a:pt x="394" y="1365"/>
                </a:lnTo>
                <a:lnTo>
                  <a:pt x="388" y="1367"/>
                </a:lnTo>
                <a:lnTo>
                  <a:pt x="382" y="1368"/>
                </a:lnTo>
                <a:lnTo>
                  <a:pt x="382" y="1368"/>
                </a:lnTo>
                <a:lnTo>
                  <a:pt x="358" y="1375"/>
                </a:lnTo>
                <a:lnTo>
                  <a:pt x="332" y="1381"/>
                </a:lnTo>
                <a:lnTo>
                  <a:pt x="306" y="1386"/>
                </a:lnTo>
                <a:lnTo>
                  <a:pt x="293" y="1388"/>
                </a:lnTo>
                <a:lnTo>
                  <a:pt x="278" y="1388"/>
                </a:lnTo>
                <a:lnTo>
                  <a:pt x="264" y="1388"/>
                </a:lnTo>
                <a:lnTo>
                  <a:pt x="250" y="1387"/>
                </a:lnTo>
                <a:lnTo>
                  <a:pt x="236" y="1384"/>
                </a:lnTo>
                <a:lnTo>
                  <a:pt x="221" y="1381"/>
                </a:lnTo>
                <a:lnTo>
                  <a:pt x="205" y="1375"/>
                </a:lnTo>
                <a:lnTo>
                  <a:pt x="191" y="1366"/>
                </a:lnTo>
                <a:lnTo>
                  <a:pt x="175" y="1356"/>
                </a:lnTo>
                <a:lnTo>
                  <a:pt x="159" y="1344"/>
                </a:lnTo>
                <a:lnTo>
                  <a:pt x="159" y="1344"/>
                </a:lnTo>
                <a:lnTo>
                  <a:pt x="144" y="1329"/>
                </a:lnTo>
                <a:lnTo>
                  <a:pt x="129" y="1314"/>
                </a:lnTo>
                <a:lnTo>
                  <a:pt x="117" y="1298"/>
                </a:lnTo>
                <a:lnTo>
                  <a:pt x="105" y="1282"/>
                </a:lnTo>
                <a:lnTo>
                  <a:pt x="94" y="1265"/>
                </a:lnTo>
                <a:lnTo>
                  <a:pt x="85" y="1249"/>
                </a:lnTo>
                <a:lnTo>
                  <a:pt x="76" y="1232"/>
                </a:lnTo>
                <a:lnTo>
                  <a:pt x="69" y="1215"/>
                </a:lnTo>
                <a:lnTo>
                  <a:pt x="63" y="1198"/>
                </a:lnTo>
                <a:lnTo>
                  <a:pt x="59" y="1182"/>
                </a:lnTo>
                <a:lnTo>
                  <a:pt x="56" y="1165"/>
                </a:lnTo>
                <a:lnTo>
                  <a:pt x="53" y="1150"/>
                </a:lnTo>
                <a:lnTo>
                  <a:pt x="52" y="1134"/>
                </a:lnTo>
                <a:lnTo>
                  <a:pt x="51" y="1119"/>
                </a:lnTo>
                <a:lnTo>
                  <a:pt x="52" y="1106"/>
                </a:lnTo>
                <a:lnTo>
                  <a:pt x="54" y="1093"/>
                </a:lnTo>
                <a:lnTo>
                  <a:pt x="54" y="1093"/>
                </a:lnTo>
                <a:lnTo>
                  <a:pt x="60" y="1069"/>
                </a:lnTo>
                <a:lnTo>
                  <a:pt x="67" y="1044"/>
                </a:lnTo>
                <a:lnTo>
                  <a:pt x="75" y="1020"/>
                </a:lnTo>
                <a:lnTo>
                  <a:pt x="80" y="1007"/>
                </a:lnTo>
                <a:lnTo>
                  <a:pt x="86" y="996"/>
                </a:lnTo>
                <a:lnTo>
                  <a:pt x="92" y="985"/>
                </a:lnTo>
                <a:lnTo>
                  <a:pt x="100" y="974"/>
                </a:lnTo>
                <a:lnTo>
                  <a:pt x="108" y="964"/>
                </a:lnTo>
                <a:lnTo>
                  <a:pt x="117" y="955"/>
                </a:lnTo>
                <a:lnTo>
                  <a:pt x="128" y="946"/>
                </a:lnTo>
                <a:lnTo>
                  <a:pt x="139" y="939"/>
                </a:lnTo>
                <a:lnTo>
                  <a:pt x="153" y="932"/>
                </a:lnTo>
                <a:lnTo>
                  <a:pt x="166" y="928"/>
                </a:lnTo>
                <a:lnTo>
                  <a:pt x="166" y="928"/>
                </a:lnTo>
                <a:lnTo>
                  <a:pt x="194" y="919"/>
                </a:lnTo>
                <a:lnTo>
                  <a:pt x="219" y="914"/>
                </a:lnTo>
                <a:lnTo>
                  <a:pt x="241" y="912"/>
                </a:lnTo>
                <a:lnTo>
                  <a:pt x="259" y="912"/>
                </a:lnTo>
                <a:lnTo>
                  <a:pt x="274" y="912"/>
                </a:lnTo>
                <a:lnTo>
                  <a:pt x="286" y="913"/>
                </a:lnTo>
                <a:lnTo>
                  <a:pt x="304" y="917"/>
                </a:lnTo>
                <a:lnTo>
                  <a:pt x="304" y="917"/>
                </a:lnTo>
                <a:lnTo>
                  <a:pt x="327" y="921"/>
                </a:lnTo>
                <a:lnTo>
                  <a:pt x="336" y="924"/>
                </a:lnTo>
                <a:lnTo>
                  <a:pt x="337" y="925"/>
                </a:lnTo>
                <a:lnTo>
                  <a:pt x="336" y="928"/>
                </a:lnTo>
                <a:lnTo>
                  <a:pt x="336" y="928"/>
                </a:lnTo>
                <a:close/>
                <a:moveTo>
                  <a:pt x="336" y="1072"/>
                </a:moveTo>
                <a:lnTo>
                  <a:pt x="336" y="1072"/>
                </a:lnTo>
                <a:lnTo>
                  <a:pt x="349" y="1091"/>
                </a:lnTo>
                <a:lnTo>
                  <a:pt x="359" y="1106"/>
                </a:lnTo>
                <a:lnTo>
                  <a:pt x="361" y="1112"/>
                </a:lnTo>
                <a:lnTo>
                  <a:pt x="361" y="1115"/>
                </a:lnTo>
                <a:lnTo>
                  <a:pt x="361" y="1115"/>
                </a:lnTo>
                <a:lnTo>
                  <a:pt x="359" y="1118"/>
                </a:lnTo>
                <a:lnTo>
                  <a:pt x="355" y="1119"/>
                </a:lnTo>
                <a:lnTo>
                  <a:pt x="347" y="1120"/>
                </a:lnTo>
                <a:lnTo>
                  <a:pt x="336" y="1119"/>
                </a:lnTo>
                <a:lnTo>
                  <a:pt x="324" y="1086"/>
                </a:lnTo>
                <a:lnTo>
                  <a:pt x="336" y="1072"/>
                </a:lnTo>
                <a:close/>
                <a:moveTo>
                  <a:pt x="401" y="1134"/>
                </a:moveTo>
                <a:lnTo>
                  <a:pt x="401" y="1134"/>
                </a:lnTo>
                <a:lnTo>
                  <a:pt x="420" y="1130"/>
                </a:lnTo>
                <a:lnTo>
                  <a:pt x="437" y="1128"/>
                </a:lnTo>
                <a:lnTo>
                  <a:pt x="455" y="1126"/>
                </a:lnTo>
                <a:lnTo>
                  <a:pt x="466" y="1126"/>
                </a:lnTo>
                <a:lnTo>
                  <a:pt x="466" y="1141"/>
                </a:lnTo>
                <a:lnTo>
                  <a:pt x="473" y="1158"/>
                </a:lnTo>
                <a:lnTo>
                  <a:pt x="473" y="1158"/>
                </a:lnTo>
                <a:lnTo>
                  <a:pt x="408" y="1144"/>
                </a:lnTo>
                <a:lnTo>
                  <a:pt x="408" y="1144"/>
                </a:lnTo>
                <a:lnTo>
                  <a:pt x="406" y="1142"/>
                </a:lnTo>
                <a:lnTo>
                  <a:pt x="403" y="1139"/>
                </a:lnTo>
                <a:lnTo>
                  <a:pt x="401" y="1134"/>
                </a:lnTo>
                <a:lnTo>
                  <a:pt x="401" y="11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2">
            <a:extLst>
              <a:ext uri="{FF2B5EF4-FFF2-40B4-BE49-F238E27FC236}">
                <a16:creationId xmlns:a16="http://schemas.microsoft.com/office/drawing/2014/main" id="{843273C0-334F-4329-B261-E645F43DCF56}"/>
              </a:ext>
            </a:extLst>
          </p:cNvPr>
          <p:cNvSpPr>
            <a:spLocks noEditPoints="1"/>
          </p:cNvSpPr>
          <p:nvPr/>
        </p:nvSpPr>
        <p:spPr bwMode="auto">
          <a:xfrm>
            <a:off x="407495" y="824985"/>
            <a:ext cx="1636823" cy="1475302"/>
          </a:xfrm>
          <a:custGeom>
            <a:avLst/>
            <a:gdLst>
              <a:gd name="T0" fmla="*/ 486 w 1287"/>
              <a:gd name="T1" fmla="*/ 19 h 1160"/>
              <a:gd name="T2" fmla="*/ 438 w 1287"/>
              <a:gd name="T3" fmla="*/ 76 h 1160"/>
              <a:gd name="T4" fmla="*/ 369 w 1287"/>
              <a:gd name="T5" fmla="*/ 156 h 1160"/>
              <a:gd name="T6" fmla="*/ 344 w 1287"/>
              <a:gd name="T7" fmla="*/ 210 h 1160"/>
              <a:gd name="T8" fmla="*/ 366 w 1287"/>
              <a:gd name="T9" fmla="*/ 263 h 1160"/>
              <a:gd name="T10" fmla="*/ 365 w 1287"/>
              <a:gd name="T11" fmla="*/ 469 h 1160"/>
              <a:gd name="T12" fmla="*/ 380 w 1287"/>
              <a:gd name="T13" fmla="*/ 646 h 1160"/>
              <a:gd name="T14" fmla="*/ 353 w 1287"/>
              <a:gd name="T15" fmla="*/ 688 h 1160"/>
              <a:gd name="T16" fmla="*/ 333 w 1287"/>
              <a:gd name="T17" fmla="*/ 576 h 1160"/>
              <a:gd name="T18" fmla="*/ 155 w 1287"/>
              <a:gd name="T19" fmla="*/ 434 h 1160"/>
              <a:gd name="T20" fmla="*/ 97 w 1287"/>
              <a:gd name="T21" fmla="*/ 478 h 1160"/>
              <a:gd name="T22" fmla="*/ 155 w 1287"/>
              <a:gd name="T23" fmla="*/ 679 h 1160"/>
              <a:gd name="T24" fmla="*/ 172 w 1287"/>
              <a:gd name="T25" fmla="*/ 736 h 1160"/>
              <a:gd name="T26" fmla="*/ 65 w 1287"/>
              <a:gd name="T27" fmla="*/ 812 h 1160"/>
              <a:gd name="T28" fmla="*/ 0 w 1287"/>
              <a:gd name="T29" fmla="*/ 888 h 1160"/>
              <a:gd name="T30" fmla="*/ 29 w 1287"/>
              <a:gd name="T31" fmla="*/ 1026 h 1160"/>
              <a:gd name="T32" fmla="*/ 179 w 1287"/>
              <a:gd name="T33" fmla="*/ 1139 h 1160"/>
              <a:gd name="T34" fmla="*/ 363 w 1287"/>
              <a:gd name="T35" fmla="*/ 1043 h 1160"/>
              <a:gd name="T36" fmla="*/ 633 w 1287"/>
              <a:gd name="T37" fmla="*/ 1038 h 1160"/>
              <a:gd name="T38" fmla="*/ 810 w 1287"/>
              <a:gd name="T39" fmla="*/ 966 h 1160"/>
              <a:gd name="T40" fmla="*/ 988 w 1287"/>
              <a:gd name="T41" fmla="*/ 816 h 1160"/>
              <a:gd name="T42" fmla="*/ 910 w 1287"/>
              <a:gd name="T43" fmla="*/ 994 h 1160"/>
              <a:gd name="T44" fmla="*/ 998 w 1287"/>
              <a:gd name="T45" fmla="*/ 1121 h 1160"/>
              <a:gd name="T46" fmla="*/ 1181 w 1287"/>
              <a:gd name="T47" fmla="*/ 1149 h 1160"/>
              <a:gd name="T48" fmla="*/ 1283 w 1287"/>
              <a:gd name="T49" fmla="*/ 946 h 1160"/>
              <a:gd name="T50" fmla="*/ 1154 w 1287"/>
              <a:gd name="T51" fmla="*/ 800 h 1160"/>
              <a:gd name="T52" fmla="*/ 1002 w 1287"/>
              <a:gd name="T53" fmla="*/ 738 h 1160"/>
              <a:gd name="T54" fmla="*/ 999 w 1287"/>
              <a:gd name="T55" fmla="*/ 655 h 1160"/>
              <a:gd name="T56" fmla="*/ 1078 w 1287"/>
              <a:gd name="T57" fmla="*/ 566 h 1160"/>
              <a:gd name="T58" fmla="*/ 1021 w 1287"/>
              <a:gd name="T59" fmla="*/ 414 h 1160"/>
              <a:gd name="T60" fmla="*/ 975 w 1287"/>
              <a:gd name="T61" fmla="*/ 369 h 1160"/>
              <a:gd name="T62" fmla="*/ 888 w 1287"/>
              <a:gd name="T63" fmla="*/ 406 h 1160"/>
              <a:gd name="T64" fmla="*/ 624 w 1287"/>
              <a:gd name="T65" fmla="*/ 350 h 1160"/>
              <a:gd name="T66" fmla="*/ 583 w 1287"/>
              <a:gd name="T67" fmla="*/ 177 h 1160"/>
              <a:gd name="T68" fmla="*/ 598 w 1287"/>
              <a:gd name="T69" fmla="*/ 95 h 1160"/>
              <a:gd name="T70" fmla="*/ 573 w 1287"/>
              <a:gd name="T71" fmla="*/ 45 h 1160"/>
              <a:gd name="T72" fmla="*/ 427 w 1287"/>
              <a:gd name="T73" fmla="*/ 968 h 1160"/>
              <a:gd name="T74" fmla="*/ 503 w 1287"/>
              <a:gd name="T75" fmla="*/ 966 h 1160"/>
              <a:gd name="T76" fmla="*/ 382 w 1287"/>
              <a:gd name="T77" fmla="*/ 1004 h 1160"/>
              <a:gd name="T78" fmla="*/ 945 w 1287"/>
              <a:gd name="T79" fmla="*/ 698 h 1160"/>
              <a:gd name="T80" fmla="*/ 808 w 1287"/>
              <a:gd name="T81" fmla="*/ 912 h 1160"/>
              <a:gd name="T82" fmla="*/ 671 w 1287"/>
              <a:gd name="T83" fmla="*/ 882 h 1160"/>
              <a:gd name="T84" fmla="*/ 733 w 1287"/>
              <a:gd name="T85" fmla="*/ 787 h 1160"/>
              <a:gd name="T86" fmla="*/ 739 w 1287"/>
              <a:gd name="T87" fmla="*/ 619 h 1160"/>
              <a:gd name="T88" fmla="*/ 705 w 1287"/>
              <a:gd name="T89" fmla="*/ 542 h 1160"/>
              <a:gd name="T90" fmla="*/ 523 w 1287"/>
              <a:gd name="T91" fmla="*/ 452 h 1160"/>
              <a:gd name="T92" fmla="*/ 665 w 1287"/>
              <a:gd name="T93" fmla="*/ 434 h 1160"/>
              <a:gd name="T94" fmla="*/ 780 w 1287"/>
              <a:gd name="T95" fmla="*/ 525 h 1160"/>
              <a:gd name="T96" fmla="*/ 819 w 1287"/>
              <a:gd name="T97" fmla="*/ 623 h 1160"/>
              <a:gd name="T98" fmla="*/ 944 w 1287"/>
              <a:gd name="T99" fmla="*/ 660 h 1160"/>
              <a:gd name="T100" fmla="*/ 148 w 1287"/>
              <a:gd name="T101" fmla="*/ 942 h 1160"/>
              <a:gd name="T102" fmla="*/ 75 w 1287"/>
              <a:gd name="T103" fmla="*/ 1020 h 1160"/>
              <a:gd name="T104" fmla="*/ 178 w 1287"/>
              <a:gd name="T105" fmla="*/ 999 h 1160"/>
              <a:gd name="T106" fmla="*/ 310 w 1287"/>
              <a:gd name="T107" fmla="*/ 1050 h 1160"/>
              <a:gd name="T108" fmla="*/ 150 w 1287"/>
              <a:gd name="T109" fmla="*/ 1096 h 1160"/>
              <a:gd name="T110" fmla="*/ 1057 w 1287"/>
              <a:gd name="T111" fmla="*/ 950 h 1160"/>
              <a:gd name="T112" fmla="*/ 1110 w 1287"/>
              <a:gd name="T113" fmla="*/ 1023 h 1160"/>
              <a:gd name="T114" fmla="*/ 1131 w 1287"/>
              <a:gd name="T115" fmla="*/ 959 h 1160"/>
              <a:gd name="T116" fmla="*/ 1093 w 1287"/>
              <a:gd name="T117" fmla="*/ 860 h 1160"/>
              <a:gd name="T118" fmla="*/ 1233 w 1287"/>
              <a:gd name="T119" fmla="*/ 910 h 1160"/>
              <a:gd name="T120" fmla="*/ 1217 w 1287"/>
              <a:gd name="T121" fmla="*/ 1086 h 1160"/>
              <a:gd name="T122" fmla="*/ 1012 w 1287"/>
              <a:gd name="T123" fmla="*/ 1094 h 1160"/>
              <a:gd name="T124" fmla="*/ 967 w 1287"/>
              <a:gd name="T125" fmla="*/ 912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87" h="1160">
                <a:moveTo>
                  <a:pt x="549" y="0"/>
                </a:moveTo>
                <a:lnTo>
                  <a:pt x="549" y="0"/>
                </a:lnTo>
                <a:lnTo>
                  <a:pt x="550" y="4"/>
                </a:lnTo>
                <a:lnTo>
                  <a:pt x="549" y="14"/>
                </a:lnTo>
                <a:lnTo>
                  <a:pt x="547" y="18"/>
                </a:lnTo>
                <a:lnTo>
                  <a:pt x="545" y="21"/>
                </a:lnTo>
                <a:lnTo>
                  <a:pt x="541" y="24"/>
                </a:lnTo>
                <a:lnTo>
                  <a:pt x="538" y="22"/>
                </a:lnTo>
                <a:lnTo>
                  <a:pt x="538" y="22"/>
                </a:lnTo>
                <a:lnTo>
                  <a:pt x="531" y="20"/>
                </a:lnTo>
                <a:lnTo>
                  <a:pt x="524" y="19"/>
                </a:lnTo>
                <a:lnTo>
                  <a:pt x="507" y="18"/>
                </a:lnTo>
                <a:lnTo>
                  <a:pt x="493" y="18"/>
                </a:lnTo>
                <a:lnTo>
                  <a:pt x="486" y="19"/>
                </a:lnTo>
                <a:lnTo>
                  <a:pt x="486" y="19"/>
                </a:lnTo>
                <a:lnTo>
                  <a:pt x="484" y="20"/>
                </a:lnTo>
                <a:lnTo>
                  <a:pt x="482" y="22"/>
                </a:lnTo>
                <a:lnTo>
                  <a:pt x="479" y="25"/>
                </a:lnTo>
                <a:lnTo>
                  <a:pt x="471" y="29"/>
                </a:lnTo>
                <a:lnTo>
                  <a:pt x="471" y="29"/>
                </a:lnTo>
                <a:lnTo>
                  <a:pt x="464" y="30"/>
                </a:lnTo>
                <a:lnTo>
                  <a:pt x="460" y="31"/>
                </a:lnTo>
                <a:lnTo>
                  <a:pt x="458" y="31"/>
                </a:lnTo>
                <a:lnTo>
                  <a:pt x="454" y="36"/>
                </a:lnTo>
                <a:lnTo>
                  <a:pt x="454" y="36"/>
                </a:lnTo>
                <a:lnTo>
                  <a:pt x="446" y="48"/>
                </a:lnTo>
                <a:lnTo>
                  <a:pt x="443" y="52"/>
                </a:lnTo>
                <a:lnTo>
                  <a:pt x="442" y="58"/>
                </a:lnTo>
                <a:lnTo>
                  <a:pt x="438" y="76"/>
                </a:lnTo>
                <a:lnTo>
                  <a:pt x="438" y="76"/>
                </a:lnTo>
                <a:lnTo>
                  <a:pt x="436" y="89"/>
                </a:lnTo>
                <a:lnTo>
                  <a:pt x="436" y="100"/>
                </a:lnTo>
                <a:lnTo>
                  <a:pt x="436" y="100"/>
                </a:lnTo>
                <a:lnTo>
                  <a:pt x="434" y="110"/>
                </a:lnTo>
                <a:lnTo>
                  <a:pt x="433" y="117"/>
                </a:lnTo>
                <a:lnTo>
                  <a:pt x="431" y="124"/>
                </a:lnTo>
                <a:lnTo>
                  <a:pt x="428" y="131"/>
                </a:lnTo>
                <a:lnTo>
                  <a:pt x="423" y="138"/>
                </a:lnTo>
                <a:lnTo>
                  <a:pt x="417" y="144"/>
                </a:lnTo>
                <a:lnTo>
                  <a:pt x="410" y="148"/>
                </a:lnTo>
                <a:lnTo>
                  <a:pt x="410" y="148"/>
                </a:lnTo>
                <a:lnTo>
                  <a:pt x="401" y="151"/>
                </a:lnTo>
                <a:lnTo>
                  <a:pt x="393" y="154"/>
                </a:lnTo>
                <a:lnTo>
                  <a:pt x="379" y="156"/>
                </a:lnTo>
                <a:lnTo>
                  <a:pt x="369" y="156"/>
                </a:lnTo>
                <a:lnTo>
                  <a:pt x="366" y="156"/>
                </a:lnTo>
                <a:lnTo>
                  <a:pt x="376" y="166"/>
                </a:lnTo>
                <a:lnTo>
                  <a:pt x="376" y="166"/>
                </a:lnTo>
                <a:lnTo>
                  <a:pt x="371" y="167"/>
                </a:lnTo>
                <a:lnTo>
                  <a:pt x="365" y="171"/>
                </a:lnTo>
                <a:lnTo>
                  <a:pt x="356" y="176"/>
                </a:lnTo>
                <a:lnTo>
                  <a:pt x="356" y="176"/>
                </a:lnTo>
                <a:lnTo>
                  <a:pt x="351" y="181"/>
                </a:lnTo>
                <a:lnTo>
                  <a:pt x="346" y="186"/>
                </a:lnTo>
                <a:lnTo>
                  <a:pt x="337" y="197"/>
                </a:lnTo>
                <a:lnTo>
                  <a:pt x="328" y="210"/>
                </a:lnTo>
                <a:lnTo>
                  <a:pt x="342" y="207"/>
                </a:lnTo>
                <a:lnTo>
                  <a:pt x="342" y="207"/>
                </a:lnTo>
                <a:lnTo>
                  <a:pt x="342" y="207"/>
                </a:lnTo>
                <a:lnTo>
                  <a:pt x="344" y="210"/>
                </a:lnTo>
                <a:lnTo>
                  <a:pt x="342" y="215"/>
                </a:lnTo>
                <a:lnTo>
                  <a:pt x="341" y="219"/>
                </a:lnTo>
                <a:lnTo>
                  <a:pt x="337" y="223"/>
                </a:lnTo>
                <a:lnTo>
                  <a:pt x="337" y="223"/>
                </a:lnTo>
                <a:lnTo>
                  <a:pt x="334" y="226"/>
                </a:lnTo>
                <a:lnTo>
                  <a:pt x="329" y="230"/>
                </a:lnTo>
                <a:lnTo>
                  <a:pt x="319" y="235"/>
                </a:lnTo>
                <a:lnTo>
                  <a:pt x="308" y="240"/>
                </a:lnTo>
                <a:lnTo>
                  <a:pt x="334" y="245"/>
                </a:lnTo>
                <a:lnTo>
                  <a:pt x="330" y="256"/>
                </a:lnTo>
                <a:lnTo>
                  <a:pt x="353" y="255"/>
                </a:lnTo>
                <a:lnTo>
                  <a:pt x="350" y="264"/>
                </a:lnTo>
                <a:lnTo>
                  <a:pt x="350" y="264"/>
                </a:lnTo>
                <a:lnTo>
                  <a:pt x="357" y="264"/>
                </a:lnTo>
                <a:lnTo>
                  <a:pt x="366" y="263"/>
                </a:lnTo>
                <a:lnTo>
                  <a:pt x="376" y="261"/>
                </a:lnTo>
                <a:lnTo>
                  <a:pt x="376" y="261"/>
                </a:lnTo>
                <a:lnTo>
                  <a:pt x="383" y="257"/>
                </a:lnTo>
                <a:lnTo>
                  <a:pt x="390" y="252"/>
                </a:lnTo>
                <a:lnTo>
                  <a:pt x="407" y="240"/>
                </a:lnTo>
                <a:lnTo>
                  <a:pt x="427" y="223"/>
                </a:lnTo>
                <a:lnTo>
                  <a:pt x="427" y="223"/>
                </a:lnTo>
                <a:lnTo>
                  <a:pt x="372" y="331"/>
                </a:lnTo>
                <a:lnTo>
                  <a:pt x="372" y="331"/>
                </a:lnTo>
                <a:lnTo>
                  <a:pt x="371" y="337"/>
                </a:lnTo>
                <a:lnTo>
                  <a:pt x="371" y="353"/>
                </a:lnTo>
                <a:lnTo>
                  <a:pt x="369" y="396"/>
                </a:lnTo>
                <a:lnTo>
                  <a:pt x="368" y="458"/>
                </a:lnTo>
                <a:lnTo>
                  <a:pt x="368" y="458"/>
                </a:lnTo>
                <a:lnTo>
                  <a:pt x="365" y="469"/>
                </a:lnTo>
                <a:lnTo>
                  <a:pt x="361" y="482"/>
                </a:lnTo>
                <a:lnTo>
                  <a:pt x="358" y="494"/>
                </a:lnTo>
                <a:lnTo>
                  <a:pt x="358" y="494"/>
                </a:lnTo>
                <a:lnTo>
                  <a:pt x="356" y="511"/>
                </a:lnTo>
                <a:lnTo>
                  <a:pt x="355" y="535"/>
                </a:lnTo>
                <a:lnTo>
                  <a:pt x="353" y="576"/>
                </a:lnTo>
                <a:lnTo>
                  <a:pt x="353" y="576"/>
                </a:lnTo>
                <a:lnTo>
                  <a:pt x="355" y="584"/>
                </a:lnTo>
                <a:lnTo>
                  <a:pt x="355" y="591"/>
                </a:lnTo>
                <a:lnTo>
                  <a:pt x="358" y="608"/>
                </a:lnTo>
                <a:lnTo>
                  <a:pt x="365" y="630"/>
                </a:lnTo>
                <a:lnTo>
                  <a:pt x="365" y="630"/>
                </a:lnTo>
                <a:lnTo>
                  <a:pt x="367" y="634"/>
                </a:lnTo>
                <a:lnTo>
                  <a:pt x="372" y="639"/>
                </a:lnTo>
                <a:lnTo>
                  <a:pt x="380" y="646"/>
                </a:lnTo>
                <a:lnTo>
                  <a:pt x="380" y="646"/>
                </a:lnTo>
                <a:lnTo>
                  <a:pt x="388" y="646"/>
                </a:lnTo>
                <a:lnTo>
                  <a:pt x="390" y="647"/>
                </a:lnTo>
                <a:lnTo>
                  <a:pt x="392" y="647"/>
                </a:lnTo>
                <a:lnTo>
                  <a:pt x="392" y="650"/>
                </a:lnTo>
                <a:lnTo>
                  <a:pt x="390" y="652"/>
                </a:lnTo>
                <a:lnTo>
                  <a:pt x="390" y="652"/>
                </a:lnTo>
                <a:lnTo>
                  <a:pt x="384" y="657"/>
                </a:lnTo>
                <a:lnTo>
                  <a:pt x="379" y="663"/>
                </a:lnTo>
                <a:lnTo>
                  <a:pt x="369" y="676"/>
                </a:lnTo>
                <a:lnTo>
                  <a:pt x="369" y="676"/>
                </a:lnTo>
                <a:lnTo>
                  <a:pt x="366" y="681"/>
                </a:lnTo>
                <a:lnTo>
                  <a:pt x="362" y="686"/>
                </a:lnTo>
                <a:lnTo>
                  <a:pt x="356" y="688"/>
                </a:lnTo>
                <a:lnTo>
                  <a:pt x="353" y="688"/>
                </a:lnTo>
                <a:lnTo>
                  <a:pt x="350" y="688"/>
                </a:lnTo>
                <a:lnTo>
                  <a:pt x="350" y="688"/>
                </a:lnTo>
                <a:lnTo>
                  <a:pt x="334" y="682"/>
                </a:lnTo>
                <a:lnTo>
                  <a:pt x="326" y="678"/>
                </a:lnTo>
                <a:lnTo>
                  <a:pt x="325" y="677"/>
                </a:lnTo>
                <a:lnTo>
                  <a:pt x="324" y="676"/>
                </a:lnTo>
                <a:lnTo>
                  <a:pt x="324" y="676"/>
                </a:lnTo>
                <a:lnTo>
                  <a:pt x="329" y="656"/>
                </a:lnTo>
                <a:lnTo>
                  <a:pt x="333" y="641"/>
                </a:lnTo>
                <a:lnTo>
                  <a:pt x="334" y="630"/>
                </a:lnTo>
                <a:lnTo>
                  <a:pt x="334" y="630"/>
                </a:lnTo>
                <a:lnTo>
                  <a:pt x="334" y="606"/>
                </a:lnTo>
                <a:lnTo>
                  <a:pt x="334" y="591"/>
                </a:lnTo>
                <a:lnTo>
                  <a:pt x="333" y="576"/>
                </a:lnTo>
                <a:lnTo>
                  <a:pt x="333" y="576"/>
                </a:lnTo>
                <a:lnTo>
                  <a:pt x="329" y="552"/>
                </a:lnTo>
                <a:lnTo>
                  <a:pt x="325" y="519"/>
                </a:lnTo>
                <a:lnTo>
                  <a:pt x="322" y="503"/>
                </a:lnTo>
                <a:lnTo>
                  <a:pt x="318" y="488"/>
                </a:lnTo>
                <a:lnTo>
                  <a:pt x="315" y="482"/>
                </a:lnTo>
                <a:lnTo>
                  <a:pt x="313" y="477"/>
                </a:lnTo>
                <a:lnTo>
                  <a:pt x="309" y="474"/>
                </a:lnTo>
                <a:lnTo>
                  <a:pt x="306" y="472"/>
                </a:lnTo>
                <a:lnTo>
                  <a:pt x="306" y="472"/>
                </a:lnTo>
                <a:lnTo>
                  <a:pt x="291" y="468"/>
                </a:lnTo>
                <a:lnTo>
                  <a:pt x="275" y="465"/>
                </a:lnTo>
                <a:lnTo>
                  <a:pt x="237" y="456"/>
                </a:lnTo>
                <a:lnTo>
                  <a:pt x="237" y="456"/>
                </a:lnTo>
                <a:lnTo>
                  <a:pt x="202" y="447"/>
                </a:lnTo>
                <a:lnTo>
                  <a:pt x="155" y="434"/>
                </a:lnTo>
                <a:lnTo>
                  <a:pt x="130" y="429"/>
                </a:lnTo>
                <a:lnTo>
                  <a:pt x="110" y="425"/>
                </a:lnTo>
                <a:lnTo>
                  <a:pt x="94" y="424"/>
                </a:lnTo>
                <a:lnTo>
                  <a:pt x="89" y="424"/>
                </a:lnTo>
                <a:lnTo>
                  <a:pt x="87" y="426"/>
                </a:lnTo>
                <a:lnTo>
                  <a:pt x="87" y="426"/>
                </a:lnTo>
                <a:lnTo>
                  <a:pt x="82" y="435"/>
                </a:lnTo>
                <a:lnTo>
                  <a:pt x="78" y="442"/>
                </a:lnTo>
                <a:lnTo>
                  <a:pt x="78" y="449"/>
                </a:lnTo>
                <a:lnTo>
                  <a:pt x="78" y="453"/>
                </a:lnTo>
                <a:lnTo>
                  <a:pt x="78" y="453"/>
                </a:lnTo>
                <a:lnTo>
                  <a:pt x="83" y="461"/>
                </a:lnTo>
                <a:lnTo>
                  <a:pt x="89" y="468"/>
                </a:lnTo>
                <a:lnTo>
                  <a:pt x="97" y="478"/>
                </a:lnTo>
                <a:lnTo>
                  <a:pt x="97" y="478"/>
                </a:lnTo>
                <a:lnTo>
                  <a:pt x="116" y="532"/>
                </a:lnTo>
                <a:lnTo>
                  <a:pt x="130" y="575"/>
                </a:lnTo>
                <a:lnTo>
                  <a:pt x="136" y="593"/>
                </a:lnTo>
                <a:lnTo>
                  <a:pt x="139" y="606"/>
                </a:lnTo>
                <a:lnTo>
                  <a:pt x="139" y="606"/>
                </a:lnTo>
                <a:lnTo>
                  <a:pt x="140" y="616"/>
                </a:lnTo>
                <a:lnTo>
                  <a:pt x="140" y="625"/>
                </a:lnTo>
                <a:lnTo>
                  <a:pt x="137" y="641"/>
                </a:lnTo>
                <a:lnTo>
                  <a:pt x="136" y="656"/>
                </a:lnTo>
                <a:lnTo>
                  <a:pt x="137" y="661"/>
                </a:lnTo>
                <a:lnTo>
                  <a:pt x="139" y="666"/>
                </a:lnTo>
                <a:lnTo>
                  <a:pt x="139" y="666"/>
                </a:lnTo>
                <a:lnTo>
                  <a:pt x="145" y="672"/>
                </a:lnTo>
                <a:lnTo>
                  <a:pt x="151" y="677"/>
                </a:lnTo>
                <a:lnTo>
                  <a:pt x="155" y="679"/>
                </a:lnTo>
                <a:lnTo>
                  <a:pt x="157" y="682"/>
                </a:lnTo>
                <a:lnTo>
                  <a:pt x="157" y="682"/>
                </a:lnTo>
                <a:lnTo>
                  <a:pt x="158" y="684"/>
                </a:lnTo>
                <a:lnTo>
                  <a:pt x="162" y="690"/>
                </a:lnTo>
                <a:lnTo>
                  <a:pt x="166" y="697"/>
                </a:lnTo>
                <a:lnTo>
                  <a:pt x="167" y="699"/>
                </a:lnTo>
                <a:lnTo>
                  <a:pt x="167" y="702"/>
                </a:lnTo>
                <a:lnTo>
                  <a:pt x="167" y="702"/>
                </a:lnTo>
                <a:lnTo>
                  <a:pt x="167" y="709"/>
                </a:lnTo>
                <a:lnTo>
                  <a:pt x="167" y="719"/>
                </a:lnTo>
                <a:lnTo>
                  <a:pt x="168" y="727"/>
                </a:lnTo>
                <a:lnTo>
                  <a:pt x="170" y="732"/>
                </a:lnTo>
                <a:lnTo>
                  <a:pt x="170" y="732"/>
                </a:lnTo>
                <a:lnTo>
                  <a:pt x="172" y="733"/>
                </a:lnTo>
                <a:lnTo>
                  <a:pt x="172" y="736"/>
                </a:lnTo>
                <a:lnTo>
                  <a:pt x="170" y="742"/>
                </a:lnTo>
                <a:lnTo>
                  <a:pt x="169" y="752"/>
                </a:lnTo>
                <a:lnTo>
                  <a:pt x="169" y="752"/>
                </a:lnTo>
                <a:lnTo>
                  <a:pt x="158" y="757"/>
                </a:lnTo>
                <a:lnTo>
                  <a:pt x="145" y="760"/>
                </a:lnTo>
                <a:lnTo>
                  <a:pt x="126" y="764"/>
                </a:lnTo>
                <a:lnTo>
                  <a:pt x="126" y="764"/>
                </a:lnTo>
                <a:lnTo>
                  <a:pt x="112" y="767"/>
                </a:lnTo>
                <a:lnTo>
                  <a:pt x="102" y="772"/>
                </a:lnTo>
                <a:lnTo>
                  <a:pt x="98" y="775"/>
                </a:lnTo>
                <a:lnTo>
                  <a:pt x="94" y="780"/>
                </a:lnTo>
                <a:lnTo>
                  <a:pt x="94" y="780"/>
                </a:lnTo>
                <a:lnTo>
                  <a:pt x="82" y="795"/>
                </a:lnTo>
                <a:lnTo>
                  <a:pt x="73" y="803"/>
                </a:lnTo>
                <a:lnTo>
                  <a:pt x="65" y="812"/>
                </a:lnTo>
                <a:lnTo>
                  <a:pt x="65" y="812"/>
                </a:lnTo>
                <a:lnTo>
                  <a:pt x="58" y="819"/>
                </a:lnTo>
                <a:lnTo>
                  <a:pt x="53" y="827"/>
                </a:lnTo>
                <a:lnTo>
                  <a:pt x="49" y="834"/>
                </a:lnTo>
                <a:lnTo>
                  <a:pt x="49" y="834"/>
                </a:lnTo>
                <a:lnTo>
                  <a:pt x="38" y="833"/>
                </a:lnTo>
                <a:lnTo>
                  <a:pt x="28" y="834"/>
                </a:lnTo>
                <a:lnTo>
                  <a:pt x="26" y="834"/>
                </a:lnTo>
                <a:lnTo>
                  <a:pt x="23" y="835"/>
                </a:lnTo>
                <a:lnTo>
                  <a:pt x="23" y="835"/>
                </a:lnTo>
                <a:lnTo>
                  <a:pt x="17" y="845"/>
                </a:lnTo>
                <a:lnTo>
                  <a:pt x="8" y="864"/>
                </a:lnTo>
                <a:lnTo>
                  <a:pt x="3" y="873"/>
                </a:lnTo>
                <a:lnTo>
                  <a:pt x="1" y="882"/>
                </a:lnTo>
                <a:lnTo>
                  <a:pt x="0" y="888"/>
                </a:lnTo>
                <a:lnTo>
                  <a:pt x="0" y="891"/>
                </a:lnTo>
                <a:lnTo>
                  <a:pt x="1" y="892"/>
                </a:lnTo>
                <a:lnTo>
                  <a:pt x="1" y="892"/>
                </a:lnTo>
                <a:lnTo>
                  <a:pt x="7" y="893"/>
                </a:lnTo>
                <a:lnTo>
                  <a:pt x="15" y="893"/>
                </a:lnTo>
                <a:lnTo>
                  <a:pt x="21" y="892"/>
                </a:lnTo>
                <a:lnTo>
                  <a:pt x="21" y="892"/>
                </a:lnTo>
                <a:lnTo>
                  <a:pt x="18" y="907"/>
                </a:lnTo>
                <a:lnTo>
                  <a:pt x="17" y="921"/>
                </a:lnTo>
                <a:lnTo>
                  <a:pt x="16" y="942"/>
                </a:lnTo>
                <a:lnTo>
                  <a:pt x="16" y="964"/>
                </a:lnTo>
                <a:lnTo>
                  <a:pt x="18" y="989"/>
                </a:lnTo>
                <a:lnTo>
                  <a:pt x="22" y="1001"/>
                </a:lnTo>
                <a:lnTo>
                  <a:pt x="24" y="1013"/>
                </a:lnTo>
                <a:lnTo>
                  <a:pt x="29" y="1026"/>
                </a:lnTo>
                <a:lnTo>
                  <a:pt x="35" y="1038"/>
                </a:lnTo>
                <a:lnTo>
                  <a:pt x="35" y="1038"/>
                </a:lnTo>
                <a:lnTo>
                  <a:pt x="42" y="1049"/>
                </a:lnTo>
                <a:lnTo>
                  <a:pt x="49" y="1060"/>
                </a:lnTo>
                <a:lnTo>
                  <a:pt x="58" y="1070"/>
                </a:lnTo>
                <a:lnTo>
                  <a:pt x="66" y="1080"/>
                </a:lnTo>
                <a:lnTo>
                  <a:pt x="75" y="1090"/>
                </a:lnTo>
                <a:lnTo>
                  <a:pt x="86" y="1098"/>
                </a:lnTo>
                <a:lnTo>
                  <a:pt x="97" y="1106"/>
                </a:lnTo>
                <a:lnTo>
                  <a:pt x="108" y="1113"/>
                </a:lnTo>
                <a:lnTo>
                  <a:pt x="120" y="1120"/>
                </a:lnTo>
                <a:lnTo>
                  <a:pt x="134" y="1126"/>
                </a:lnTo>
                <a:lnTo>
                  <a:pt x="148" y="1131"/>
                </a:lnTo>
                <a:lnTo>
                  <a:pt x="163" y="1135"/>
                </a:lnTo>
                <a:lnTo>
                  <a:pt x="179" y="1139"/>
                </a:lnTo>
                <a:lnTo>
                  <a:pt x="196" y="1141"/>
                </a:lnTo>
                <a:lnTo>
                  <a:pt x="213" y="1144"/>
                </a:lnTo>
                <a:lnTo>
                  <a:pt x="232" y="1144"/>
                </a:lnTo>
                <a:lnTo>
                  <a:pt x="232" y="1144"/>
                </a:lnTo>
                <a:lnTo>
                  <a:pt x="250" y="1142"/>
                </a:lnTo>
                <a:lnTo>
                  <a:pt x="267" y="1139"/>
                </a:lnTo>
                <a:lnTo>
                  <a:pt x="283" y="1133"/>
                </a:lnTo>
                <a:lnTo>
                  <a:pt x="297" y="1125"/>
                </a:lnTo>
                <a:lnTo>
                  <a:pt x="309" y="1115"/>
                </a:lnTo>
                <a:lnTo>
                  <a:pt x="322" y="1106"/>
                </a:lnTo>
                <a:lnTo>
                  <a:pt x="331" y="1094"/>
                </a:lnTo>
                <a:lnTo>
                  <a:pt x="340" y="1083"/>
                </a:lnTo>
                <a:lnTo>
                  <a:pt x="347" y="1072"/>
                </a:lnTo>
                <a:lnTo>
                  <a:pt x="353" y="1061"/>
                </a:lnTo>
                <a:lnTo>
                  <a:pt x="363" y="1043"/>
                </a:lnTo>
                <a:lnTo>
                  <a:pt x="368" y="1029"/>
                </a:lnTo>
                <a:lnTo>
                  <a:pt x="369" y="1023"/>
                </a:lnTo>
                <a:lnTo>
                  <a:pt x="369" y="1023"/>
                </a:lnTo>
                <a:lnTo>
                  <a:pt x="480" y="1029"/>
                </a:lnTo>
                <a:lnTo>
                  <a:pt x="480" y="1029"/>
                </a:lnTo>
                <a:lnTo>
                  <a:pt x="484" y="1028"/>
                </a:lnTo>
                <a:lnTo>
                  <a:pt x="490" y="1024"/>
                </a:lnTo>
                <a:lnTo>
                  <a:pt x="497" y="1020"/>
                </a:lnTo>
                <a:lnTo>
                  <a:pt x="497" y="1020"/>
                </a:lnTo>
                <a:lnTo>
                  <a:pt x="512" y="1023"/>
                </a:lnTo>
                <a:lnTo>
                  <a:pt x="546" y="1031"/>
                </a:lnTo>
                <a:lnTo>
                  <a:pt x="568" y="1034"/>
                </a:lnTo>
                <a:lnTo>
                  <a:pt x="590" y="1037"/>
                </a:lnTo>
                <a:lnTo>
                  <a:pt x="613" y="1038"/>
                </a:lnTo>
                <a:lnTo>
                  <a:pt x="633" y="1038"/>
                </a:lnTo>
                <a:lnTo>
                  <a:pt x="633" y="1038"/>
                </a:lnTo>
                <a:lnTo>
                  <a:pt x="642" y="1036"/>
                </a:lnTo>
                <a:lnTo>
                  <a:pt x="651" y="1033"/>
                </a:lnTo>
                <a:lnTo>
                  <a:pt x="658" y="1029"/>
                </a:lnTo>
                <a:lnTo>
                  <a:pt x="665" y="1024"/>
                </a:lnTo>
                <a:lnTo>
                  <a:pt x="671" y="1018"/>
                </a:lnTo>
                <a:lnTo>
                  <a:pt x="676" y="1012"/>
                </a:lnTo>
                <a:lnTo>
                  <a:pt x="686" y="999"/>
                </a:lnTo>
                <a:lnTo>
                  <a:pt x="692" y="985"/>
                </a:lnTo>
                <a:lnTo>
                  <a:pt x="697" y="973"/>
                </a:lnTo>
                <a:lnTo>
                  <a:pt x="701" y="962"/>
                </a:lnTo>
                <a:lnTo>
                  <a:pt x="701" y="962"/>
                </a:lnTo>
                <a:lnTo>
                  <a:pt x="755" y="964"/>
                </a:lnTo>
                <a:lnTo>
                  <a:pt x="796" y="966"/>
                </a:lnTo>
                <a:lnTo>
                  <a:pt x="810" y="966"/>
                </a:lnTo>
                <a:lnTo>
                  <a:pt x="819" y="963"/>
                </a:lnTo>
                <a:lnTo>
                  <a:pt x="819" y="963"/>
                </a:lnTo>
                <a:lnTo>
                  <a:pt x="826" y="957"/>
                </a:lnTo>
                <a:lnTo>
                  <a:pt x="841" y="941"/>
                </a:lnTo>
                <a:lnTo>
                  <a:pt x="879" y="897"/>
                </a:lnTo>
                <a:lnTo>
                  <a:pt x="916" y="853"/>
                </a:lnTo>
                <a:lnTo>
                  <a:pt x="928" y="838"/>
                </a:lnTo>
                <a:lnTo>
                  <a:pt x="932" y="832"/>
                </a:lnTo>
                <a:lnTo>
                  <a:pt x="932" y="832"/>
                </a:lnTo>
                <a:lnTo>
                  <a:pt x="932" y="826"/>
                </a:lnTo>
                <a:lnTo>
                  <a:pt x="932" y="819"/>
                </a:lnTo>
                <a:lnTo>
                  <a:pt x="970" y="774"/>
                </a:lnTo>
                <a:lnTo>
                  <a:pt x="996" y="810"/>
                </a:lnTo>
                <a:lnTo>
                  <a:pt x="996" y="810"/>
                </a:lnTo>
                <a:lnTo>
                  <a:pt x="988" y="816"/>
                </a:lnTo>
                <a:lnTo>
                  <a:pt x="972" y="832"/>
                </a:lnTo>
                <a:lnTo>
                  <a:pt x="961" y="843"/>
                </a:lnTo>
                <a:lnTo>
                  <a:pt x="951" y="855"/>
                </a:lnTo>
                <a:lnTo>
                  <a:pt x="942" y="867"/>
                </a:lnTo>
                <a:lnTo>
                  <a:pt x="934" y="882"/>
                </a:lnTo>
                <a:lnTo>
                  <a:pt x="934" y="882"/>
                </a:lnTo>
                <a:lnTo>
                  <a:pt x="927" y="897"/>
                </a:lnTo>
                <a:lnTo>
                  <a:pt x="922" y="912"/>
                </a:lnTo>
                <a:lnTo>
                  <a:pt x="917" y="926"/>
                </a:lnTo>
                <a:lnTo>
                  <a:pt x="913" y="942"/>
                </a:lnTo>
                <a:lnTo>
                  <a:pt x="911" y="957"/>
                </a:lnTo>
                <a:lnTo>
                  <a:pt x="910" y="970"/>
                </a:lnTo>
                <a:lnTo>
                  <a:pt x="910" y="983"/>
                </a:lnTo>
                <a:lnTo>
                  <a:pt x="910" y="994"/>
                </a:lnTo>
                <a:lnTo>
                  <a:pt x="910" y="994"/>
                </a:lnTo>
                <a:lnTo>
                  <a:pt x="913" y="1011"/>
                </a:lnTo>
                <a:lnTo>
                  <a:pt x="917" y="1023"/>
                </a:lnTo>
                <a:lnTo>
                  <a:pt x="921" y="1029"/>
                </a:lnTo>
                <a:lnTo>
                  <a:pt x="922" y="1032"/>
                </a:lnTo>
                <a:lnTo>
                  <a:pt x="928" y="997"/>
                </a:lnTo>
                <a:lnTo>
                  <a:pt x="928" y="997"/>
                </a:lnTo>
                <a:lnTo>
                  <a:pt x="929" y="1005"/>
                </a:lnTo>
                <a:lnTo>
                  <a:pt x="934" y="1023"/>
                </a:lnTo>
                <a:lnTo>
                  <a:pt x="938" y="1036"/>
                </a:lnTo>
                <a:lnTo>
                  <a:pt x="943" y="1049"/>
                </a:lnTo>
                <a:lnTo>
                  <a:pt x="950" y="1064"/>
                </a:lnTo>
                <a:lnTo>
                  <a:pt x="959" y="1079"/>
                </a:lnTo>
                <a:lnTo>
                  <a:pt x="970" y="1093"/>
                </a:lnTo>
                <a:lnTo>
                  <a:pt x="982" y="1108"/>
                </a:lnTo>
                <a:lnTo>
                  <a:pt x="998" y="1121"/>
                </a:lnTo>
                <a:lnTo>
                  <a:pt x="1015" y="1134"/>
                </a:lnTo>
                <a:lnTo>
                  <a:pt x="1025" y="1140"/>
                </a:lnTo>
                <a:lnTo>
                  <a:pt x="1035" y="1145"/>
                </a:lnTo>
                <a:lnTo>
                  <a:pt x="1046" y="1149"/>
                </a:lnTo>
                <a:lnTo>
                  <a:pt x="1058" y="1152"/>
                </a:lnTo>
                <a:lnTo>
                  <a:pt x="1071" y="1156"/>
                </a:lnTo>
                <a:lnTo>
                  <a:pt x="1084" y="1158"/>
                </a:lnTo>
                <a:lnTo>
                  <a:pt x="1099" y="1160"/>
                </a:lnTo>
                <a:lnTo>
                  <a:pt x="1114" y="1160"/>
                </a:lnTo>
                <a:lnTo>
                  <a:pt x="1114" y="1160"/>
                </a:lnTo>
                <a:lnTo>
                  <a:pt x="1128" y="1160"/>
                </a:lnTo>
                <a:lnTo>
                  <a:pt x="1142" y="1157"/>
                </a:lnTo>
                <a:lnTo>
                  <a:pt x="1155" y="1156"/>
                </a:lnTo>
                <a:lnTo>
                  <a:pt x="1169" y="1152"/>
                </a:lnTo>
                <a:lnTo>
                  <a:pt x="1181" y="1149"/>
                </a:lnTo>
                <a:lnTo>
                  <a:pt x="1192" y="1144"/>
                </a:lnTo>
                <a:lnTo>
                  <a:pt x="1202" y="1137"/>
                </a:lnTo>
                <a:lnTo>
                  <a:pt x="1212" y="1131"/>
                </a:lnTo>
                <a:lnTo>
                  <a:pt x="1222" y="1125"/>
                </a:lnTo>
                <a:lnTo>
                  <a:pt x="1230" y="1118"/>
                </a:lnTo>
                <a:lnTo>
                  <a:pt x="1238" y="1110"/>
                </a:lnTo>
                <a:lnTo>
                  <a:pt x="1245" y="1102"/>
                </a:lnTo>
                <a:lnTo>
                  <a:pt x="1258" y="1085"/>
                </a:lnTo>
                <a:lnTo>
                  <a:pt x="1268" y="1065"/>
                </a:lnTo>
                <a:lnTo>
                  <a:pt x="1277" y="1045"/>
                </a:lnTo>
                <a:lnTo>
                  <a:pt x="1282" y="1024"/>
                </a:lnTo>
                <a:lnTo>
                  <a:pt x="1285" y="1005"/>
                </a:lnTo>
                <a:lnTo>
                  <a:pt x="1287" y="984"/>
                </a:lnTo>
                <a:lnTo>
                  <a:pt x="1285" y="964"/>
                </a:lnTo>
                <a:lnTo>
                  <a:pt x="1283" y="946"/>
                </a:lnTo>
                <a:lnTo>
                  <a:pt x="1279" y="929"/>
                </a:lnTo>
                <a:lnTo>
                  <a:pt x="1273" y="914"/>
                </a:lnTo>
                <a:lnTo>
                  <a:pt x="1273" y="914"/>
                </a:lnTo>
                <a:lnTo>
                  <a:pt x="1265" y="900"/>
                </a:lnTo>
                <a:lnTo>
                  <a:pt x="1256" y="887"/>
                </a:lnTo>
                <a:lnTo>
                  <a:pt x="1246" y="876"/>
                </a:lnTo>
                <a:lnTo>
                  <a:pt x="1236" y="865"/>
                </a:lnTo>
                <a:lnTo>
                  <a:pt x="1225" y="855"/>
                </a:lnTo>
                <a:lnTo>
                  <a:pt x="1215" y="845"/>
                </a:lnTo>
                <a:lnTo>
                  <a:pt x="1193" y="830"/>
                </a:lnTo>
                <a:lnTo>
                  <a:pt x="1174" y="818"/>
                </a:lnTo>
                <a:lnTo>
                  <a:pt x="1158" y="811"/>
                </a:lnTo>
                <a:lnTo>
                  <a:pt x="1143" y="803"/>
                </a:lnTo>
                <a:lnTo>
                  <a:pt x="1143" y="803"/>
                </a:lnTo>
                <a:lnTo>
                  <a:pt x="1154" y="800"/>
                </a:lnTo>
                <a:lnTo>
                  <a:pt x="1158" y="797"/>
                </a:lnTo>
                <a:lnTo>
                  <a:pt x="1159" y="795"/>
                </a:lnTo>
                <a:lnTo>
                  <a:pt x="1160" y="794"/>
                </a:lnTo>
                <a:lnTo>
                  <a:pt x="1157" y="792"/>
                </a:lnTo>
                <a:lnTo>
                  <a:pt x="1157" y="792"/>
                </a:lnTo>
                <a:lnTo>
                  <a:pt x="1148" y="790"/>
                </a:lnTo>
                <a:lnTo>
                  <a:pt x="1132" y="790"/>
                </a:lnTo>
                <a:lnTo>
                  <a:pt x="1087" y="789"/>
                </a:lnTo>
                <a:lnTo>
                  <a:pt x="1021" y="787"/>
                </a:lnTo>
                <a:lnTo>
                  <a:pt x="1021" y="787"/>
                </a:lnTo>
                <a:lnTo>
                  <a:pt x="1017" y="784"/>
                </a:lnTo>
                <a:lnTo>
                  <a:pt x="1008" y="776"/>
                </a:lnTo>
                <a:lnTo>
                  <a:pt x="996" y="765"/>
                </a:lnTo>
                <a:lnTo>
                  <a:pt x="996" y="752"/>
                </a:lnTo>
                <a:lnTo>
                  <a:pt x="1002" y="738"/>
                </a:lnTo>
                <a:lnTo>
                  <a:pt x="1012" y="727"/>
                </a:lnTo>
                <a:lnTo>
                  <a:pt x="1014" y="706"/>
                </a:lnTo>
                <a:lnTo>
                  <a:pt x="1014" y="706"/>
                </a:lnTo>
                <a:lnTo>
                  <a:pt x="1003" y="698"/>
                </a:lnTo>
                <a:lnTo>
                  <a:pt x="997" y="693"/>
                </a:lnTo>
                <a:lnTo>
                  <a:pt x="996" y="689"/>
                </a:lnTo>
                <a:lnTo>
                  <a:pt x="996" y="688"/>
                </a:lnTo>
                <a:lnTo>
                  <a:pt x="996" y="688"/>
                </a:lnTo>
                <a:lnTo>
                  <a:pt x="997" y="686"/>
                </a:lnTo>
                <a:lnTo>
                  <a:pt x="997" y="682"/>
                </a:lnTo>
                <a:lnTo>
                  <a:pt x="997" y="675"/>
                </a:lnTo>
                <a:lnTo>
                  <a:pt x="996" y="663"/>
                </a:lnTo>
                <a:lnTo>
                  <a:pt x="996" y="663"/>
                </a:lnTo>
                <a:lnTo>
                  <a:pt x="996" y="661"/>
                </a:lnTo>
                <a:lnTo>
                  <a:pt x="999" y="655"/>
                </a:lnTo>
                <a:lnTo>
                  <a:pt x="1003" y="651"/>
                </a:lnTo>
                <a:lnTo>
                  <a:pt x="1008" y="647"/>
                </a:lnTo>
                <a:lnTo>
                  <a:pt x="1014" y="643"/>
                </a:lnTo>
                <a:lnTo>
                  <a:pt x="1024" y="638"/>
                </a:lnTo>
                <a:lnTo>
                  <a:pt x="1024" y="638"/>
                </a:lnTo>
                <a:lnTo>
                  <a:pt x="1041" y="629"/>
                </a:lnTo>
                <a:lnTo>
                  <a:pt x="1053" y="622"/>
                </a:lnTo>
                <a:lnTo>
                  <a:pt x="1058" y="617"/>
                </a:lnTo>
                <a:lnTo>
                  <a:pt x="1062" y="612"/>
                </a:lnTo>
                <a:lnTo>
                  <a:pt x="1069" y="600"/>
                </a:lnTo>
                <a:lnTo>
                  <a:pt x="1069" y="600"/>
                </a:lnTo>
                <a:lnTo>
                  <a:pt x="1073" y="593"/>
                </a:lnTo>
                <a:lnTo>
                  <a:pt x="1075" y="585"/>
                </a:lnTo>
                <a:lnTo>
                  <a:pt x="1077" y="576"/>
                </a:lnTo>
                <a:lnTo>
                  <a:pt x="1078" y="566"/>
                </a:lnTo>
                <a:lnTo>
                  <a:pt x="1079" y="544"/>
                </a:lnTo>
                <a:lnTo>
                  <a:pt x="1078" y="519"/>
                </a:lnTo>
                <a:lnTo>
                  <a:pt x="1078" y="519"/>
                </a:lnTo>
                <a:lnTo>
                  <a:pt x="1073" y="485"/>
                </a:lnTo>
                <a:lnTo>
                  <a:pt x="1066" y="451"/>
                </a:lnTo>
                <a:lnTo>
                  <a:pt x="1058" y="423"/>
                </a:lnTo>
                <a:lnTo>
                  <a:pt x="1055" y="414"/>
                </a:lnTo>
                <a:lnTo>
                  <a:pt x="1051" y="410"/>
                </a:lnTo>
                <a:lnTo>
                  <a:pt x="1051" y="410"/>
                </a:lnTo>
                <a:lnTo>
                  <a:pt x="1048" y="409"/>
                </a:lnTo>
                <a:lnTo>
                  <a:pt x="1044" y="409"/>
                </a:lnTo>
                <a:lnTo>
                  <a:pt x="1035" y="412"/>
                </a:lnTo>
                <a:lnTo>
                  <a:pt x="1026" y="413"/>
                </a:lnTo>
                <a:lnTo>
                  <a:pt x="1021" y="414"/>
                </a:lnTo>
                <a:lnTo>
                  <a:pt x="1021" y="414"/>
                </a:lnTo>
                <a:lnTo>
                  <a:pt x="1019" y="414"/>
                </a:lnTo>
                <a:lnTo>
                  <a:pt x="1015" y="414"/>
                </a:lnTo>
                <a:lnTo>
                  <a:pt x="1009" y="417"/>
                </a:lnTo>
                <a:lnTo>
                  <a:pt x="1009" y="417"/>
                </a:lnTo>
                <a:lnTo>
                  <a:pt x="1012" y="415"/>
                </a:lnTo>
                <a:lnTo>
                  <a:pt x="1013" y="413"/>
                </a:lnTo>
                <a:lnTo>
                  <a:pt x="1014" y="410"/>
                </a:lnTo>
                <a:lnTo>
                  <a:pt x="1014" y="408"/>
                </a:lnTo>
                <a:lnTo>
                  <a:pt x="1013" y="403"/>
                </a:lnTo>
                <a:lnTo>
                  <a:pt x="1009" y="397"/>
                </a:lnTo>
                <a:lnTo>
                  <a:pt x="1003" y="390"/>
                </a:lnTo>
                <a:lnTo>
                  <a:pt x="1003" y="390"/>
                </a:lnTo>
                <a:lnTo>
                  <a:pt x="996" y="382"/>
                </a:lnTo>
                <a:lnTo>
                  <a:pt x="988" y="377"/>
                </a:lnTo>
                <a:lnTo>
                  <a:pt x="975" y="369"/>
                </a:lnTo>
                <a:lnTo>
                  <a:pt x="965" y="364"/>
                </a:lnTo>
                <a:lnTo>
                  <a:pt x="961" y="363"/>
                </a:lnTo>
                <a:lnTo>
                  <a:pt x="961" y="363"/>
                </a:lnTo>
                <a:lnTo>
                  <a:pt x="940" y="358"/>
                </a:lnTo>
                <a:lnTo>
                  <a:pt x="924" y="356"/>
                </a:lnTo>
                <a:lnTo>
                  <a:pt x="917" y="356"/>
                </a:lnTo>
                <a:lnTo>
                  <a:pt x="912" y="358"/>
                </a:lnTo>
                <a:lnTo>
                  <a:pt x="912" y="358"/>
                </a:lnTo>
                <a:lnTo>
                  <a:pt x="901" y="364"/>
                </a:lnTo>
                <a:lnTo>
                  <a:pt x="899" y="365"/>
                </a:lnTo>
                <a:lnTo>
                  <a:pt x="896" y="368"/>
                </a:lnTo>
                <a:lnTo>
                  <a:pt x="896" y="368"/>
                </a:lnTo>
                <a:lnTo>
                  <a:pt x="891" y="376"/>
                </a:lnTo>
                <a:lnTo>
                  <a:pt x="888" y="382"/>
                </a:lnTo>
                <a:lnTo>
                  <a:pt x="888" y="406"/>
                </a:lnTo>
                <a:lnTo>
                  <a:pt x="865" y="406"/>
                </a:lnTo>
                <a:lnTo>
                  <a:pt x="838" y="406"/>
                </a:lnTo>
                <a:lnTo>
                  <a:pt x="830" y="418"/>
                </a:lnTo>
                <a:lnTo>
                  <a:pt x="788" y="418"/>
                </a:lnTo>
                <a:lnTo>
                  <a:pt x="788" y="418"/>
                </a:lnTo>
                <a:lnTo>
                  <a:pt x="738" y="398"/>
                </a:lnTo>
                <a:lnTo>
                  <a:pt x="702" y="383"/>
                </a:lnTo>
                <a:lnTo>
                  <a:pt x="690" y="379"/>
                </a:lnTo>
                <a:lnTo>
                  <a:pt x="683" y="374"/>
                </a:lnTo>
                <a:lnTo>
                  <a:pt x="683" y="374"/>
                </a:lnTo>
                <a:lnTo>
                  <a:pt x="678" y="371"/>
                </a:lnTo>
                <a:lnTo>
                  <a:pt x="670" y="368"/>
                </a:lnTo>
                <a:lnTo>
                  <a:pt x="649" y="359"/>
                </a:lnTo>
                <a:lnTo>
                  <a:pt x="624" y="350"/>
                </a:lnTo>
                <a:lnTo>
                  <a:pt x="624" y="350"/>
                </a:lnTo>
                <a:lnTo>
                  <a:pt x="589" y="274"/>
                </a:lnTo>
                <a:lnTo>
                  <a:pt x="589" y="274"/>
                </a:lnTo>
                <a:lnTo>
                  <a:pt x="576" y="245"/>
                </a:lnTo>
                <a:lnTo>
                  <a:pt x="560" y="216"/>
                </a:lnTo>
                <a:lnTo>
                  <a:pt x="560" y="216"/>
                </a:lnTo>
                <a:lnTo>
                  <a:pt x="561" y="207"/>
                </a:lnTo>
                <a:lnTo>
                  <a:pt x="562" y="198"/>
                </a:lnTo>
                <a:lnTo>
                  <a:pt x="563" y="191"/>
                </a:lnTo>
                <a:lnTo>
                  <a:pt x="563" y="191"/>
                </a:lnTo>
                <a:lnTo>
                  <a:pt x="563" y="187"/>
                </a:lnTo>
                <a:lnTo>
                  <a:pt x="566" y="185"/>
                </a:lnTo>
                <a:lnTo>
                  <a:pt x="570" y="182"/>
                </a:lnTo>
                <a:lnTo>
                  <a:pt x="579" y="178"/>
                </a:lnTo>
                <a:lnTo>
                  <a:pt x="579" y="178"/>
                </a:lnTo>
                <a:lnTo>
                  <a:pt x="583" y="177"/>
                </a:lnTo>
                <a:lnTo>
                  <a:pt x="590" y="176"/>
                </a:lnTo>
                <a:lnTo>
                  <a:pt x="594" y="174"/>
                </a:lnTo>
                <a:lnTo>
                  <a:pt x="598" y="171"/>
                </a:lnTo>
                <a:lnTo>
                  <a:pt x="600" y="169"/>
                </a:lnTo>
                <a:lnTo>
                  <a:pt x="601" y="164"/>
                </a:lnTo>
                <a:lnTo>
                  <a:pt x="601" y="164"/>
                </a:lnTo>
                <a:lnTo>
                  <a:pt x="603" y="153"/>
                </a:lnTo>
                <a:lnTo>
                  <a:pt x="603" y="138"/>
                </a:lnTo>
                <a:lnTo>
                  <a:pt x="603" y="126"/>
                </a:lnTo>
                <a:lnTo>
                  <a:pt x="601" y="118"/>
                </a:lnTo>
                <a:lnTo>
                  <a:pt x="601" y="118"/>
                </a:lnTo>
                <a:lnTo>
                  <a:pt x="598" y="107"/>
                </a:lnTo>
                <a:lnTo>
                  <a:pt x="597" y="99"/>
                </a:lnTo>
                <a:lnTo>
                  <a:pt x="597" y="99"/>
                </a:lnTo>
                <a:lnTo>
                  <a:pt x="598" y="95"/>
                </a:lnTo>
                <a:lnTo>
                  <a:pt x="599" y="90"/>
                </a:lnTo>
                <a:lnTo>
                  <a:pt x="599" y="90"/>
                </a:lnTo>
                <a:lnTo>
                  <a:pt x="600" y="89"/>
                </a:lnTo>
                <a:lnTo>
                  <a:pt x="601" y="86"/>
                </a:lnTo>
                <a:lnTo>
                  <a:pt x="601" y="85"/>
                </a:lnTo>
                <a:lnTo>
                  <a:pt x="599" y="84"/>
                </a:lnTo>
                <a:lnTo>
                  <a:pt x="599" y="84"/>
                </a:lnTo>
                <a:lnTo>
                  <a:pt x="588" y="81"/>
                </a:lnTo>
                <a:lnTo>
                  <a:pt x="582" y="79"/>
                </a:lnTo>
                <a:lnTo>
                  <a:pt x="579" y="78"/>
                </a:lnTo>
                <a:lnTo>
                  <a:pt x="579" y="78"/>
                </a:lnTo>
                <a:lnTo>
                  <a:pt x="578" y="73"/>
                </a:lnTo>
                <a:lnTo>
                  <a:pt x="576" y="63"/>
                </a:lnTo>
                <a:lnTo>
                  <a:pt x="573" y="45"/>
                </a:lnTo>
                <a:lnTo>
                  <a:pt x="573" y="45"/>
                </a:lnTo>
                <a:lnTo>
                  <a:pt x="572" y="40"/>
                </a:lnTo>
                <a:lnTo>
                  <a:pt x="570" y="35"/>
                </a:lnTo>
                <a:lnTo>
                  <a:pt x="567" y="32"/>
                </a:lnTo>
                <a:lnTo>
                  <a:pt x="549" y="0"/>
                </a:lnTo>
                <a:close/>
                <a:moveTo>
                  <a:pt x="384" y="978"/>
                </a:moveTo>
                <a:lnTo>
                  <a:pt x="384" y="978"/>
                </a:lnTo>
                <a:lnTo>
                  <a:pt x="401" y="975"/>
                </a:lnTo>
                <a:lnTo>
                  <a:pt x="401" y="975"/>
                </a:lnTo>
                <a:lnTo>
                  <a:pt x="405" y="974"/>
                </a:lnTo>
                <a:lnTo>
                  <a:pt x="406" y="973"/>
                </a:lnTo>
                <a:lnTo>
                  <a:pt x="407" y="969"/>
                </a:lnTo>
                <a:lnTo>
                  <a:pt x="407" y="969"/>
                </a:lnTo>
                <a:lnTo>
                  <a:pt x="411" y="969"/>
                </a:lnTo>
                <a:lnTo>
                  <a:pt x="427" y="968"/>
                </a:lnTo>
                <a:lnTo>
                  <a:pt x="427" y="968"/>
                </a:lnTo>
                <a:lnTo>
                  <a:pt x="437" y="967"/>
                </a:lnTo>
                <a:lnTo>
                  <a:pt x="441" y="964"/>
                </a:lnTo>
                <a:lnTo>
                  <a:pt x="443" y="961"/>
                </a:lnTo>
                <a:lnTo>
                  <a:pt x="446" y="958"/>
                </a:lnTo>
                <a:lnTo>
                  <a:pt x="446" y="958"/>
                </a:lnTo>
                <a:lnTo>
                  <a:pt x="449" y="952"/>
                </a:lnTo>
                <a:lnTo>
                  <a:pt x="449" y="950"/>
                </a:lnTo>
                <a:lnTo>
                  <a:pt x="493" y="950"/>
                </a:lnTo>
                <a:lnTo>
                  <a:pt x="493" y="950"/>
                </a:lnTo>
                <a:lnTo>
                  <a:pt x="495" y="950"/>
                </a:lnTo>
                <a:lnTo>
                  <a:pt x="497" y="951"/>
                </a:lnTo>
                <a:lnTo>
                  <a:pt x="498" y="956"/>
                </a:lnTo>
                <a:lnTo>
                  <a:pt x="501" y="961"/>
                </a:lnTo>
                <a:lnTo>
                  <a:pt x="503" y="966"/>
                </a:lnTo>
                <a:lnTo>
                  <a:pt x="503" y="966"/>
                </a:lnTo>
                <a:lnTo>
                  <a:pt x="504" y="970"/>
                </a:lnTo>
                <a:lnTo>
                  <a:pt x="504" y="975"/>
                </a:lnTo>
                <a:lnTo>
                  <a:pt x="502" y="984"/>
                </a:lnTo>
                <a:lnTo>
                  <a:pt x="502" y="984"/>
                </a:lnTo>
                <a:lnTo>
                  <a:pt x="501" y="985"/>
                </a:lnTo>
                <a:lnTo>
                  <a:pt x="498" y="988"/>
                </a:lnTo>
                <a:lnTo>
                  <a:pt x="492" y="991"/>
                </a:lnTo>
                <a:lnTo>
                  <a:pt x="485" y="995"/>
                </a:lnTo>
                <a:lnTo>
                  <a:pt x="480" y="996"/>
                </a:lnTo>
                <a:lnTo>
                  <a:pt x="480" y="996"/>
                </a:lnTo>
                <a:lnTo>
                  <a:pt x="473" y="997"/>
                </a:lnTo>
                <a:lnTo>
                  <a:pt x="465" y="1000"/>
                </a:lnTo>
                <a:lnTo>
                  <a:pt x="465" y="1000"/>
                </a:lnTo>
                <a:lnTo>
                  <a:pt x="458" y="1004"/>
                </a:lnTo>
                <a:lnTo>
                  <a:pt x="382" y="1004"/>
                </a:lnTo>
                <a:lnTo>
                  <a:pt x="384" y="978"/>
                </a:lnTo>
                <a:close/>
                <a:moveTo>
                  <a:pt x="382" y="808"/>
                </a:moveTo>
                <a:lnTo>
                  <a:pt x="401" y="808"/>
                </a:lnTo>
                <a:lnTo>
                  <a:pt x="430" y="886"/>
                </a:lnTo>
                <a:lnTo>
                  <a:pt x="410" y="894"/>
                </a:lnTo>
                <a:lnTo>
                  <a:pt x="380" y="894"/>
                </a:lnTo>
                <a:lnTo>
                  <a:pt x="382" y="808"/>
                </a:lnTo>
                <a:close/>
                <a:moveTo>
                  <a:pt x="417" y="810"/>
                </a:moveTo>
                <a:lnTo>
                  <a:pt x="468" y="802"/>
                </a:lnTo>
                <a:lnTo>
                  <a:pt x="477" y="808"/>
                </a:lnTo>
                <a:lnTo>
                  <a:pt x="502" y="873"/>
                </a:lnTo>
                <a:lnTo>
                  <a:pt x="446" y="882"/>
                </a:lnTo>
                <a:lnTo>
                  <a:pt x="417" y="810"/>
                </a:lnTo>
                <a:close/>
                <a:moveTo>
                  <a:pt x="944" y="660"/>
                </a:moveTo>
                <a:lnTo>
                  <a:pt x="945" y="698"/>
                </a:lnTo>
                <a:lnTo>
                  <a:pt x="928" y="704"/>
                </a:lnTo>
                <a:lnTo>
                  <a:pt x="924" y="730"/>
                </a:lnTo>
                <a:lnTo>
                  <a:pt x="934" y="738"/>
                </a:lnTo>
                <a:lnTo>
                  <a:pt x="934" y="738"/>
                </a:lnTo>
                <a:lnTo>
                  <a:pt x="935" y="745"/>
                </a:lnTo>
                <a:lnTo>
                  <a:pt x="937" y="749"/>
                </a:lnTo>
                <a:lnTo>
                  <a:pt x="937" y="752"/>
                </a:lnTo>
                <a:lnTo>
                  <a:pt x="935" y="754"/>
                </a:lnTo>
                <a:lnTo>
                  <a:pt x="935" y="754"/>
                </a:lnTo>
                <a:lnTo>
                  <a:pt x="877" y="830"/>
                </a:lnTo>
                <a:lnTo>
                  <a:pt x="835" y="882"/>
                </a:lnTo>
                <a:lnTo>
                  <a:pt x="820" y="899"/>
                </a:lnTo>
                <a:lnTo>
                  <a:pt x="813" y="908"/>
                </a:lnTo>
                <a:lnTo>
                  <a:pt x="813" y="908"/>
                </a:lnTo>
                <a:lnTo>
                  <a:pt x="808" y="912"/>
                </a:lnTo>
                <a:lnTo>
                  <a:pt x="804" y="915"/>
                </a:lnTo>
                <a:lnTo>
                  <a:pt x="803" y="916"/>
                </a:lnTo>
                <a:lnTo>
                  <a:pt x="799" y="916"/>
                </a:lnTo>
                <a:lnTo>
                  <a:pt x="787" y="918"/>
                </a:lnTo>
                <a:lnTo>
                  <a:pt x="787" y="918"/>
                </a:lnTo>
                <a:lnTo>
                  <a:pt x="686" y="915"/>
                </a:lnTo>
                <a:lnTo>
                  <a:pt x="686" y="915"/>
                </a:lnTo>
                <a:lnTo>
                  <a:pt x="683" y="914"/>
                </a:lnTo>
                <a:lnTo>
                  <a:pt x="675" y="908"/>
                </a:lnTo>
                <a:lnTo>
                  <a:pt x="670" y="904"/>
                </a:lnTo>
                <a:lnTo>
                  <a:pt x="667" y="900"/>
                </a:lnTo>
                <a:lnTo>
                  <a:pt x="665" y="897"/>
                </a:lnTo>
                <a:lnTo>
                  <a:pt x="665" y="894"/>
                </a:lnTo>
                <a:lnTo>
                  <a:pt x="665" y="894"/>
                </a:lnTo>
                <a:lnTo>
                  <a:pt x="671" y="882"/>
                </a:lnTo>
                <a:lnTo>
                  <a:pt x="683" y="865"/>
                </a:lnTo>
                <a:lnTo>
                  <a:pt x="698" y="842"/>
                </a:lnTo>
                <a:lnTo>
                  <a:pt x="698" y="842"/>
                </a:lnTo>
                <a:lnTo>
                  <a:pt x="702" y="842"/>
                </a:lnTo>
                <a:lnTo>
                  <a:pt x="710" y="839"/>
                </a:lnTo>
                <a:lnTo>
                  <a:pt x="717" y="835"/>
                </a:lnTo>
                <a:lnTo>
                  <a:pt x="721" y="833"/>
                </a:lnTo>
                <a:lnTo>
                  <a:pt x="723" y="829"/>
                </a:lnTo>
                <a:lnTo>
                  <a:pt x="723" y="829"/>
                </a:lnTo>
                <a:lnTo>
                  <a:pt x="724" y="822"/>
                </a:lnTo>
                <a:lnTo>
                  <a:pt x="726" y="815"/>
                </a:lnTo>
                <a:lnTo>
                  <a:pt x="727" y="807"/>
                </a:lnTo>
                <a:lnTo>
                  <a:pt x="729" y="797"/>
                </a:lnTo>
                <a:lnTo>
                  <a:pt x="729" y="797"/>
                </a:lnTo>
                <a:lnTo>
                  <a:pt x="733" y="787"/>
                </a:lnTo>
                <a:lnTo>
                  <a:pt x="739" y="775"/>
                </a:lnTo>
                <a:lnTo>
                  <a:pt x="745" y="762"/>
                </a:lnTo>
                <a:lnTo>
                  <a:pt x="750" y="748"/>
                </a:lnTo>
                <a:lnTo>
                  <a:pt x="750" y="748"/>
                </a:lnTo>
                <a:lnTo>
                  <a:pt x="757" y="721"/>
                </a:lnTo>
                <a:lnTo>
                  <a:pt x="761" y="709"/>
                </a:lnTo>
                <a:lnTo>
                  <a:pt x="762" y="700"/>
                </a:lnTo>
                <a:lnTo>
                  <a:pt x="762" y="700"/>
                </a:lnTo>
                <a:lnTo>
                  <a:pt x="762" y="690"/>
                </a:lnTo>
                <a:lnTo>
                  <a:pt x="759" y="681"/>
                </a:lnTo>
                <a:lnTo>
                  <a:pt x="755" y="666"/>
                </a:lnTo>
                <a:lnTo>
                  <a:pt x="755" y="666"/>
                </a:lnTo>
                <a:lnTo>
                  <a:pt x="740" y="625"/>
                </a:lnTo>
                <a:lnTo>
                  <a:pt x="740" y="625"/>
                </a:lnTo>
                <a:lnTo>
                  <a:pt x="739" y="619"/>
                </a:lnTo>
                <a:lnTo>
                  <a:pt x="739" y="613"/>
                </a:lnTo>
                <a:lnTo>
                  <a:pt x="739" y="605"/>
                </a:lnTo>
                <a:lnTo>
                  <a:pt x="739" y="605"/>
                </a:lnTo>
                <a:lnTo>
                  <a:pt x="741" y="589"/>
                </a:lnTo>
                <a:lnTo>
                  <a:pt x="743" y="578"/>
                </a:lnTo>
                <a:lnTo>
                  <a:pt x="743" y="571"/>
                </a:lnTo>
                <a:lnTo>
                  <a:pt x="743" y="571"/>
                </a:lnTo>
                <a:lnTo>
                  <a:pt x="738" y="568"/>
                </a:lnTo>
                <a:lnTo>
                  <a:pt x="727" y="559"/>
                </a:lnTo>
                <a:lnTo>
                  <a:pt x="716" y="552"/>
                </a:lnTo>
                <a:lnTo>
                  <a:pt x="711" y="548"/>
                </a:lnTo>
                <a:lnTo>
                  <a:pt x="711" y="548"/>
                </a:lnTo>
                <a:lnTo>
                  <a:pt x="710" y="546"/>
                </a:lnTo>
                <a:lnTo>
                  <a:pt x="708" y="544"/>
                </a:lnTo>
                <a:lnTo>
                  <a:pt x="705" y="542"/>
                </a:lnTo>
                <a:lnTo>
                  <a:pt x="697" y="539"/>
                </a:lnTo>
                <a:lnTo>
                  <a:pt x="697" y="539"/>
                </a:lnTo>
                <a:lnTo>
                  <a:pt x="668" y="539"/>
                </a:lnTo>
                <a:lnTo>
                  <a:pt x="615" y="539"/>
                </a:lnTo>
                <a:lnTo>
                  <a:pt x="563" y="538"/>
                </a:lnTo>
                <a:lnTo>
                  <a:pt x="546" y="536"/>
                </a:lnTo>
                <a:lnTo>
                  <a:pt x="541" y="536"/>
                </a:lnTo>
                <a:lnTo>
                  <a:pt x="539" y="535"/>
                </a:lnTo>
                <a:lnTo>
                  <a:pt x="539" y="535"/>
                </a:lnTo>
                <a:lnTo>
                  <a:pt x="535" y="520"/>
                </a:lnTo>
                <a:lnTo>
                  <a:pt x="529" y="496"/>
                </a:lnTo>
                <a:lnTo>
                  <a:pt x="522" y="465"/>
                </a:lnTo>
                <a:lnTo>
                  <a:pt x="522" y="465"/>
                </a:lnTo>
                <a:lnTo>
                  <a:pt x="522" y="458"/>
                </a:lnTo>
                <a:lnTo>
                  <a:pt x="523" y="452"/>
                </a:lnTo>
                <a:lnTo>
                  <a:pt x="525" y="446"/>
                </a:lnTo>
                <a:lnTo>
                  <a:pt x="525" y="446"/>
                </a:lnTo>
                <a:lnTo>
                  <a:pt x="535" y="433"/>
                </a:lnTo>
                <a:lnTo>
                  <a:pt x="544" y="420"/>
                </a:lnTo>
                <a:lnTo>
                  <a:pt x="557" y="392"/>
                </a:lnTo>
                <a:lnTo>
                  <a:pt x="565" y="380"/>
                </a:lnTo>
                <a:lnTo>
                  <a:pt x="565" y="380"/>
                </a:lnTo>
                <a:lnTo>
                  <a:pt x="592" y="396"/>
                </a:lnTo>
                <a:lnTo>
                  <a:pt x="624" y="414"/>
                </a:lnTo>
                <a:lnTo>
                  <a:pt x="624" y="414"/>
                </a:lnTo>
                <a:lnTo>
                  <a:pt x="631" y="419"/>
                </a:lnTo>
                <a:lnTo>
                  <a:pt x="643" y="425"/>
                </a:lnTo>
                <a:lnTo>
                  <a:pt x="656" y="431"/>
                </a:lnTo>
                <a:lnTo>
                  <a:pt x="665" y="434"/>
                </a:lnTo>
                <a:lnTo>
                  <a:pt x="665" y="434"/>
                </a:lnTo>
                <a:lnTo>
                  <a:pt x="718" y="441"/>
                </a:lnTo>
                <a:lnTo>
                  <a:pt x="765" y="449"/>
                </a:lnTo>
                <a:lnTo>
                  <a:pt x="765" y="449"/>
                </a:lnTo>
                <a:lnTo>
                  <a:pt x="772" y="457"/>
                </a:lnTo>
                <a:lnTo>
                  <a:pt x="777" y="465"/>
                </a:lnTo>
                <a:lnTo>
                  <a:pt x="778" y="468"/>
                </a:lnTo>
                <a:lnTo>
                  <a:pt x="778" y="469"/>
                </a:lnTo>
                <a:lnTo>
                  <a:pt x="778" y="469"/>
                </a:lnTo>
                <a:lnTo>
                  <a:pt x="777" y="474"/>
                </a:lnTo>
                <a:lnTo>
                  <a:pt x="777" y="480"/>
                </a:lnTo>
                <a:lnTo>
                  <a:pt x="778" y="498"/>
                </a:lnTo>
                <a:lnTo>
                  <a:pt x="778" y="498"/>
                </a:lnTo>
                <a:lnTo>
                  <a:pt x="778" y="508"/>
                </a:lnTo>
                <a:lnTo>
                  <a:pt x="778" y="516"/>
                </a:lnTo>
                <a:lnTo>
                  <a:pt x="780" y="525"/>
                </a:lnTo>
                <a:lnTo>
                  <a:pt x="782" y="528"/>
                </a:lnTo>
                <a:lnTo>
                  <a:pt x="784" y="532"/>
                </a:lnTo>
                <a:lnTo>
                  <a:pt x="784" y="532"/>
                </a:lnTo>
                <a:lnTo>
                  <a:pt x="793" y="542"/>
                </a:lnTo>
                <a:lnTo>
                  <a:pt x="805" y="553"/>
                </a:lnTo>
                <a:lnTo>
                  <a:pt x="815" y="563"/>
                </a:lnTo>
                <a:lnTo>
                  <a:pt x="819" y="566"/>
                </a:lnTo>
                <a:lnTo>
                  <a:pt x="820" y="570"/>
                </a:lnTo>
                <a:lnTo>
                  <a:pt x="820" y="570"/>
                </a:lnTo>
                <a:lnTo>
                  <a:pt x="820" y="578"/>
                </a:lnTo>
                <a:lnTo>
                  <a:pt x="820" y="589"/>
                </a:lnTo>
                <a:lnTo>
                  <a:pt x="819" y="609"/>
                </a:lnTo>
                <a:lnTo>
                  <a:pt x="819" y="609"/>
                </a:lnTo>
                <a:lnTo>
                  <a:pt x="818" y="617"/>
                </a:lnTo>
                <a:lnTo>
                  <a:pt x="819" y="623"/>
                </a:lnTo>
                <a:lnTo>
                  <a:pt x="820" y="629"/>
                </a:lnTo>
                <a:lnTo>
                  <a:pt x="824" y="638"/>
                </a:lnTo>
                <a:lnTo>
                  <a:pt x="824" y="638"/>
                </a:lnTo>
                <a:lnTo>
                  <a:pt x="831" y="649"/>
                </a:lnTo>
                <a:lnTo>
                  <a:pt x="840" y="657"/>
                </a:lnTo>
                <a:lnTo>
                  <a:pt x="847" y="665"/>
                </a:lnTo>
                <a:lnTo>
                  <a:pt x="852" y="668"/>
                </a:lnTo>
                <a:lnTo>
                  <a:pt x="852" y="668"/>
                </a:lnTo>
                <a:lnTo>
                  <a:pt x="864" y="673"/>
                </a:lnTo>
                <a:lnTo>
                  <a:pt x="864" y="673"/>
                </a:lnTo>
                <a:lnTo>
                  <a:pt x="868" y="673"/>
                </a:lnTo>
                <a:lnTo>
                  <a:pt x="878" y="672"/>
                </a:lnTo>
                <a:lnTo>
                  <a:pt x="905" y="667"/>
                </a:lnTo>
                <a:lnTo>
                  <a:pt x="944" y="660"/>
                </a:lnTo>
                <a:lnTo>
                  <a:pt x="944" y="660"/>
                </a:lnTo>
                <a:close/>
                <a:moveTo>
                  <a:pt x="151" y="864"/>
                </a:moveTo>
                <a:lnTo>
                  <a:pt x="169" y="914"/>
                </a:lnTo>
                <a:lnTo>
                  <a:pt x="121" y="898"/>
                </a:lnTo>
                <a:lnTo>
                  <a:pt x="121" y="898"/>
                </a:lnTo>
                <a:lnTo>
                  <a:pt x="123" y="892"/>
                </a:lnTo>
                <a:lnTo>
                  <a:pt x="125" y="887"/>
                </a:lnTo>
                <a:lnTo>
                  <a:pt x="131" y="880"/>
                </a:lnTo>
                <a:lnTo>
                  <a:pt x="131" y="880"/>
                </a:lnTo>
                <a:lnTo>
                  <a:pt x="137" y="873"/>
                </a:lnTo>
                <a:lnTo>
                  <a:pt x="145" y="869"/>
                </a:lnTo>
                <a:lnTo>
                  <a:pt x="151" y="864"/>
                </a:lnTo>
                <a:lnTo>
                  <a:pt x="151" y="864"/>
                </a:lnTo>
                <a:close/>
                <a:moveTo>
                  <a:pt x="64" y="915"/>
                </a:moveTo>
                <a:lnTo>
                  <a:pt x="137" y="934"/>
                </a:lnTo>
                <a:lnTo>
                  <a:pt x="148" y="942"/>
                </a:lnTo>
                <a:lnTo>
                  <a:pt x="141" y="950"/>
                </a:lnTo>
                <a:lnTo>
                  <a:pt x="158" y="975"/>
                </a:lnTo>
                <a:lnTo>
                  <a:pt x="158" y="975"/>
                </a:lnTo>
                <a:lnTo>
                  <a:pt x="136" y="990"/>
                </a:lnTo>
                <a:lnTo>
                  <a:pt x="119" y="1001"/>
                </a:lnTo>
                <a:lnTo>
                  <a:pt x="109" y="1007"/>
                </a:lnTo>
                <a:lnTo>
                  <a:pt x="109" y="1007"/>
                </a:lnTo>
                <a:lnTo>
                  <a:pt x="105" y="1010"/>
                </a:lnTo>
                <a:lnTo>
                  <a:pt x="104" y="1010"/>
                </a:lnTo>
                <a:lnTo>
                  <a:pt x="102" y="1009"/>
                </a:lnTo>
                <a:lnTo>
                  <a:pt x="100" y="1007"/>
                </a:lnTo>
                <a:lnTo>
                  <a:pt x="100" y="1007"/>
                </a:lnTo>
                <a:lnTo>
                  <a:pt x="87" y="1013"/>
                </a:lnTo>
                <a:lnTo>
                  <a:pt x="75" y="1020"/>
                </a:lnTo>
                <a:lnTo>
                  <a:pt x="75" y="1020"/>
                </a:lnTo>
                <a:lnTo>
                  <a:pt x="73" y="1016"/>
                </a:lnTo>
                <a:lnTo>
                  <a:pt x="69" y="1007"/>
                </a:lnTo>
                <a:lnTo>
                  <a:pt x="64" y="990"/>
                </a:lnTo>
                <a:lnTo>
                  <a:pt x="61" y="980"/>
                </a:lnTo>
                <a:lnTo>
                  <a:pt x="59" y="968"/>
                </a:lnTo>
                <a:lnTo>
                  <a:pt x="59" y="968"/>
                </a:lnTo>
                <a:lnTo>
                  <a:pt x="58" y="956"/>
                </a:lnTo>
                <a:lnTo>
                  <a:pt x="58" y="945"/>
                </a:lnTo>
                <a:lnTo>
                  <a:pt x="60" y="929"/>
                </a:lnTo>
                <a:lnTo>
                  <a:pt x="62" y="919"/>
                </a:lnTo>
                <a:lnTo>
                  <a:pt x="64" y="915"/>
                </a:lnTo>
                <a:lnTo>
                  <a:pt x="64" y="915"/>
                </a:lnTo>
                <a:close/>
                <a:moveTo>
                  <a:pt x="174" y="996"/>
                </a:moveTo>
                <a:lnTo>
                  <a:pt x="174" y="996"/>
                </a:lnTo>
                <a:lnTo>
                  <a:pt x="178" y="999"/>
                </a:lnTo>
                <a:lnTo>
                  <a:pt x="182" y="1005"/>
                </a:lnTo>
                <a:lnTo>
                  <a:pt x="186" y="1013"/>
                </a:lnTo>
                <a:lnTo>
                  <a:pt x="186" y="1013"/>
                </a:lnTo>
                <a:lnTo>
                  <a:pt x="207" y="1012"/>
                </a:lnTo>
                <a:lnTo>
                  <a:pt x="238" y="1012"/>
                </a:lnTo>
                <a:lnTo>
                  <a:pt x="238" y="1012"/>
                </a:lnTo>
                <a:lnTo>
                  <a:pt x="261" y="1013"/>
                </a:lnTo>
                <a:lnTo>
                  <a:pt x="279" y="1016"/>
                </a:lnTo>
                <a:lnTo>
                  <a:pt x="279" y="1016"/>
                </a:lnTo>
                <a:lnTo>
                  <a:pt x="299" y="1016"/>
                </a:lnTo>
                <a:lnTo>
                  <a:pt x="317" y="1016"/>
                </a:lnTo>
                <a:lnTo>
                  <a:pt x="326" y="1023"/>
                </a:lnTo>
                <a:lnTo>
                  <a:pt x="326" y="1023"/>
                </a:lnTo>
                <a:lnTo>
                  <a:pt x="319" y="1037"/>
                </a:lnTo>
                <a:lnTo>
                  <a:pt x="310" y="1050"/>
                </a:lnTo>
                <a:lnTo>
                  <a:pt x="298" y="1065"/>
                </a:lnTo>
                <a:lnTo>
                  <a:pt x="291" y="1074"/>
                </a:lnTo>
                <a:lnTo>
                  <a:pt x="282" y="1081"/>
                </a:lnTo>
                <a:lnTo>
                  <a:pt x="272" y="1088"/>
                </a:lnTo>
                <a:lnTo>
                  <a:pt x="263" y="1094"/>
                </a:lnTo>
                <a:lnTo>
                  <a:pt x="250" y="1099"/>
                </a:lnTo>
                <a:lnTo>
                  <a:pt x="238" y="1104"/>
                </a:lnTo>
                <a:lnTo>
                  <a:pt x="225" y="1107"/>
                </a:lnTo>
                <a:lnTo>
                  <a:pt x="211" y="1108"/>
                </a:lnTo>
                <a:lnTo>
                  <a:pt x="211" y="1108"/>
                </a:lnTo>
                <a:lnTo>
                  <a:pt x="196" y="1107"/>
                </a:lnTo>
                <a:lnTo>
                  <a:pt x="183" y="1106"/>
                </a:lnTo>
                <a:lnTo>
                  <a:pt x="170" y="1103"/>
                </a:lnTo>
                <a:lnTo>
                  <a:pt x="159" y="1099"/>
                </a:lnTo>
                <a:lnTo>
                  <a:pt x="150" y="1096"/>
                </a:lnTo>
                <a:lnTo>
                  <a:pt x="140" y="1092"/>
                </a:lnTo>
                <a:lnTo>
                  <a:pt x="125" y="1082"/>
                </a:lnTo>
                <a:lnTo>
                  <a:pt x="113" y="1074"/>
                </a:lnTo>
                <a:lnTo>
                  <a:pt x="105" y="1065"/>
                </a:lnTo>
                <a:lnTo>
                  <a:pt x="99" y="1058"/>
                </a:lnTo>
                <a:lnTo>
                  <a:pt x="99" y="1058"/>
                </a:lnTo>
                <a:lnTo>
                  <a:pt x="136" y="1027"/>
                </a:lnTo>
                <a:lnTo>
                  <a:pt x="162" y="1005"/>
                </a:lnTo>
                <a:lnTo>
                  <a:pt x="174" y="996"/>
                </a:lnTo>
                <a:lnTo>
                  <a:pt x="174" y="996"/>
                </a:lnTo>
                <a:close/>
                <a:moveTo>
                  <a:pt x="1014" y="872"/>
                </a:moveTo>
                <a:lnTo>
                  <a:pt x="1014" y="872"/>
                </a:lnTo>
                <a:lnTo>
                  <a:pt x="1026" y="896"/>
                </a:lnTo>
                <a:lnTo>
                  <a:pt x="1040" y="920"/>
                </a:lnTo>
                <a:lnTo>
                  <a:pt x="1057" y="950"/>
                </a:lnTo>
                <a:lnTo>
                  <a:pt x="1057" y="950"/>
                </a:lnTo>
                <a:lnTo>
                  <a:pt x="1071" y="969"/>
                </a:lnTo>
                <a:lnTo>
                  <a:pt x="1077" y="980"/>
                </a:lnTo>
                <a:lnTo>
                  <a:pt x="1080" y="984"/>
                </a:lnTo>
                <a:lnTo>
                  <a:pt x="1082" y="984"/>
                </a:lnTo>
                <a:lnTo>
                  <a:pt x="1082" y="984"/>
                </a:lnTo>
                <a:lnTo>
                  <a:pt x="1082" y="990"/>
                </a:lnTo>
                <a:lnTo>
                  <a:pt x="1082" y="995"/>
                </a:lnTo>
                <a:lnTo>
                  <a:pt x="1083" y="1001"/>
                </a:lnTo>
                <a:lnTo>
                  <a:pt x="1085" y="1009"/>
                </a:lnTo>
                <a:lnTo>
                  <a:pt x="1089" y="1013"/>
                </a:lnTo>
                <a:lnTo>
                  <a:pt x="1094" y="1018"/>
                </a:lnTo>
                <a:lnTo>
                  <a:pt x="1101" y="1022"/>
                </a:lnTo>
                <a:lnTo>
                  <a:pt x="1101" y="1022"/>
                </a:lnTo>
                <a:lnTo>
                  <a:pt x="1110" y="1023"/>
                </a:lnTo>
                <a:lnTo>
                  <a:pt x="1118" y="1023"/>
                </a:lnTo>
                <a:lnTo>
                  <a:pt x="1126" y="1022"/>
                </a:lnTo>
                <a:lnTo>
                  <a:pt x="1132" y="1018"/>
                </a:lnTo>
                <a:lnTo>
                  <a:pt x="1137" y="1015"/>
                </a:lnTo>
                <a:lnTo>
                  <a:pt x="1141" y="1009"/>
                </a:lnTo>
                <a:lnTo>
                  <a:pt x="1143" y="1001"/>
                </a:lnTo>
                <a:lnTo>
                  <a:pt x="1143" y="994"/>
                </a:lnTo>
                <a:lnTo>
                  <a:pt x="1143" y="994"/>
                </a:lnTo>
                <a:lnTo>
                  <a:pt x="1142" y="979"/>
                </a:lnTo>
                <a:lnTo>
                  <a:pt x="1139" y="969"/>
                </a:lnTo>
                <a:lnTo>
                  <a:pt x="1138" y="966"/>
                </a:lnTo>
                <a:lnTo>
                  <a:pt x="1137" y="963"/>
                </a:lnTo>
                <a:lnTo>
                  <a:pt x="1134" y="961"/>
                </a:lnTo>
                <a:lnTo>
                  <a:pt x="1131" y="959"/>
                </a:lnTo>
                <a:lnTo>
                  <a:pt x="1131" y="959"/>
                </a:lnTo>
                <a:lnTo>
                  <a:pt x="1112" y="956"/>
                </a:lnTo>
                <a:lnTo>
                  <a:pt x="1101" y="953"/>
                </a:lnTo>
                <a:lnTo>
                  <a:pt x="1073" y="927"/>
                </a:lnTo>
                <a:lnTo>
                  <a:pt x="1066" y="902"/>
                </a:lnTo>
                <a:lnTo>
                  <a:pt x="1066" y="902"/>
                </a:lnTo>
                <a:lnTo>
                  <a:pt x="1071" y="900"/>
                </a:lnTo>
                <a:lnTo>
                  <a:pt x="1073" y="899"/>
                </a:lnTo>
                <a:lnTo>
                  <a:pt x="1075" y="898"/>
                </a:lnTo>
                <a:lnTo>
                  <a:pt x="1075" y="898"/>
                </a:lnTo>
                <a:lnTo>
                  <a:pt x="1080" y="887"/>
                </a:lnTo>
                <a:lnTo>
                  <a:pt x="1085" y="876"/>
                </a:lnTo>
                <a:lnTo>
                  <a:pt x="1085" y="876"/>
                </a:lnTo>
                <a:lnTo>
                  <a:pt x="1089" y="866"/>
                </a:lnTo>
                <a:lnTo>
                  <a:pt x="1091" y="861"/>
                </a:lnTo>
                <a:lnTo>
                  <a:pt x="1093" y="860"/>
                </a:lnTo>
                <a:lnTo>
                  <a:pt x="1095" y="860"/>
                </a:lnTo>
                <a:lnTo>
                  <a:pt x="1095" y="860"/>
                </a:lnTo>
                <a:lnTo>
                  <a:pt x="1105" y="861"/>
                </a:lnTo>
                <a:lnTo>
                  <a:pt x="1120" y="861"/>
                </a:lnTo>
                <a:lnTo>
                  <a:pt x="1139" y="861"/>
                </a:lnTo>
                <a:lnTo>
                  <a:pt x="1157" y="844"/>
                </a:lnTo>
                <a:lnTo>
                  <a:pt x="1157" y="844"/>
                </a:lnTo>
                <a:lnTo>
                  <a:pt x="1165" y="848"/>
                </a:lnTo>
                <a:lnTo>
                  <a:pt x="1175" y="853"/>
                </a:lnTo>
                <a:lnTo>
                  <a:pt x="1186" y="859"/>
                </a:lnTo>
                <a:lnTo>
                  <a:pt x="1198" y="867"/>
                </a:lnTo>
                <a:lnTo>
                  <a:pt x="1211" y="880"/>
                </a:lnTo>
                <a:lnTo>
                  <a:pt x="1223" y="893"/>
                </a:lnTo>
                <a:lnTo>
                  <a:pt x="1228" y="902"/>
                </a:lnTo>
                <a:lnTo>
                  <a:pt x="1233" y="910"/>
                </a:lnTo>
                <a:lnTo>
                  <a:pt x="1233" y="910"/>
                </a:lnTo>
                <a:lnTo>
                  <a:pt x="1238" y="919"/>
                </a:lnTo>
                <a:lnTo>
                  <a:pt x="1240" y="930"/>
                </a:lnTo>
                <a:lnTo>
                  <a:pt x="1242" y="941"/>
                </a:lnTo>
                <a:lnTo>
                  <a:pt x="1245" y="953"/>
                </a:lnTo>
                <a:lnTo>
                  <a:pt x="1245" y="966"/>
                </a:lnTo>
                <a:lnTo>
                  <a:pt x="1245" y="978"/>
                </a:lnTo>
                <a:lnTo>
                  <a:pt x="1244" y="1004"/>
                </a:lnTo>
                <a:lnTo>
                  <a:pt x="1240" y="1029"/>
                </a:lnTo>
                <a:lnTo>
                  <a:pt x="1234" y="1051"/>
                </a:lnTo>
                <a:lnTo>
                  <a:pt x="1230" y="1063"/>
                </a:lnTo>
                <a:lnTo>
                  <a:pt x="1227" y="1071"/>
                </a:lnTo>
                <a:lnTo>
                  <a:pt x="1222" y="1079"/>
                </a:lnTo>
                <a:lnTo>
                  <a:pt x="1217" y="1086"/>
                </a:lnTo>
                <a:lnTo>
                  <a:pt x="1217" y="1086"/>
                </a:lnTo>
                <a:lnTo>
                  <a:pt x="1212" y="1091"/>
                </a:lnTo>
                <a:lnTo>
                  <a:pt x="1204" y="1097"/>
                </a:lnTo>
                <a:lnTo>
                  <a:pt x="1197" y="1102"/>
                </a:lnTo>
                <a:lnTo>
                  <a:pt x="1188" y="1107"/>
                </a:lnTo>
                <a:lnTo>
                  <a:pt x="1170" y="1114"/>
                </a:lnTo>
                <a:lnTo>
                  <a:pt x="1150" y="1120"/>
                </a:lnTo>
                <a:lnTo>
                  <a:pt x="1129" y="1125"/>
                </a:lnTo>
                <a:lnTo>
                  <a:pt x="1109" y="1129"/>
                </a:lnTo>
                <a:lnTo>
                  <a:pt x="1090" y="1129"/>
                </a:lnTo>
                <a:lnTo>
                  <a:pt x="1073" y="1128"/>
                </a:lnTo>
                <a:lnTo>
                  <a:pt x="1073" y="1128"/>
                </a:lnTo>
                <a:lnTo>
                  <a:pt x="1058" y="1124"/>
                </a:lnTo>
                <a:lnTo>
                  <a:pt x="1042" y="1117"/>
                </a:lnTo>
                <a:lnTo>
                  <a:pt x="1026" y="1107"/>
                </a:lnTo>
                <a:lnTo>
                  <a:pt x="1012" y="1094"/>
                </a:lnTo>
                <a:lnTo>
                  <a:pt x="997" y="1080"/>
                </a:lnTo>
                <a:lnTo>
                  <a:pt x="985" y="1064"/>
                </a:lnTo>
                <a:lnTo>
                  <a:pt x="974" y="1045"/>
                </a:lnTo>
                <a:lnTo>
                  <a:pt x="970" y="1036"/>
                </a:lnTo>
                <a:lnTo>
                  <a:pt x="966" y="1026"/>
                </a:lnTo>
                <a:lnTo>
                  <a:pt x="966" y="1026"/>
                </a:lnTo>
                <a:lnTo>
                  <a:pt x="960" y="1006"/>
                </a:lnTo>
                <a:lnTo>
                  <a:pt x="958" y="989"/>
                </a:lnTo>
                <a:lnTo>
                  <a:pt x="956" y="973"/>
                </a:lnTo>
                <a:lnTo>
                  <a:pt x="956" y="958"/>
                </a:lnTo>
                <a:lnTo>
                  <a:pt x="958" y="945"/>
                </a:lnTo>
                <a:lnTo>
                  <a:pt x="961" y="932"/>
                </a:lnTo>
                <a:lnTo>
                  <a:pt x="964" y="921"/>
                </a:lnTo>
                <a:lnTo>
                  <a:pt x="967" y="912"/>
                </a:lnTo>
                <a:lnTo>
                  <a:pt x="967" y="912"/>
                </a:lnTo>
                <a:lnTo>
                  <a:pt x="972" y="903"/>
                </a:lnTo>
                <a:lnTo>
                  <a:pt x="978" y="893"/>
                </a:lnTo>
                <a:lnTo>
                  <a:pt x="986" y="884"/>
                </a:lnTo>
                <a:lnTo>
                  <a:pt x="992" y="877"/>
                </a:lnTo>
                <a:lnTo>
                  <a:pt x="1004" y="866"/>
                </a:lnTo>
                <a:lnTo>
                  <a:pt x="1009" y="861"/>
                </a:lnTo>
                <a:lnTo>
                  <a:pt x="1014" y="8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0EC3AADD-AB3E-4A83-832D-348F1A05A79D}"/>
              </a:ext>
            </a:extLst>
          </p:cNvPr>
          <p:cNvSpPr>
            <a:spLocks noEditPoints="1"/>
          </p:cNvSpPr>
          <p:nvPr/>
        </p:nvSpPr>
        <p:spPr bwMode="auto">
          <a:xfrm>
            <a:off x="4097904" y="2898065"/>
            <a:ext cx="1633723" cy="1369687"/>
          </a:xfrm>
          <a:custGeom>
            <a:avLst/>
            <a:gdLst>
              <a:gd name="T0" fmla="*/ 668 w 1386"/>
              <a:gd name="T1" fmla="*/ 1087 h 1162"/>
              <a:gd name="T2" fmla="*/ 636 w 1386"/>
              <a:gd name="T3" fmla="*/ 1022 h 1162"/>
              <a:gd name="T4" fmla="*/ 879 w 1386"/>
              <a:gd name="T5" fmla="*/ 740 h 1162"/>
              <a:gd name="T6" fmla="*/ 868 w 1386"/>
              <a:gd name="T7" fmla="*/ 947 h 1162"/>
              <a:gd name="T8" fmla="*/ 964 w 1386"/>
              <a:gd name="T9" fmla="*/ 1064 h 1162"/>
              <a:gd name="T10" fmla="*/ 1247 w 1386"/>
              <a:gd name="T11" fmla="*/ 1113 h 1162"/>
              <a:gd name="T12" fmla="*/ 1386 w 1386"/>
              <a:gd name="T13" fmla="*/ 907 h 1162"/>
              <a:gd name="T14" fmla="*/ 1232 w 1386"/>
              <a:gd name="T15" fmla="*/ 641 h 1162"/>
              <a:gd name="T16" fmla="*/ 1108 w 1386"/>
              <a:gd name="T17" fmla="*/ 390 h 1162"/>
              <a:gd name="T18" fmla="*/ 937 w 1386"/>
              <a:gd name="T19" fmla="*/ 347 h 1162"/>
              <a:gd name="T20" fmla="*/ 854 w 1386"/>
              <a:gd name="T21" fmla="*/ 312 h 1162"/>
              <a:gd name="T22" fmla="*/ 797 w 1386"/>
              <a:gd name="T23" fmla="*/ 305 h 1162"/>
              <a:gd name="T24" fmla="*/ 653 w 1386"/>
              <a:gd name="T25" fmla="*/ 327 h 1162"/>
              <a:gd name="T26" fmla="*/ 564 w 1386"/>
              <a:gd name="T27" fmla="*/ 189 h 1162"/>
              <a:gd name="T28" fmla="*/ 618 w 1386"/>
              <a:gd name="T29" fmla="*/ 126 h 1162"/>
              <a:gd name="T30" fmla="*/ 654 w 1386"/>
              <a:gd name="T31" fmla="*/ 79 h 1162"/>
              <a:gd name="T32" fmla="*/ 526 w 1386"/>
              <a:gd name="T33" fmla="*/ 0 h 1162"/>
              <a:gd name="T34" fmla="*/ 437 w 1386"/>
              <a:gd name="T35" fmla="*/ 106 h 1162"/>
              <a:gd name="T36" fmla="*/ 402 w 1386"/>
              <a:gd name="T37" fmla="*/ 180 h 1162"/>
              <a:gd name="T38" fmla="*/ 353 w 1386"/>
              <a:gd name="T39" fmla="*/ 258 h 1162"/>
              <a:gd name="T40" fmla="*/ 350 w 1386"/>
              <a:gd name="T41" fmla="*/ 571 h 1162"/>
              <a:gd name="T42" fmla="*/ 448 w 1386"/>
              <a:gd name="T43" fmla="*/ 635 h 1162"/>
              <a:gd name="T44" fmla="*/ 127 w 1386"/>
              <a:gd name="T45" fmla="*/ 627 h 1162"/>
              <a:gd name="T46" fmla="*/ 67 w 1386"/>
              <a:gd name="T47" fmla="*/ 773 h 1162"/>
              <a:gd name="T48" fmla="*/ 59 w 1386"/>
              <a:gd name="T49" fmla="*/ 897 h 1162"/>
              <a:gd name="T50" fmla="*/ 97 w 1386"/>
              <a:gd name="T51" fmla="*/ 1044 h 1162"/>
              <a:gd name="T52" fmla="*/ 353 w 1386"/>
              <a:gd name="T53" fmla="*/ 1161 h 1162"/>
              <a:gd name="T54" fmla="*/ 594 w 1386"/>
              <a:gd name="T55" fmla="*/ 1069 h 1162"/>
              <a:gd name="T56" fmla="*/ 1097 w 1386"/>
              <a:gd name="T57" fmla="*/ 846 h 1162"/>
              <a:gd name="T58" fmla="*/ 912 w 1386"/>
              <a:gd name="T59" fmla="*/ 833 h 1162"/>
              <a:gd name="T60" fmla="*/ 722 w 1386"/>
              <a:gd name="T61" fmla="*/ 720 h 1162"/>
              <a:gd name="T62" fmla="*/ 771 w 1386"/>
              <a:gd name="T63" fmla="*/ 489 h 1162"/>
              <a:gd name="T64" fmla="*/ 612 w 1386"/>
              <a:gd name="T65" fmla="*/ 395 h 1162"/>
              <a:gd name="T66" fmla="*/ 728 w 1386"/>
              <a:gd name="T67" fmla="*/ 396 h 1162"/>
              <a:gd name="T68" fmla="*/ 820 w 1386"/>
              <a:gd name="T69" fmla="*/ 371 h 1162"/>
              <a:gd name="T70" fmla="*/ 838 w 1386"/>
              <a:gd name="T71" fmla="*/ 385 h 1162"/>
              <a:gd name="T72" fmla="*/ 903 w 1386"/>
              <a:gd name="T73" fmla="*/ 391 h 1162"/>
              <a:gd name="T74" fmla="*/ 876 w 1386"/>
              <a:gd name="T75" fmla="*/ 450 h 1162"/>
              <a:gd name="T76" fmla="*/ 918 w 1386"/>
              <a:gd name="T77" fmla="*/ 558 h 1162"/>
              <a:gd name="T78" fmla="*/ 952 w 1386"/>
              <a:gd name="T79" fmla="*/ 484 h 1162"/>
              <a:gd name="T80" fmla="*/ 918 w 1386"/>
              <a:gd name="T81" fmla="*/ 402 h 1162"/>
              <a:gd name="T82" fmla="*/ 987 w 1386"/>
              <a:gd name="T83" fmla="*/ 612 h 1162"/>
              <a:gd name="T84" fmla="*/ 1119 w 1386"/>
              <a:gd name="T85" fmla="*/ 897 h 1162"/>
              <a:gd name="T86" fmla="*/ 1054 w 1386"/>
              <a:gd name="T87" fmla="*/ 1082 h 1162"/>
              <a:gd name="T88" fmla="*/ 913 w 1386"/>
              <a:gd name="T89" fmla="*/ 892 h 1162"/>
              <a:gd name="T90" fmla="*/ 1056 w 1386"/>
              <a:gd name="T91" fmla="*/ 681 h 1162"/>
              <a:gd name="T92" fmla="*/ 1119 w 1386"/>
              <a:gd name="T93" fmla="*/ 715 h 1162"/>
              <a:gd name="T94" fmla="*/ 1149 w 1386"/>
              <a:gd name="T95" fmla="*/ 651 h 1162"/>
              <a:gd name="T96" fmla="*/ 1344 w 1386"/>
              <a:gd name="T97" fmla="*/ 788 h 1162"/>
              <a:gd name="T98" fmla="*/ 1269 w 1386"/>
              <a:gd name="T99" fmla="*/ 1052 h 1162"/>
              <a:gd name="T100" fmla="*/ 1169 w 1386"/>
              <a:gd name="T101" fmla="*/ 877 h 1162"/>
              <a:gd name="T102" fmla="*/ 1042 w 1386"/>
              <a:gd name="T103" fmla="*/ 742 h 1162"/>
              <a:gd name="T104" fmla="*/ 343 w 1386"/>
              <a:gd name="T105" fmla="*/ 985 h 1162"/>
              <a:gd name="T106" fmla="*/ 515 w 1386"/>
              <a:gd name="T107" fmla="*/ 970 h 1162"/>
              <a:gd name="T108" fmla="*/ 405 w 1386"/>
              <a:gd name="T109" fmla="*/ 1120 h 1162"/>
              <a:gd name="T110" fmla="*/ 146 w 1386"/>
              <a:gd name="T111" fmla="*/ 1056 h 1162"/>
              <a:gd name="T112" fmla="*/ 105 w 1386"/>
              <a:gd name="T113" fmla="*/ 833 h 1162"/>
              <a:gd name="T114" fmla="*/ 129 w 1386"/>
              <a:gd name="T115" fmla="*/ 778 h 1162"/>
              <a:gd name="T116" fmla="*/ 284 w 1386"/>
              <a:gd name="T117" fmla="*/ 692 h 1162"/>
              <a:gd name="T118" fmla="*/ 309 w 1386"/>
              <a:gd name="T119" fmla="*/ 858 h 1162"/>
              <a:gd name="T120" fmla="*/ 523 w 1386"/>
              <a:gd name="T121" fmla="*/ 856 h 1162"/>
              <a:gd name="T122" fmla="*/ 614 w 1386"/>
              <a:gd name="T123" fmla="*/ 740 h 1162"/>
              <a:gd name="T124" fmla="*/ 519 w 1386"/>
              <a:gd name="T125" fmla="*/ 687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86" h="1162">
                <a:moveTo>
                  <a:pt x="594" y="1069"/>
                </a:moveTo>
                <a:lnTo>
                  <a:pt x="594" y="1069"/>
                </a:lnTo>
                <a:lnTo>
                  <a:pt x="600" y="1067"/>
                </a:lnTo>
                <a:lnTo>
                  <a:pt x="604" y="1064"/>
                </a:lnTo>
                <a:lnTo>
                  <a:pt x="604" y="1064"/>
                </a:lnTo>
                <a:lnTo>
                  <a:pt x="604" y="1064"/>
                </a:lnTo>
                <a:lnTo>
                  <a:pt x="604" y="1064"/>
                </a:lnTo>
                <a:lnTo>
                  <a:pt x="604" y="1064"/>
                </a:lnTo>
                <a:lnTo>
                  <a:pt x="604" y="1064"/>
                </a:lnTo>
                <a:lnTo>
                  <a:pt x="610" y="1069"/>
                </a:lnTo>
                <a:lnTo>
                  <a:pt x="622" y="1077"/>
                </a:lnTo>
                <a:lnTo>
                  <a:pt x="630" y="1081"/>
                </a:lnTo>
                <a:lnTo>
                  <a:pt x="637" y="1085"/>
                </a:lnTo>
                <a:lnTo>
                  <a:pt x="644" y="1087"/>
                </a:lnTo>
                <a:lnTo>
                  <a:pt x="653" y="1088"/>
                </a:lnTo>
                <a:lnTo>
                  <a:pt x="653" y="1088"/>
                </a:lnTo>
                <a:lnTo>
                  <a:pt x="660" y="1088"/>
                </a:lnTo>
                <a:lnTo>
                  <a:pt x="668" y="1087"/>
                </a:lnTo>
                <a:lnTo>
                  <a:pt x="673" y="1085"/>
                </a:lnTo>
                <a:lnTo>
                  <a:pt x="676" y="1083"/>
                </a:lnTo>
                <a:lnTo>
                  <a:pt x="679" y="1081"/>
                </a:lnTo>
                <a:lnTo>
                  <a:pt x="681" y="1079"/>
                </a:lnTo>
                <a:lnTo>
                  <a:pt x="682" y="1074"/>
                </a:lnTo>
                <a:lnTo>
                  <a:pt x="682" y="1074"/>
                </a:lnTo>
                <a:lnTo>
                  <a:pt x="681" y="1067"/>
                </a:lnTo>
                <a:lnTo>
                  <a:pt x="677" y="1059"/>
                </a:lnTo>
                <a:lnTo>
                  <a:pt x="673" y="1050"/>
                </a:lnTo>
                <a:lnTo>
                  <a:pt x="668" y="1044"/>
                </a:lnTo>
                <a:lnTo>
                  <a:pt x="668" y="1044"/>
                </a:lnTo>
                <a:lnTo>
                  <a:pt x="659" y="1039"/>
                </a:lnTo>
                <a:lnTo>
                  <a:pt x="648" y="1033"/>
                </a:lnTo>
                <a:lnTo>
                  <a:pt x="637" y="1028"/>
                </a:lnTo>
                <a:lnTo>
                  <a:pt x="634" y="1026"/>
                </a:lnTo>
                <a:lnTo>
                  <a:pt x="633" y="1025"/>
                </a:lnTo>
                <a:lnTo>
                  <a:pt x="633" y="1025"/>
                </a:lnTo>
                <a:lnTo>
                  <a:pt x="636" y="1022"/>
                </a:lnTo>
                <a:lnTo>
                  <a:pt x="641" y="1018"/>
                </a:lnTo>
                <a:lnTo>
                  <a:pt x="648" y="1015"/>
                </a:lnTo>
                <a:lnTo>
                  <a:pt x="648" y="1015"/>
                </a:lnTo>
                <a:lnTo>
                  <a:pt x="658" y="1011"/>
                </a:lnTo>
                <a:lnTo>
                  <a:pt x="680" y="1000"/>
                </a:lnTo>
                <a:lnTo>
                  <a:pt x="692" y="993"/>
                </a:lnTo>
                <a:lnTo>
                  <a:pt x="703" y="985"/>
                </a:lnTo>
                <a:lnTo>
                  <a:pt x="708" y="980"/>
                </a:lnTo>
                <a:lnTo>
                  <a:pt x="712" y="975"/>
                </a:lnTo>
                <a:lnTo>
                  <a:pt x="714" y="970"/>
                </a:lnTo>
                <a:lnTo>
                  <a:pt x="717" y="966"/>
                </a:lnTo>
                <a:lnTo>
                  <a:pt x="717" y="966"/>
                </a:lnTo>
                <a:lnTo>
                  <a:pt x="720" y="946"/>
                </a:lnTo>
                <a:lnTo>
                  <a:pt x="722" y="931"/>
                </a:lnTo>
                <a:lnTo>
                  <a:pt x="722" y="916"/>
                </a:lnTo>
                <a:lnTo>
                  <a:pt x="820" y="808"/>
                </a:lnTo>
                <a:lnTo>
                  <a:pt x="820" y="808"/>
                </a:lnTo>
                <a:lnTo>
                  <a:pt x="879" y="740"/>
                </a:lnTo>
                <a:lnTo>
                  <a:pt x="879" y="740"/>
                </a:lnTo>
                <a:lnTo>
                  <a:pt x="875" y="749"/>
                </a:lnTo>
                <a:lnTo>
                  <a:pt x="865" y="775"/>
                </a:lnTo>
                <a:lnTo>
                  <a:pt x="855" y="807"/>
                </a:lnTo>
                <a:lnTo>
                  <a:pt x="852" y="823"/>
                </a:lnTo>
                <a:lnTo>
                  <a:pt x="849" y="838"/>
                </a:lnTo>
                <a:lnTo>
                  <a:pt x="849" y="838"/>
                </a:lnTo>
                <a:lnTo>
                  <a:pt x="848" y="869"/>
                </a:lnTo>
                <a:lnTo>
                  <a:pt x="848" y="902"/>
                </a:lnTo>
                <a:lnTo>
                  <a:pt x="848" y="916"/>
                </a:lnTo>
                <a:lnTo>
                  <a:pt x="849" y="929"/>
                </a:lnTo>
                <a:lnTo>
                  <a:pt x="852" y="937"/>
                </a:lnTo>
                <a:lnTo>
                  <a:pt x="853" y="940"/>
                </a:lnTo>
                <a:lnTo>
                  <a:pt x="854" y="941"/>
                </a:lnTo>
                <a:lnTo>
                  <a:pt x="854" y="941"/>
                </a:lnTo>
                <a:lnTo>
                  <a:pt x="860" y="943"/>
                </a:lnTo>
                <a:lnTo>
                  <a:pt x="864" y="946"/>
                </a:lnTo>
                <a:lnTo>
                  <a:pt x="868" y="947"/>
                </a:lnTo>
                <a:lnTo>
                  <a:pt x="869" y="947"/>
                </a:lnTo>
                <a:lnTo>
                  <a:pt x="869" y="946"/>
                </a:lnTo>
                <a:lnTo>
                  <a:pt x="869" y="946"/>
                </a:lnTo>
                <a:lnTo>
                  <a:pt x="871" y="942"/>
                </a:lnTo>
                <a:lnTo>
                  <a:pt x="874" y="937"/>
                </a:lnTo>
                <a:lnTo>
                  <a:pt x="879" y="931"/>
                </a:lnTo>
                <a:lnTo>
                  <a:pt x="879" y="897"/>
                </a:lnTo>
                <a:lnTo>
                  <a:pt x="879" y="897"/>
                </a:lnTo>
                <a:lnTo>
                  <a:pt x="884" y="918"/>
                </a:lnTo>
                <a:lnTo>
                  <a:pt x="891" y="940"/>
                </a:lnTo>
                <a:lnTo>
                  <a:pt x="901" y="967"/>
                </a:lnTo>
                <a:lnTo>
                  <a:pt x="907" y="982"/>
                </a:lnTo>
                <a:lnTo>
                  <a:pt x="914" y="996"/>
                </a:lnTo>
                <a:lnTo>
                  <a:pt x="922" y="1011"/>
                </a:lnTo>
                <a:lnTo>
                  <a:pt x="932" y="1026"/>
                </a:lnTo>
                <a:lnTo>
                  <a:pt x="941" y="1039"/>
                </a:lnTo>
                <a:lnTo>
                  <a:pt x="952" y="1053"/>
                </a:lnTo>
                <a:lnTo>
                  <a:pt x="964" y="1064"/>
                </a:lnTo>
                <a:lnTo>
                  <a:pt x="977" y="1074"/>
                </a:lnTo>
                <a:lnTo>
                  <a:pt x="977" y="1074"/>
                </a:lnTo>
                <a:lnTo>
                  <a:pt x="991" y="1082"/>
                </a:lnTo>
                <a:lnTo>
                  <a:pt x="1006" y="1091"/>
                </a:lnTo>
                <a:lnTo>
                  <a:pt x="1021" y="1098"/>
                </a:lnTo>
                <a:lnTo>
                  <a:pt x="1038" y="1104"/>
                </a:lnTo>
                <a:lnTo>
                  <a:pt x="1054" y="1110"/>
                </a:lnTo>
                <a:lnTo>
                  <a:pt x="1072" y="1115"/>
                </a:lnTo>
                <a:lnTo>
                  <a:pt x="1090" y="1119"/>
                </a:lnTo>
                <a:lnTo>
                  <a:pt x="1108" y="1123"/>
                </a:lnTo>
                <a:lnTo>
                  <a:pt x="1126" y="1125"/>
                </a:lnTo>
                <a:lnTo>
                  <a:pt x="1144" y="1126"/>
                </a:lnTo>
                <a:lnTo>
                  <a:pt x="1162" y="1128"/>
                </a:lnTo>
                <a:lnTo>
                  <a:pt x="1180" y="1126"/>
                </a:lnTo>
                <a:lnTo>
                  <a:pt x="1197" y="1125"/>
                </a:lnTo>
                <a:lnTo>
                  <a:pt x="1214" y="1123"/>
                </a:lnTo>
                <a:lnTo>
                  <a:pt x="1231" y="1118"/>
                </a:lnTo>
                <a:lnTo>
                  <a:pt x="1247" y="1113"/>
                </a:lnTo>
                <a:lnTo>
                  <a:pt x="1247" y="1113"/>
                </a:lnTo>
                <a:lnTo>
                  <a:pt x="1262" y="1107"/>
                </a:lnTo>
                <a:lnTo>
                  <a:pt x="1277" y="1098"/>
                </a:lnTo>
                <a:lnTo>
                  <a:pt x="1289" y="1088"/>
                </a:lnTo>
                <a:lnTo>
                  <a:pt x="1301" y="1079"/>
                </a:lnTo>
                <a:lnTo>
                  <a:pt x="1312" y="1067"/>
                </a:lnTo>
                <a:lnTo>
                  <a:pt x="1322" y="1056"/>
                </a:lnTo>
                <a:lnTo>
                  <a:pt x="1331" y="1045"/>
                </a:lnTo>
                <a:lnTo>
                  <a:pt x="1339" y="1033"/>
                </a:lnTo>
                <a:lnTo>
                  <a:pt x="1353" y="1010"/>
                </a:lnTo>
                <a:lnTo>
                  <a:pt x="1363" y="989"/>
                </a:lnTo>
                <a:lnTo>
                  <a:pt x="1375" y="961"/>
                </a:lnTo>
                <a:lnTo>
                  <a:pt x="1375" y="961"/>
                </a:lnTo>
                <a:lnTo>
                  <a:pt x="1380" y="946"/>
                </a:lnTo>
                <a:lnTo>
                  <a:pt x="1383" y="935"/>
                </a:lnTo>
                <a:lnTo>
                  <a:pt x="1385" y="926"/>
                </a:lnTo>
                <a:lnTo>
                  <a:pt x="1385" y="926"/>
                </a:lnTo>
                <a:lnTo>
                  <a:pt x="1386" y="907"/>
                </a:lnTo>
                <a:lnTo>
                  <a:pt x="1386" y="886"/>
                </a:lnTo>
                <a:lnTo>
                  <a:pt x="1386" y="860"/>
                </a:lnTo>
                <a:lnTo>
                  <a:pt x="1383" y="832"/>
                </a:lnTo>
                <a:lnTo>
                  <a:pt x="1379" y="803"/>
                </a:lnTo>
                <a:lnTo>
                  <a:pt x="1375" y="790"/>
                </a:lnTo>
                <a:lnTo>
                  <a:pt x="1371" y="776"/>
                </a:lnTo>
                <a:lnTo>
                  <a:pt x="1366" y="765"/>
                </a:lnTo>
                <a:lnTo>
                  <a:pt x="1360" y="754"/>
                </a:lnTo>
                <a:lnTo>
                  <a:pt x="1360" y="754"/>
                </a:lnTo>
                <a:lnTo>
                  <a:pt x="1345" y="735"/>
                </a:lnTo>
                <a:lnTo>
                  <a:pt x="1329" y="716"/>
                </a:lnTo>
                <a:lnTo>
                  <a:pt x="1313" y="699"/>
                </a:lnTo>
                <a:lnTo>
                  <a:pt x="1295" y="683"/>
                </a:lnTo>
                <a:lnTo>
                  <a:pt x="1278" y="670"/>
                </a:lnTo>
                <a:lnTo>
                  <a:pt x="1262" y="657"/>
                </a:lnTo>
                <a:lnTo>
                  <a:pt x="1246" y="649"/>
                </a:lnTo>
                <a:lnTo>
                  <a:pt x="1232" y="641"/>
                </a:lnTo>
                <a:lnTo>
                  <a:pt x="1232" y="641"/>
                </a:lnTo>
                <a:lnTo>
                  <a:pt x="1219" y="636"/>
                </a:lnTo>
                <a:lnTo>
                  <a:pt x="1204" y="632"/>
                </a:lnTo>
                <a:lnTo>
                  <a:pt x="1176" y="623"/>
                </a:lnTo>
                <a:lnTo>
                  <a:pt x="1144" y="617"/>
                </a:lnTo>
                <a:lnTo>
                  <a:pt x="1139" y="587"/>
                </a:lnTo>
                <a:lnTo>
                  <a:pt x="1139" y="587"/>
                </a:lnTo>
                <a:lnTo>
                  <a:pt x="1140" y="585"/>
                </a:lnTo>
                <a:lnTo>
                  <a:pt x="1142" y="584"/>
                </a:lnTo>
                <a:lnTo>
                  <a:pt x="1144" y="582"/>
                </a:lnTo>
                <a:lnTo>
                  <a:pt x="1144" y="582"/>
                </a:lnTo>
                <a:lnTo>
                  <a:pt x="1169" y="578"/>
                </a:lnTo>
                <a:lnTo>
                  <a:pt x="1169" y="578"/>
                </a:lnTo>
                <a:lnTo>
                  <a:pt x="1170" y="569"/>
                </a:lnTo>
                <a:lnTo>
                  <a:pt x="1172" y="548"/>
                </a:lnTo>
                <a:lnTo>
                  <a:pt x="1180" y="482"/>
                </a:lnTo>
                <a:lnTo>
                  <a:pt x="1188" y="386"/>
                </a:lnTo>
                <a:lnTo>
                  <a:pt x="1188" y="386"/>
                </a:lnTo>
                <a:lnTo>
                  <a:pt x="1108" y="390"/>
                </a:lnTo>
                <a:lnTo>
                  <a:pt x="1051" y="392"/>
                </a:lnTo>
                <a:lnTo>
                  <a:pt x="1031" y="395"/>
                </a:lnTo>
                <a:lnTo>
                  <a:pt x="1021" y="396"/>
                </a:lnTo>
                <a:lnTo>
                  <a:pt x="1021" y="396"/>
                </a:lnTo>
                <a:lnTo>
                  <a:pt x="991" y="412"/>
                </a:lnTo>
                <a:lnTo>
                  <a:pt x="967" y="425"/>
                </a:lnTo>
                <a:lnTo>
                  <a:pt x="967" y="425"/>
                </a:lnTo>
                <a:lnTo>
                  <a:pt x="966" y="407"/>
                </a:lnTo>
                <a:lnTo>
                  <a:pt x="962" y="391"/>
                </a:lnTo>
                <a:lnTo>
                  <a:pt x="960" y="382"/>
                </a:lnTo>
                <a:lnTo>
                  <a:pt x="957" y="376"/>
                </a:lnTo>
                <a:lnTo>
                  <a:pt x="957" y="376"/>
                </a:lnTo>
                <a:lnTo>
                  <a:pt x="952" y="366"/>
                </a:lnTo>
                <a:lnTo>
                  <a:pt x="950" y="360"/>
                </a:lnTo>
                <a:lnTo>
                  <a:pt x="946" y="355"/>
                </a:lnTo>
                <a:lnTo>
                  <a:pt x="943" y="352"/>
                </a:lnTo>
                <a:lnTo>
                  <a:pt x="943" y="352"/>
                </a:lnTo>
                <a:lnTo>
                  <a:pt x="937" y="347"/>
                </a:lnTo>
                <a:lnTo>
                  <a:pt x="928" y="339"/>
                </a:lnTo>
                <a:lnTo>
                  <a:pt x="919" y="333"/>
                </a:lnTo>
                <a:lnTo>
                  <a:pt x="917" y="332"/>
                </a:lnTo>
                <a:lnTo>
                  <a:pt x="913" y="332"/>
                </a:lnTo>
                <a:lnTo>
                  <a:pt x="913" y="332"/>
                </a:lnTo>
                <a:lnTo>
                  <a:pt x="889" y="342"/>
                </a:lnTo>
                <a:lnTo>
                  <a:pt x="889" y="342"/>
                </a:lnTo>
                <a:lnTo>
                  <a:pt x="886" y="338"/>
                </a:lnTo>
                <a:lnTo>
                  <a:pt x="885" y="334"/>
                </a:lnTo>
                <a:lnTo>
                  <a:pt x="884" y="327"/>
                </a:lnTo>
                <a:lnTo>
                  <a:pt x="884" y="327"/>
                </a:lnTo>
                <a:lnTo>
                  <a:pt x="882" y="323"/>
                </a:lnTo>
                <a:lnTo>
                  <a:pt x="880" y="318"/>
                </a:lnTo>
                <a:lnTo>
                  <a:pt x="874" y="312"/>
                </a:lnTo>
                <a:lnTo>
                  <a:pt x="868" y="309"/>
                </a:lnTo>
                <a:lnTo>
                  <a:pt x="864" y="307"/>
                </a:lnTo>
                <a:lnTo>
                  <a:pt x="864" y="307"/>
                </a:lnTo>
                <a:lnTo>
                  <a:pt x="854" y="312"/>
                </a:lnTo>
                <a:lnTo>
                  <a:pt x="854" y="312"/>
                </a:lnTo>
                <a:lnTo>
                  <a:pt x="853" y="311"/>
                </a:lnTo>
                <a:lnTo>
                  <a:pt x="851" y="307"/>
                </a:lnTo>
                <a:lnTo>
                  <a:pt x="847" y="304"/>
                </a:lnTo>
                <a:lnTo>
                  <a:pt x="843" y="302"/>
                </a:lnTo>
                <a:lnTo>
                  <a:pt x="840" y="302"/>
                </a:lnTo>
                <a:lnTo>
                  <a:pt x="840" y="302"/>
                </a:lnTo>
                <a:lnTo>
                  <a:pt x="826" y="304"/>
                </a:lnTo>
                <a:lnTo>
                  <a:pt x="822" y="305"/>
                </a:lnTo>
                <a:lnTo>
                  <a:pt x="820" y="307"/>
                </a:lnTo>
                <a:lnTo>
                  <a:pt x="820" y="307"/>
                </a:lnTo>
                <a:lnTo>
                  <a:pt x="817" y="309"/>
                </a:lnTo>
                <a:lnTo>
                  <a:pt x="815" y="309"/>
                </a:lnTo>
                <a:lnTo>
                  <a:pt x="805" y="307"/>
                </a:lnTo>
                <a:lnTo>
                  <a:pt x="805" y="307"/>
                </a:lnTo>
                <a:lnTo>
                  <a:pt x="801" y="306"/>
                </a:lnTo>
                <a:lnTo>
                  <a:pt x="800" y="305"/>
                </a:lnTo>
                <a:lnTo>
                  <a:pt x="797" y="305"/>
                </a:lnTo>
                <a:lnTo>
                  <a:pt x="790" y="307"/>
                </a:lnTo>
                <a:lnTo>
                  <a:pt x="790" y="307"/>
                </a:lnTo>
                <a:lnTo>
                  <a:pt x="779" y="314"/>
                </a:lnTo>
                <a:lnTo>
                  <a:pt x="777" y="315"/>
                </a:lnTo>
                <a:lnTo>
                  <a:pt x="776" y="317"/>
                </a:lnTo>
                <a:lnTo>
                  <a:pt x="776" y="317"/>
                </a:lnTo>
                <a:lnTo>
                  <a:pt x="773" y="318"/>
                </a:lnTo>
                <a:lnTo>
                  <a:pt x="766" y="321"/>
                </a:lnTo>
                <a:lnTo>
                  <a:pt x="744" y="326"/>
                </a:lnTo>
                <a:lnTo>
                  <a:pt x="712" y="332"/>
                </a:lnTo>
                <a:lnTo>
                  <a:pt x="712" y="332"/>
                </a:lnTo>
                <a:lnTo>
                  <a:pt x="692" y="327"/>
                </a:lnTo>
                <a:lnTo>
                  <a:pt x="692" y="327"/>
                </a:lnTo>
                <a:lnTo>
                  <a:pt x="684" y="326"/>
                </a:lnTo>
                <a:lnTo>
                  <a:pt x="671" y="326"/>
                </a:lnTo>
                <a:lnTo>
                  <a:pt x="660" y="326"/>
                </a:lnTo>
                <a:lnTo>
                  <a:pt x="653" y="327"/>
                </a:lnTo>
                <a:lnTo>
                  <a:pt x="653" y="327"/>
                </a:lnTo>
                <a:lnTo>
                  <a:pt x="642" y="327"/>
                </a:lnTo>
                <a:lnTo>
                  <a:pt x="625" y="327"/>
                </a:lnTo>
                <a:lnTo>
                  <a:pt x="607" y="327"/>
                </a:lnTo>
                <a:lnTo>
                  <a:pt x="599" y="327"/>
                </a:lnTo>
                <a:lnTo>
                  <a:pt x="599" y="327"/>
                </a:lnTo>
                <a:lnTo>
                  <a:pt x="598" y="326"/>
                </a:lnTo>
                <a:lnTo>
                  <a:pt x="594" y="322"/>
                </a:lnTo>
                <a:lnTo>
                  <a:pt x="584" y="307"/>
                </a:lnTo>
                <a:lnTo>
                  <a:pt x="575" y="291"/>
                </a:lnTo>
                <a:lnTo>
                  <a:pt x="569" y="278"/>
                </a:lnTo>
                <a:lnTo>
                  <a:pt x="569" y="278"/>
                </a:lnTo>
                <a:lnTo>
                  <a:pt x="564" y="263"/>
                </a:lnTo>
                <a:lnTo>
                  <a:pt x="556" y="244"/>
                </a:lnTo>
                <a:lnTo>
                  <a:pt x="545" y="219"/>
                </a:lnTo>
                <a:lnTo>
                  <a:pt x="545" y="219"/>
                </a:lnTo>
                <a:lnTo>
                  <a:pt x="555" y="205"/>
                </a:lnTo>
                <a:lnTo>
                  <a:pt x="562" y="196"/>
                </a:lnTo>
                <a:lnTo>
                  <a:pt x="564" y="189"/>
                </a:lnTo>
                <a:lnTo>
                  <a:pt x="564" y="189"/>
                </a:lnTo>
                <a:lnTo>
                  <a:pt x="568" y="186"/>
                </a:lnTo>
                <a:lnTo>
                  <a:pt x="578" y="181"/>
                </a:lnTo>
                <a:lnTo>
                  <a:pt x="589" y="177"/>
                </a:lnTo>
                <a:lnTo>
                  <a:pt x="594" y="175"/>
                </a:lnTo>
                <a:lnTo>
                  <a:pt x="599" y="175"/>
                </a:lnTo>
                <a:lnTo>
                  <a:pt x="599" y="175"/>
                </a:lnTo>
                <a:lnTo>
                  <a:pt x="606" y="176"/>
                </a:lnTo>
                <a:lnTo>
                  <a:pt x="611" y="176"/>
                </a:lnTo>
                <a:lnTo>
                  <a:pt x="614" y="176"/>
                </a:lnTo>
                <a:lnTo>
                  <a:pt x="616" y="176"/>
                </a:lnTo>
                <a:lnTo>
                  <a:pt x="617" y="174"/>
                </a:lnTo>
                <a:lnTo>
                  <a:pt x="618" y="170"/>
                </a:lnTo>
                <a:lnTo>
                  <a:pt x="618" y="170"/>
                </a:lnTo>
                <a:lnTo>
                  <a:pt x="620" y="158"/>
                </a:lnTo>
                <a:lnTo>
                  <a:pt x="620" y="144"/>
                </a:lnTo>
                <a:lnTo>
                  <a:pt x="618" y="126"/>
                </a:lnTo>
                <a:lnTo>
                  <a:pt x="618" y="126"/>
                </a:lnTo>
                <a:lnTo>
                  <a:pt x="621" y="126"/>
                </a:lnTo>
                <a:lnTo>
                  <a:pt x="623" y="124"/>
                </a:lnTo>
                <a:lnTo>
                  <a:pt x="623" y="121"/>
                </a:lnTo>
                <a:lnTo>
                  <a:pt x="623" y="121"/>
                </a:lnTo>
                <a:lnTo>
                  <a:pt x="621" y="111"/>
                </a:lnTo>
                <a:lnTo>
                  <a:pt x="618" y="101"/>
                </a:lnTo>
                <a:lnTo>
                  <a:pt x="618" y="101"/>
                </a:lnTo>
                <a:lnTo>
                  <a:pt x="616" y="95"/>
                </a:lnTo>
                <a:lnTo>
                  <a:pt x="617" y="92"/>
                </a:lnTo>
                <a:lnTo>
                  <a:pt x="618" y="91"/>
                </a:lnTo>
                <a:lnTo>
                  <a:pt x="618" y="91"/>
                </a:lnTo>
                <a:lnTo>
                  <a:pt x="626" y="90"/>
                </a:lnTo>
                <a:lnTo>
                  <a:pt x="639" y="89"/>
                </a:lnTo>
                <a:lnTo>
                  <a:pt x="645" y="86"/>
                </a:lnTo>
                <a:lnTo>
                  <a:pt x="652" y="84"/>
                </a:lnTo>
                <a:lnTo>
                  <a:pt x="653" y="83"/>
                </a:lnTo>
                <a:lnTo>
                  <a:pt x="654" y="81"/>
                </a:lnTo>
                <a:lnTo>
                  <a:pt x="654" y="79"/>
                </a:lnTo>
                <a:lnTo>
                  <a:pt x="653" y="77"/>
                </a:lnTo>
                <a:lnTo>
                  <a:pt x="653" y="77"/>
                </a:lnTo>
                <a:lnTo>
                  <a:pt x="649" y="72"/>
                </a:lnTo>
                <a:lnTo>
                  <a:pt x="645" y="68"/>
                </a:lnTo>
                <a:lnTo>
                  <a:pt x="636" y="62"/>
                </a:lnTo>
                <a:lnTo>
                  <a:pt x="627" y="58"/>
                </a:lnTo>
                <a:lnTo>
                  <a:pt x="623" y="57"/>
                </a:lnTo>
                <a:lnTo>
                  <a:pt x="623" y="57"/>
                </a:lnTo>
                <a:lnTo>
                  <a:pt x="620" y="51"/>
                </a:lnTo>
                <a:lnTo>
                  <a:pt x="610" y="35"/>
                </a:lnTo>
                <a:lnTo>
                  <a:pt x="596" y="19"/>
                </a:lnTo>
                <a:lnTo>
                  <a:pt x="590" y="11"/>
                </a:lnTo>
                <a:lnTo>
                  <a:pt x="584" y="8"/>
                </a:lnTo>
                <a:lnTo>
                  <a:pt x="584" y="8"/>
                </a:lnTo>
                <a:lnTo>
                  <a:pt x="577" y="5"/>
                </a:lnTo>
                <a:lnTo>
                  <a:pt x="568" y="3"/>
                </a:lnTo>
                <a:lnTo>
                  <a:pt x="547" y="0"/>
                </a:lnTo>
                <a:lnTo>
                  <a:pt x="526" y="0"/>
                </a:lnTo>
                <a:lnTo>
                  <a:pt x="518" y="2"/>
                </a:lnTo>
                <a:lnTo>
                  <a:pt x="510" y="3"/>
                </a:lnTo>
                <a:lnTo>
                  <a:pt x="510" y="3"/>
                </a:lnTo>
                <a:lnTo>
                  <a:pt x="494" y="8"/>
                </a:lnTo>
                <a:lnTo>
                  <a:pt x="472" y="14"/>
                </a:lnTo>
                <a:lnTo>
                  <a:pt x="463" y="19"/>
                </a:lnTo>
                <a:lnTo>
                  <a:pt x="453" y="24"/>
                </a:lnTo>
                <a:lnTo>
                  <a:pt x="445" y="30"/>
                </a:lnTo>
                <a:lnTo>
                  <a:pt x="443" y="34"/>
                </a:lnTo>
                <a:lnTo>
                  <a:pt x="442" y="37"/>
                </a:lnTo>
                <a:lnTo>
                  <a:pt x="442" y="37"/>
                </a:lnTo>
                <a:lnTo>
                  <a:pt x="438" y="49"/>
                </a:lnTo>
                <a:lnTo>
                  <a:pt x="437" y="61"/>
                </a:lnTo>
                <a:lnTo>
                  <a:pt x="437" y="77"/>
                </a:lnTo>
                <a:lnTo>
                  <a:pt x="437" y="77"/>
                </a:lnTo>
                <a:lnTo>
                  <a:pt x="437" y="94"/>
                </a:lnTo>
                <a:lnTo>
                  <a:pt x="438" y="101"/>
                </a:lnTo>
                <a:lnTo>
                  <a:pt x="437" y="106"/>
                </a:lnTo>
                <a:lnTo>
                  <a:pt x="437" y="106"/>
                </a:lnTo>
                <a:lnTo>
                  <a:pt x="434" y="108"/>
                </a:lnTo>
                <a:lnTo>
                  <a:pt x="429" y="113"/>
                </a:lnTo>
                <a:lnTo>
                  <a:pt x="415" y="126"/>
                </a:lnTo>
                <a:lnTo>
                  <a:pt x="407" y="132"/>
                </a:lnTo>
                <a:lnTo>
                  <a:pt x="402" y="138"/>
                </a:lnTo>
                <a:lnTo>
                  <a:pt x="400" y="143"/>
                </a:lnTo>
                <a:lnTo>
                  <a:pt x="401" y="144"/>
                </a:lnTo>
                <a:lnTo>
                  <a:pt x="402" y="145"/>
                </a:lnTo>
                <a:lnTo>
                  <a:pt x="402" y="145"/>
                </a:lnTo>
                <a:lnTo>
                  <a:pt x="411" y="148"/>
                </a:lnTo>
                <a:lnTo>
                  <a:pt x="418" y="149"/>
                </a:lnTo>
                <a:lnTo>
                  <a:pt x="427" y="150"/>
                </a:lnTo>
                <a:lnTo>
                  <a:pt x="427" y="150"/>
                </a:lnTo>
                <a:lnTo>
                  <a:pt x="418" y="162"/>
                </a:lnTo>
                <a:lnTo>
                  <a:pt x="411" y="172"/>
                </a:lnTo>
                <a:lnTo>
                  <a:pt x="407" y="176"/>
                </a:lnTo>
                <a:lnTo>
                  <a:pt x="402" y="180"/>
                </a:lnTo>
                <a:lnTo>
                  <a:pt x="402" y="180"/>
                </a:lnTo>
                <a:lnTo>
                  <a:pt x="397" y="182"/>
                </a:lnTo>
                <a:lnTo>
                  <a:pt x="390" y="183"/>
                </a:lnTo>
                <a:lnTo>
                  <a:pt x="377" y="187"/>
                </a:lnTo>
                <a:lnTo>
                  <a:pt x="358" y="189"/>
                </a:lnTo>
                <a:lnTo>
                  <a:pt x="383" y="204"/>
                </a:lnTo>
                <a:lnTo>
                  <a:pt x="383" y="204"/>
                </a:lnTo>
                <a:lnTo>
                  <a:pt x="374" y="208"/>
                </a:lnTo>
                <a:lnTo>
                  <a:pt x="367" y="213"/>
                </a:lnTo>
                <a:lnTo>
                  <a:pt x="358" y="219"/>
                </a:lnTo>
                <a:lnTo>
                  <a:pt x="358" y="219"/>
                </a:lnTo>
                <a:lnTo>
                  <a:pt x="354" y="223"/>
                </a:lnTo>
                <a:lnTo>
                  <a:pt x="351" y="228"/>
                </a:lnTo>
                <a:lnTo>
                  <a:pt x="347" y="237"/>
                </a:lnTo>
                <a:lnTo>
                  <a:pt x="345" y="245"/>
                </a:lnTo>
                <a:lnTo>
                  <a:pt x="343" y="248"/>
                </a:lnTo>
                <a:lnTo>
                  <a:pt x="358" y="239"/>
                </a:lnTo>
                <a:lnTo>
                  <a:pt x="353" y="258"/>
                </a:lnTo>
                <a:lnTo>
                  <a:pt x="378" y="244"/>
                </a:lnTo>
                <a:lnTo>
                  <a:pt x="378" y="244"/>
                </a:lnTo>
                <a:lnTo>
                  <a:pt x="373" y="294"/>
                </a:lnTo>
                <a:lnTo>
                  <a:pt x="369" y="339"/>
                </a:lnTo>
                <a:lnTo>
                  <a:pt x="368" y="381"/>
                </a:lnTo>
                <a:lnTo>
                  <a:pt x="368" y="381"/>
                </a:lnTo>
                <a:lnTo>
                  <a:pt x="367" y="402"/>
                </a:lnTo>
                <a:lnTo>
                  <a:pt x="362" y="426"/>
                </a:lnTo>
                <a:lnTo>
                  <a:pt x="356" y="452"/>
                </a:lnTo>
                <a:lnTo>
                  <a:pt x="350" y="478"/>
                </a:lnTo>
                <a:lnTo>
                  <a:pt x="337" y="523"/>
                </a:lnTo>
                <a:lnTo>
                  <a:pt x="334" y="537"/>
                </a:lnTo>
                <a:lnTo>
                  <a:pt x="334" y="542"/>
                </a:lnTo>
                <a:lnTo>
                  <a:pt x="334" y="543"/>
                </a:lnTo>
                <a:lnTo>
                  <a:pt x="334" y="543"/>
                </a:lnTo>
                <a:lnTo>
                  <a:pt x="353" y="558"/>
                </a:lnTo>
                <a:lnTo>
                  <a:pt x="353" y="558"/>
                </a:lnTo>
                <a:lnTo>
                  <a:pt x="350" y="571"/>
                </a:lnTo>
                <a:lnTo>
                  <a:pt x="347" y="581"/>
                </a:lnTo>
                <a:lnTo>
                  <a:pt x="347" y="585"/>
                </a:lnTo>
                <a:lnTo>
                  <a:pt x="348" y="587"/>
                </a:lnTo>
                <a:lnTo>
                  <a:pt x="348" y="587"/>
                </a:lnTo>
                <a:lnTo>
                  <a:pt x="359" y="591"/>
                </a:lnTo>
                <a:lnTo>
                  <a:pt x="378" y="596"/>
                </a:lnTo>
                <a:lnTo>
                  <a:pt x="402" y="602"/>
                </a:lnTo>
                <a:lnTo>
                  <a:pt x="412" y="612"/>
                </a:lnTo>
                <a:lnTo>
                  <a:pt x="412" y="612"/>
                </a:lnTo>
                <a:lnTo>
                  <a:pt x="416" y="614"/>
                </a:lnTo>
                <a:lnTo>
                  <a:pt x="421" y="617"/>
                </a:lnTo>
                <a:lnTo>
                  <a:pt x="434" y="622"/>
                </a:lnTo>
                <a:lnTo>
                  <a:pt x="447" y="627"/>
                </a:lnTo>
                <a:lnTo>
                  <a:pt x="450" y="629"/>
                </a:lnTo>
                <a:lnTo>
                  <a:pt x="451" y="632"/>
                </a:lnTo>
                <a:lnTo>
                  <a:pt x="451" y="632"/>
                </a:lnTo>
                <a:lnTo>
                  <a:pt x="450" y="633"/>
                </a:lnTo>
                <a:lnTo>
                  <a:pt x="448" y="635"/>
                </a:lnTo>
                <a:lnTo>
                  <a:pt x="442" y="638"/>
                </a:lnTo>
                <a:lnTo>
                  <a:pt x="434" y="640"/>
                </a:lnTo>
                <a:lnTo>
                  <a:pt x="427" y="641"/>
                </a:lnTo>
                <a:lnTo>
                  <a:pt x="427" y="641"/>
                </a:lnTo>
                <a:lnTo>
                  <a:pt x="413" y="639"/>
                </a:lnTo>
                <a:lnTo>
                  <a:pt x="394" y="632"/>
                </a:lnTo>
                <a:lnTo>
                  <a:pt x="363" y="622"/>
                </a:lnTo>
                <a:lnTo>
                  <a:pt x="363" y="622"/>
                </a:lnTo>
                <a:lnTo>
                  <a:pt x="325" y="619"/>
                </a:lnTo>
                <a:lnTo>
                  <a:pt x="244" y="618"/>
                </a:lnTo>
                <a:lnTo>
                  <a:pt x="201" y="617"/>
                </a:lnTo>
                <a:lnTo>
                  <a:pt x="164" y="617"/>
                </a:lnTo>
                <a:lnTo>
                  <a:pt x="137" y="619"/>
                </a:lnTo>
                <a:lnTo>
                  <a:pt x="130" y="621"/>
                </a:lnTo>
                <a:lnTo>
                  <a:pt x="129" y="621"/>
                </a:lnTo>
                <a:lnTo>
                  <a:pt x="127" y="622"/>
                </a:lnTo>
                <a:lnTo>
                  <a:pt x="127" y="622"/>
                </a:lnTo>
                <a:lnTo>
                  <a:pt x="127" y="627"/>
                </a:lnTo>
                <a:lnTo>
                  <a:pt x="129" y="630"/>
                </a:lnTo>
                <a:lnTo>
                  <a:pt x="130" y="630"/>
                </a:lnTo>
                <a:lnTo>
                  <a:pt x="132" y="632"/>
                </a:lnTo>
                <a:lnTo>
                  <a:pt x="132" y="632"/>
                </a:lnTo>
                <a:lnTo>
                  <a:pt x="140" y="633"/>
                </a:lnTo>
                <a:lnTo>
                  <a:pt x="153" y="634"/>
                </a:lnTo>
                <a:lnTo>
                  <a:pt x="172" y="636"/>
                </a:lnTo>
                <a:lnTo>
                  <a:pt x="186" y="661"/>
                </a:lnTo>
                <a:lnTo>
                  <a:pt x="186" y="661"/>
                </a:lnTo>
                <a:lnTo>
                  <a:pt x="175" y="668"/>
                </a:lnTo>
                <a:lnTo>
                  <a:pt x="149" y="686"/>
                </a:lnTo>
                <a:lnTo>
                  <a:pt x="117" y="708"/>
                </a:lnTo>
                <a:lnTo>
                  <a:pt x="104" y="719"/>
                </a:lnTo>
                <a:lnTo>
                  <a:pt x="93" y="730"/>
                </a:lnTo>
                <a:lnTo>
                  <a:pt x="93" y="730"/>
                </a:lnTo>
                <a:lnTo>
                  <a:pt x="84" y="742"/>
                </a:lnTo>
                <a:lnTo>
                  <a:pt x="75" y="757"/>
                </a:lnTo>
                <a:lnTo>
                  <a:pt x="67" y="773"/>
                </a:lnTo>
                <a:lnTo>
                  <a:pt x="60" y="790"/>
                </a:lnTo>
                <a:lnTo>
                  <a:pt x="55" y="805"/>
                </a:lnTo>
                <a:lnTo>
                  <a:pt x="50" y="818"/>
                </a:lnTo>
                <a:lnTo>
                  <a:pt x="49" y="828"/>
                </a:lnTo>
                <a:lnTo>
                  <a:pt x="49" y="833"/>
                </a:lnTo>
                <a:lnTo>
                  <a:pt x="49" y="833"/>
                </a:lnTo>
                <a:lnTo>
                  <a:pt x="54" y="839"/>
                </a:lnTo>
                <a:lnTo>
                  <a:pt x="56" y="839"/>
                </a:lnTo>
                <a:lnTo>
                  <a:pt x="59" y="838"/>
                </a:lnTo>
                <a:lnTo>
                  <a:pt x="59" y="838"/>
                </a:lnTo>
                <a:lnTo>
                  <a:pt x="65" y="824"/>
                </a:lnTo>
                <a:lnTo>
                  <a:pt x="68" y="813"/>
                </a:lnTo>
                <a:lnTo>
                  <a:pt x="68" y="813"/>
                </a:lnTo>
                <a:lnTo>
                  <a:pt x="63" y="844"/>
                </a:lnTo>
                <a:lnTo>
                  <a:pt x="60" y="872"/>
                </a:lnTo>
                <a:lnTo>
                  <a:pt x="59" y="886"/>
                </a:lnTo>
                <a:lnTo>
                  <a:pt x="59" y="897"/>
                </a:lnTo>
                <a:lnTo>
                  <a:pt x="59" y="897"/>
                </a:lnTo>
                <a:lnTo>
                  <a:pt x="61" y="935"/>
                </a:lnTo>
                <a:lnTo>
                  <a:pt x="63" y="951"/>
                </a:lnTo>
                <a:lnTo>
                  <a:pt x="63" y="951"/>
                </a:lnTo>
                <a:lnTo>
                  <a:pt x="36" y="950"/>
                </a:lnTo>
                <a:lnTo>
                  <a:pt x="16" y="950"/>
                </a:lnTo>
                <a:lnTo>
                  <a:pt x="8" y="950"/>
                </a:lnTo>
                <a:lnTo>
                  <a:pt x="5" y="951"/>
                </a:lnTo>
                <a:lnTo>
                  <a:pt x="5" y="951"/>
                </a:lnTo>
                <a:lnTo>
                  <a:pt x="1" y="955"/>
                </a:lnTo>
                <a:lnTo>
                  <a:pt x="0" y="957"/>
                </a:lnTo>
                <a:lnTo>
                  <a:pt x="0" y="961"/>
                </a:lnTo>
                <a:lnTo>
                  <a:pt x="19" y="966"/>
                </a:lnTo>
                <a:lnTo>
                  <a:pt x="63" y="966"/>
                </a:lnTo>
                <a:lnTo>
                  <a:pt x="63" y="966"/>
                </a:lnTo>
                <a:lnTo>
                  <a:pt x="68" y="982"/>
                </a:lnTo>
                <a:lnTo>
                  <a:pt x="73" y="999"/>
                </a:lnTo>
                <a:lnTo>
                  <a:pt x="83" y="1020"/>
                </a:lnTo>
                <a:lnTo>
                  <a:pt x="97" y="1044"/>
                </a:lnTo>
                <a:lnTo>
                  <a:pt x="104" y="1056"/>
                </a:lnTo>
                <a:lnTo>
                  <a:pt x="114" y="1070"/>
                </a:lnTo>
                <a:lnTo>
                  <a:pt x="124" y="1082"/>
                </a:lnTo>
                <a:lnTo>
                  <a:pt x="135" y="1094"/>
                </a:lnTo>
                <a:lnTo>
                  <a:pt x="148" y="1107"/>
                </a:lnTo>
                <a:lnTo>
                  <a:pt x="162" y="1118"/>
                </a:lnTo>
                <a:lnTo>
                  <a:pt x="162" y="1118"/>
                </a:lnTo>
                <a:lnTo>
                  <a:pt x="176" y="1128"/>
                </a:lnTo>
                <a:lnTo>
                  <a:pt x="194" y="1136"/>
                </a:lnTo>
                <a:lnTo>
                  <a:pt x="211" y="1144"/>
                </a:lnTo>
                <a:lnTo>
                  <a:pt x="228" y="1150"/>
                </a:lnTo>
                <a:lnTo>
                  <a:pt x="246" y="1155"/>
                </a:lnTo>
                <a:lnTo>
                  <a:pt x="264" y="1158"/>
                </a:lnTo>
                <a:lnTo>
                  <a:pt x="282" y="1161"/>
                </a:lnTo>
                <a:lnTo>
                  <a:pt x="300" y="1162"/>
                </a:lnTo>
                <a:lnTo>
                  <a:pt x="319" y="1162"/>
                </a:lnTo>
                <a:lnTo>
                  <a:pt x="336" y="1162"/>
                </a:lnTo>
                <a:lnTo>
                  <a:pt x="353" y="1161"/>
                </a:lnTo>
                <a:lnTo>
                  <a:pt x="369" y="1158"/>
                </a:lnTo>
                <a:lnTo>
                  <a:pt x="384" y="1155"/>
                </a:lnTo>
                <a:lnTo>
                  <a:pt x="399" y="1151"/>
                </a:lnTo>
                <a:lnTo>
                  <a:pt x="411" y="1147"/>
                </a:lnTo>
                <a:lnTo>
                  <a:pt x="422" y="1142"/>
                </a:lnTo>
                <a:lnTo>
                  <a:pt x="422" y="1142"/>
                </a:lnTo>
                <a:lnTo>
                  <a:pt x="432" y="1136"/>
                </a:lnTo>
                <a:lnTo>
                  <a:pt x="443" y="1130"/>
                </a:lnTo>
                <a:lnTo>
                  <a:pt x="463" y="1115"/>
                </a:lnTo>
                <a:lnTo>
                  <a:pt x="482" y="1098"/>
                </a:lnTo>
                <a:lnTo>
                  <a:pt x="499" y="1081"/>
                </a:lnTo>
                <a:lnTo>
                  <a:pt x="514" y="1065"/>
                </a:lnTo>
                <a:lnTo>
                  <a:pt x="525" y="1052"/>
                </a:lnTo>
                <a:lnTo>
                  <a:pt x="535" y="1039"/>
                </a:lnTo>
                <a:lnTo>
                  <a:pt x="535" y="1039"/>
                </a:lnTo>
                <a:lnTo>
                  <a:pt x="563" y="1054"/>
                </a:lnTo>
                <a:lnTo>
                  <a:pt x="583" y="1064"/>
                </a:lnTo>
                <a:lnTo>
                  <a:pt x="594" y="1069"/>
                </a:lnTo>
                <a:lnTo>
                  <a:pt x="594" y="1069"/>
                </a:lnTo>
                <a:close/>
                <a:moveTo>
                  <a:pt x="928" y="769"/>
                </a:moveTo>
                <a:lnTo>
                  <a:pt x="928" y="769"/>
                </a:lnTo>
                <a:lnTo>
                  <a:pt x="935" y="754"/>
                </a:lnTo>
                <a:lnTo>
                  <a:pt x="945" y="742"/>
                </a:lnTo>
                <a:lnTo>
                  <a:pt x="956" y="730"/>
                </a:lnTo>
                <a:lnTo>
                  <a:pt x="967" y="720"/>
                </a:lnTo>
                <a:lnTo>
                  <a:pt x="984" y="705"/>
                </a:lnTo>
                <a:lnTo>
                  <a:pt x="992" y="700"/>
                </a:lnTo>
                <a:lnTo>
                  <a:pt x="992" y="700"/>
                </a:lnTo>
                <a:lnTo>
                  <a:pt x="1014" y="737"/>
                </a:lnTo>
                <a:lnTo>
                  <a:pt x="1046" y="794"/>
                </a:lnTo>
                <a:lnTo>
                  <a:pt x="1046" y="794"/>
                </a:lnTo>
                <a:lnTo>
                  <a:pt x="1052" y="803"/>
                </a:lnTo>
                <a:lnTo>
                  <a:pt x="1061" y="813"/>
                </a:lnTo>
                <a:lnTo>
                  <a:pt x="1070" y="823"/>
                </a:lnTo>
                <a:lnTo>
                  <a:pt x="1080" y="833"/>
                </a:lnTo>
                <a:lnTo>
                  <a:pt x="1097" y="846"/>
                </a:lnTo>
                <a:lnTo>
                  <a:pt x="1105" y="853"/>
                </a:lnTo>
                <a:lnTo>
                  <a:pt x="1105" y="853"/>
                </a:lnTo>
                <a:lnTo>
                  <a:pt x="1104" y="853"/>
                </a:lnTo>
                <a:lnTo>
                  <a:pt x="1101" y="854"/>
                </a:lnTo>
                <a:lnTo>
                  <a:pt x="1100" y="858"/>
                </a:lnTo>
                <a:lnTo>
                  <a:pt x="1100" y="858"/>
                </a:lnTo>
                <a:lnTo>
                  <a:pt x="1100" y="860"/>
                </a:lnTo>
                <a:lnTo>
                  <a:pt x="1100" y="861"/>
                </a:lnTo>
                <a:lnTo>
                  <a:pt x="1101" y="865"/>
                </a:lnTo>
                <a:lnTo>
                  <a:pt x="1105" y="867"/>
                </a:lnTo>
                <a:lnTo>
                  <a:pt x="1105" y="867"/>
                </a:lnTo>
                <a:lnTo>
                  <a:pt x="1009" y="869"/>
                </a:lnTo>
                <a:lnTo>
                  <a:pt x="941" y="870"/>
                </a:lnTo>
                <a:lnTo>
                  <a:pt x="918" y="871"/>
                </a:lnTo>
                <a:lnTo>
                  <a:pt x="908" y="872"/>
                </a:lnTo>
                <a:lnTo>
                  <a:pt x="908" y="872"/>
                </a:lnTo>
                <a:lnTo>
                  <a:pt x="909" y="860"/>
                </a:lnTo>
                <a:lnTo>
                  <a:pt x="912" y="833"/>
                </a:lnTo>
                <a:lnTo>
                  <a:pt x="914" y="817"/>
                </a:lnTo>
                <a:lnTo>
                  <a:pt x="918" y="801"/>
                </a:lnTo>
                <a:lnTo>
                  <a:pt x="922" y="784"/>
                </a:lnTo>
                <a:lnTo>
                  <a:pt x="928" y="769"/>
                </a:lnTo>
                <a:lnTo>
                  <a:pt x="928" y="769"/>
                </a:lnTo>
                <a:close/>
                <a:moveTo>
                  <a:pt x="918" y="558"/>
                </a:moveTo>
                <a:lnTo>
                  <a:pt x="731" y="808"/>
                </a:lnTo>
                <a:lnTo>
                  <a:pt x="707" y="808"/>
                </a:lnTo>
                <a:lnTo>
                  <a:pt x="707" y="808"/>
                </a:lnTo>
                <a:lnTo>
                  <a:pt x="700" y="803"/>
                </a:lnTo>
                <a:lnTo>
                  <a:pt x="693" y="799"/>
                </a:lnTo>
                <a:lnTo>
                  <a:pt x="692" y="796"/>
                </a:lnTo>
                <a:lnTo>
                  <a:pt x="692" y="794"/>
                </a:lnTo>
                <a:lnTo>
                  <a:pt x="692" y="794"/>
                </a:lnTo>
                <a:lnTo>
                  <a:pt x="697" y="781"/>
                </a:lnTo>
                <a:lnTo>
                  <a:pt x="707" y="758"/>
                </a:lnTo>
                <a:lnTo>
                  <a:pt x="717" y="736"/>
                </a:lnTo>
                <a:lnTo>
                  <a:pt x="722" y="720"/>
                </a:lnTo>
                <a:lnTo>
                  <a:pt x="722" y="720"/>
                </a:lnTo>
                <a:lnTo>
                  <a:pt x="722" y="711"/>
                </a:lnTo>
                <a:lnTo>
                  <a:pt x="720" y="704"/>
                </a:lnTo>
                <a:lnTo>
                  <a:pt x="717" y="695"/>
                </a:lnTo>
                <a:lnTo>
                  <a:pt x="717" y="695"/>
                </a:lnTo>
                <a:lnTo>
                  <a:pt x="727" y="675"/>
                </a:lnTo>
                <a:lnTo>
                  <a:pt x="747" y="628"/>
                </a:lnTo>
                <a:lnTo>
                  <a:pt x="770" y="578"/>
                </a:lnTo>
                <a:lnTo>
                  <a:pt x="777" y="557"/>
                </a:lnTo>
                <a:lnTo>
                  <a:pt x="779" y="549"/>
                </a:lnTo>
                <a:lnTo>
                  <a:pt x="781" y="543"/>
                </a:lnTo>
                <a:lnTo>
                  <a:pt x="781" y="543"/>
                </a:lnTo>
                <a:lnTo>
                  <a:pt x="781" y="533"/>
                </a:lnTo>
                <a:lnTo>
                  <a:pt x="781" y="525"/>
                </a:lnTo>
                <a:lnTo>
                  <a:pt x="778" y="509"/>
                </a:lnTo>
                <a:lnTo>
                  <a:pt x="774" y="495"/>
                </a:lnTo>
                <a:lnTo>
                  <a:pt x="772" y="492"/>
                </a:lnTo>
                <a:lnTo>
                  <a:pt x="771" y="489"/>
                </a:lnTo>
                <a:lnTo>
                  <a:pt x="771" y="489"/>
                </a:lnTo>
                <a:lnTo>
                  <a:pt x="765" y="485"/>
                </a:lnTo>
                <a:lnTo>
                  <a:pt x="755" y="481"/>
                </a:lnTo>
                <a:lnTo>
                  <a:pt x="741" y="474"/>
                </a:lnTo>
                <a:lnTo>
                  <a:pt x="564" y="474"/>
                </a:lnTo>
                <a:lnTo>
                  <a:pt x="564" y="474"/>
                </a:lnTo>
                <a:lnTo>
                  <a:pt x="562" y="466"/>
                </a:lnTo>
                <a:lnTo>
                  <a:pt x="555" y="450"/>
                </a:lnTo>
                <a:lnTo>
                  <a:pt x="555" y="450"/>
                </a:lnTo>
                <a:lnTo>
                  <a:pt x="552" y="441"/>
                </a:lnTo>
                <a:lnTo>
                  <a:pt x="551" y="431"/>
                </a:lnTo>
                <a:lnTo>
                  <a:pt x="550" y="420"/>
                </a:lnTo>
                <a:lnTo>
                  <a:pt x="550" y="401"/>
                </a:lnTo>
                <a:lnTo>
                  <a:pt x="550" y="401"/>
                </a:lnTo>
                <a:lnTo>
                  <a:pt x="557" y="399"/>
                </a:lnTo>
                <a:lnTo>
                  <a:pt x="577" y="396"/>
                </a:lnTo>
                <a:lnTo>
                  <a:pt x="601" y="395"/>
                </a:lnTo>
                <a:lnTo>
                  <a:pt x="612" y="395"/>
                </a:lnTo>
                <a:lnTo>
                  <a:pt x="623" y="396"/>
                </a:lnTo>
                <a:lnTo>
                  <a:pt x="623" y="396"/>
                </a:lnTo>
                <a:lnTo>
                  <a:pt x="643" y="398"/>
                </a:lnTo>
                <a:lnTo>
                  <a:pt x="661" y="401"/>
                </a:lnTo>
                <a:lnTo>
                  <a:pt x="675" y="401"/>
                </a:lnTo>
                <a:lnTo>
                  <a:pt x="682" y="401"/>
                </a:lnTo>
                <a:lnTo>
                  <a:pt x="682" y="401"/>
                </a:lnTo>
                <a:lnTo>
                  <a:pt x="685" y="401"/>
                </a:lnTo>
                <a:lnTo>
                  <a:pt x="687" y="403"/>
                </a:lnTo>
                <a:lnTo>
                  <a:pt x="693" y="406"/>
                </a:lnTo>
                <a:lnTo>
                  <a:pt x="702" y="406"/>
                </a:lnTo>
                <a:lnTo>
                  <a:pt x="702" y="406"/>
                </a:lnTo>
                <a:lnTo>
                  <a:pt x="719" y="404"/>
                </a:lnTo>
                <a:lnTo>
                  <a:pt x="723" y="403"/>
                </a:lnTo>
                <a:lnTo>
                  <a:pt x="727" y="401"/>
                </a:lnTo>
                <a:lnTo>
                  <a:pt x="727" y="401"/>
                </a:lnTo>
                <a:lnTo>
                  <a:pt x="728" y="398"/>
                </a:lnTo>
                <a:lnTo>
                  <a:pt x="728" y="396"/>
                </a:lnTo>
                <a:lnTo>
                  <a:pt x="728" y="393"/>
                </a:lnTo>
                <a:lnTo>
                  <a:pt x="731" y="391"/>
                </a:lnTo>
                <a:lnTo>
                  <a:pt x="731" y="391"/>
                </a:lnTo>
                <a:lnTo>
                  <a:pt x="750" y="386"/>
                </a:lnTo>
                <a:lnTo>
                  <a:pt x="760" y="384"/>
                </a:lnTo>
                <a:lnTo>
                  <a:pt x="766" y="381"/>
                </a:lnTo>
                <a:lnTo>
                  <a:pt x="766" y="381"/>
                </a:lnTo>
                <a:lnTo>
                  <a:pt x="781" y="370"/>
                </a:lnTo>
                <a:lnTo>
                  <a:pt x="789" y="364"/>
                </a:lnTo>
                <a:lnTo>
                  <a:pt x="795" y="361"/>
                </a:lnTo>
                <a:lnTo>
                  <a:pt x="795" y="361"/>
                </a:lnTo>
                <a:lnTo>
                  <a:pt x="801" y="359"/>
                </a:lnTo>
                <a:lnTo>
                  <a:pt x="805" y="360"/>
                </a:lnTo>
                <a:lnTo>
                  <a:pt x="810" y="361"/>
                </a:lnTo>
                <a:lnTo>
                  <a:pt x="810" y="361"/>
                </a:lnTo>
                <a:lnTo>
                  <a:pt x="815" y="365"/>
                </a:lnTo>
                <a:lnTo>
                  <a:pt x="817" y="368"/>
                </a:lnTo>
                <a:lnTo>
                  <a:pt x="820" y="371"/>
                </a:lnTo>
                <a:lnTo>
                  <a:pt x="820" y="371"/>
                </a:lnTo>
                <a:lnTo>
                  <a:pt x="810" y="386"/>
                </a:lnTo>
                <a:lnTo>
                  <a:pt x="810" y="386"/>
                </a:lnTo>
                <a:lnTo>
                  <a:pt x="803" y="395"/>
                </a:lnTo>
                <a:lnTo>
                  <a:pt x="801" y="397"/>
                </a:lnTo>
                <a:lnTo>
                  <a:pt x="801" y="398"/>
                </a:lnTo>
                <a:lnTo>
                  <a:pt x="803" y="399"/>
                </a:lnTo>
                <a:lnTo>
                  <a:pt x="805" y="401"/>
                </a:lnTo>
                <a:lnTo>
                  <a:pt x="805" y="401"/>
                </a:lnTo>
                <a:lnTo>
                  <a:pt x="812" y="402"/>
                </a:lnTo>
                <a:lnTo>
                  <a:pt x="819" y="401"/>
                </a:lnTo>
                <a:lnTo>
                  <a:pt x="824" y="398"/>
                </a:lnTo>
                <a:lnTo>
                  <a:pt x="825" y="397"/>
                </a:lnTo>
                <a:lnTo>
                  <a:pt x="825" y="396"/>
                </a:lnTo>
                <a:lnTo>
                  <a:pt x="825" y="396"/>
                </a:lnTo>
                <a:lnTo>
                  <a:pt x="826" y="395"/>
                </a:lnTo>
                <a:lnTo>
                  <a:pt x="828" y="391"/>
                </a:lnTo>
                <a:lnTo>
                  <a:pt x="838" y="385"/>
                </a:lnTo>
                <a:lnTo>
                  <a:pt x="859" y="371"/>
                </a:lnTo>
                <a:lnTo>
                  <a:pt x="859" y="371"/>
                </a:lnTo>
                <a:lnTo>
                  <a:pt x="868" y="368"/>
                </a:lnTo>
                <a:lnTo>
                  <a:pt x="875" y="364"/>
                </a:lnTo>
                <a:lnTo>
                  <a:pt x="884" y="361"/>
                </a:lnTo>
                <a:lnTo>
                  <a:pt x="884" y="361"/>
                </a:lnTo>
                <a:lnTo>
                  <a:pt x="885" y="360"/>
                </a:lnTo>
                <a:lnTo>
                  <a:pt x="886" y="360"/>
                </a:lnTo>
                <a:lnTo>
                  <a:pt x="887" y="360"/>
                </a:lnTo>
                <a:lnTo>
                  <a:pt x="890" y="360"/>
                </a:lnTo>
                <a:lnTo>
                  <a:pt x="894" y="366"/>
                </a:lnTo>
                <a:lnTo>
                  <a:pt x="894" y="366"/>
                </a:lnTo>
                <a:lnTo>
                  <a:pt x="898" y="374"/>
                </a:lnTo>
                <a:lnTo>
                  <a:pt x="902" y="377"/>
                </a:lnTo>
                <a:lnTo>
                  <a:pt x="903" y="380"/>
                </a:lnTo>
                <a:lnTo>
                  <a:pt x="905" y="384"/>
                </a:lnTo>
                <a:lnTo>
                  <a:pt x="905" y="386"/>
                </a:lnTo>
                <a:lnTo>
                  <a:pt x="903" y="391"/>
                </a:lnTo>
                <a:lnTo>
                  <a:pt x="903" y="391"/>
                </a:lnTo>
                <a:lnTo>
                  <a:pt x="901" y="401"/>
                </a:lnTo>
                <a:lnTo>
                  <a:pt x="897" y="408"/>
                </a:lnTo>
                <a:lnTo>
                  <a:pt x="895" y="413"/>
                </a:lnTo>
                <a:lnTo>
                  <a:pt x="894" y="415"/>
                </a:lnTo>
                <a:lnTo>
                  <a:pt x="894" y="415"/>
                </a:lnTo>
                <a:lnTo>
                  <a:pt x="895" y="417"/>
                </a:lnTo>
                <a:lnTo>
                  <a:pt x="896" y="418"/>
                </a:lnTo>
                <a:lnTo>
                  <a:pt x="894" y="419"/>
                </a:lnTo>
                <a:lnTo>
                  <a:pt x="889" y="420"/>
                </a:lnTo>
                <a:lnTo>
                  <a:pt x="889" y="420"/>
                </a:lnTo>
                <a:lnTo>
                  <a:pt x="881" y="423"/>
                </a:lnTo>
                <a:lnTo>
                  <a:pt x="875" y="426"/>
                </a:lnTo>
                <a:lnTo>
                  <a:pt x="870" y="431"/>
                </a:lnTo>
                <a:lnTo>
                  <a:pt x="869" y="435"/>
                </a:lnTo>
                <a:lnTo>
                  <a:pt x="869" y="435"/>
                </a:lnTo>
                <a:lnTo>
                  <a:pt x="871" y="440"/>
                </a:lnTo>
                <a:lnTo>
                  <a:pt x="876" y="450"/>
                </a:lnTo>
                <a:lnTo>
                  <a:pt x="891" y="476"/>
                </a:lnTo>
                <a:lnTo>
                  <a:pt x="913" y="514"/>
                </a:lnTo>
                <a:lnTo>
                  <a:pt x="913" y="514"/>
                </a:lnTo>
                <a:lnTo>
                  <a:pt x="914" y="516"/>
                </a:lnTo>
                <a:lnTo>
                  <a:pt x="914" y="520"/>
                </a:lnTo>
                <a:lnTo>
                  <a:pt x="913" y="523"/>
                </a:lnTo>
                <a:lnTo>
                  <a:pt x="913" y="523"/>
                </a:lnTo>
                <a:lnTo>
                  <a:pt x="913" y="526"/>
                </a:lnTo>
                <a:lnTo>
                  <a:pt x="913" y="528"/>
                </a:lnTo>
                <a:lnTo>
                  <a:pt x="916" y="535"/>
                </a:lnTo>
                <a:lnTo>
                  <a:pt x="918" y="539"/>
                </a:lnTo>
                <a:lnTo>
                  <a:pt x="918" y="542"/>
                </a:lnTo>
                <a:lnTo>
                  <a:pt x="918" y="543"/>
                </a:lnTo>
                <a:lnTo>
                  <a:pt x="918" y="543"/>
                </a:lnTo>
                <a:lnTo>
                  <a:pt x="917" y="547"/>
                </a:lnTo>
                <a:lnTo>
                  <a:pt x="917" y="552"/>
                </a:lnTo>
                <a:lnTo>
                  <a:pt x="918" y="558"/>
                </a:lnTo>
                <a:lnTo>
                  <a:pt x="918" y="558"/>
                </a:lnTo>
                <a:close/>
                <a:moveTo>
                  <a:pt x="913" y="361"/>
                </a:moveTo>
                <a:lnTo>
                  <a:pt x="913" y="361"/>
                </a:lnTo>
                <a:lnTo>
                  <a:pt x="922" y="361"/>
                </a:lnTo>
                <a:lnTo>
                  <a:pt x="930" y="363"/>
                </a:lnTo>
                <a:lnTo>
                  <a:pt x="934" y="364"/>
                </a:lnTo>
                <a:lnTo>
                  <a:pt x="938" y="366"/>
                </a:lnTo>
                <a:lnTo>
                  <a:pt x="938" y="366"/>
                </a:lnTo>
                <a:lnTo>
                  <a:pt x="941" y="370"/>
                </a:lnTo>
                <a:lnTo>
                  <a:pt x="943" y="372"/>
                </a:lnTo>
                <a:lnTo>
                  <a:pt x="944" y="379"/>
                </a:lnTo>
                <a:lnTo>
                  <a:pt x="948" y="391"/>
                </a:lnTo>
                <a:lnTo>
                  <a:pt x="948" y="391"/>
                </a:lnTo>
                <a:lnTo>
                  <a:pt x="950" y="401"/>
                </a:lnTo>
                <a:lnTo>
                  <a:pt x="952" y="413"/>
                </a:lnTo>
                <a:lnTo>
                  <a:pt x="955" y="442"/>
                </a:lnTo>
                <a:lnTo>
                  <a:pt x="955" y="468"/>
                </a:lnTo>
                <a:lnTo>
                  <a:pt x="954" y="478"/>
                </a:lnTo>
                <a:lnTo>
                  <a:pt x="952" y="484"/>
                </a:lnTo>
                <a:lnTo>
                  <a:pt x="952" y="484"/>
                </a:lnTo>
                <a:lnTo>
                  <a:pt x="950" y="488"/>
                </a:lnTo>
                <a:lnTo>
                  <a:pt x="946" y="490"/>
                </a:lnTo>
                <a:lnTo>
                  <a:pt x="939" y="495"/>
                </a:lnTo>
                <a:lnTo>
                  <a:pt x="932" y="498"/>
                </a:lnTo>
                <a:lnTo>
                  <a:pt x="928" y="499"/>
                </a:lnTo>
                <a:lnTo>
                  <a:pt x="928" y="499"/>
                </a:lnTo>
                <a:lnTo>
                  <a:pt x="916" y="471"/>
                </a:lnTo>
                <a:lnTo>
                  <a:pt x="903" y="440"/>
                </a:lnTo>
                <a:lnTo>
                  <a:pt x="903" y="440"/>
                </a:lnTo>
                <a:lnTo>
                  <a:pt x="903" y="439"/>
                </a:lnTo>
                <a:lnTo>
                  <a:pt x="905" y="436"/>
                </a:lnTo>
                <a:lnTo>
                  <a:pt x="907" y="431"/>
                </a:lnTo>
                <a:lnTo>
                  <a:pt x="911" y="425"/>
                </a:lnTo>
                <a:lnTo>
                  <a:pt x="913" y="420"/>
                </a:lnTo>
                <a:lnTo>
                  <a:pt x="913" y="420"/>
                </a:lnTo>
                <a:lnTo>
                  <a:pt x="916" y="413"/>
                </a:lnTo>
                <a:lnTo>
                  <a:pt x="918" y="402"/>
                </a:lnTo>
                <a:lnTo>
                  <a:pt x="919" y="388"/>
                </a:lnTo>
                <a:lnTo>
                  <a:pt x="919" y="382"/>
                </a:lnTo>
                <a:lnTo>
                  <a:pt x="918" y="376"/>
                </a:lnTo>
                <a:lnTo>
                  <a:pt x="918" y="376"/>
                </a:lnTo>
                <a:lnTo>
                  <a:pt x="916" y="368"/>
                </a:lnTo>
                <a:lnTo>
                  <a:pt x="914" y="363"/>
                </a:lnTo>
                <a:lnTo>
                  <a:pt x="913" y="361"/>
                </a:lnTo>
                <a:lnTo>
                  <a:pt x="913" y="361"/>
                </a:lnTo>
                <a:close/>
                <a:moveTo>
                  <a:pt x="967" y="514"/>
                </a:moveTo>
                <a:lnTo>
                  <a:pt x="967" y="514"/>
                </a:lnTo>
                <a:lnTo>
                  <a:pt x="979" y="548"/>
                </a:lnTo>
                <a:lnTo>
                  <a:pt x="987" y="571"/>
                </a:lnTo>
                <a:lnTo>
                  <a:pt x="992" y="582"/>
                </a:lnTo>
                <a:lnTo>
                  <a:pt x="992" y="582"/>
                </a:lnTo>
                <a:lnTo>
                  <a:pt x="992" y="587"/>
                </a:lnTo>
                <a:lnTo>
                  <a:pt x="989" y="597"/>
                </a:lnTo>
                <a:lnTo>
                  <a:pt x="987" y="612"/>
                </a:lnTo>
                <a:lnTo>
                  <a:pt x="987" y="612"/>
                </a:lnTo>
                <a:lnTo>
                  <a:pt x="965" y="571"/>
                </a:lnTo>
                <a:lnTo>
                  <a:pt x="949" y="543"/>
                </a:lnTo>
                <a:lnTo>
                  <a:pt x="944" y="533"/>
                </a:lnTo>
                <a:lnTo>
                  <a:pt x="943" y="528"/>
                </a:lnTo>
                <a:lnTo>
                  <a:pt x="943" y="528"/>
                </a:lnTo>
                <a:lnTo>
                  <a:pt x="948" y="525"/>
                </a:lnTo>
                <a:lnTo>
                  <a:pt x="955" y="520"/>
                </a:lnTo>
                <a:lnTo>
                  <a:pt x="967" y="514"/>
                </a:lnTo>
                <a:lnTo>
                  <a:pt x="967" y="514"/>
                </a:lnTo>
                <a:close/>
                <a:moveTo>
                  <a:pt x="913" y="892"/>
                </a:moveTo>
                <a:lnTo>
                  <a:pt x="913" y="892"/>
                </a:lnTo>
                <a:lnTo>
                  <a:pt x="945" y="892"/>
                </a:lnTo>
                <a:lnTo>
                  <a:pt x="1010" y="889"/>
                </a:lnTo>
                <a:lnTo>
                  <a:pt x="1105" y="887"/>
                </a:lnTo>
                <a:lnTo>
                  <a:pt x="1105" y="887"/>
                </a:lnTo>
                <a:lnTo>
                  <a:pt x="1111" y="892"/>
                </a:lnTo>
                <a:lnTo>
                  <a:pt x="1116" y="896"/>
                </a:lnTo>
                <a:lnTo>
                  <a:pt x="1119" y="897"/>
                </a:lnTo>
                <a:lnTo>
                  <a:pt x="1119" y="897"/>
                </a:lnTo>
                <a:lnTo>
                  <a:pt x="1121" y="898"/>
                </a:lnTo>
                <a:lnTo>
                  <a:pt x="1124" y="900"/>
                </a:lnTo>
                <a:lnTo>
                  <a:pt x="1133" y="909"/>
                </a:lnTo>
                <a:lnTo>
                  <a:pt x="1144" y="921"/>
                </a:lnTo>
                <a:lnTo>
                  <a:pt x="1237" y="1074"/>
                </a:lnTo>
                <a:lnTo>
                  <a:pt x="1237" y="1074"/>
                </a:lnTo>
                <a:lnTo>
                  <a:pt x="1232" y="1076"/>
                </a:lnTo>
                <a:lnTo>
                  <a:pt x="1216" y="1081"/>
                </a:lnTo>
                <a:lnTo>
                  <a:pt x="1193" y="1087"/>
                </a:lnTo>
                <a:lnTo>
                  <a:pt x="1178" y="1091"/>
                </a:lnTo>
                <a:lnTo>
                  <a:pt x="1164" y="1092"/>
                </a:lnTo>
                <a:lnTo>
                  <a:pt x="1146" y="1094"/>
                </a:lnTo>
                <a:lnTo>
                  <a:pt x="1129" y="1094"/>
                </a:lnTo>
                <a:lnTo>
                  <a:pt x="1111" y="1094"/>
                </a:lnTo>
                <a:lnTo>
                  <a:pt x="1092" y="1092"/>
                </a:lnTo>
                <a:lnTo>
                  <a:pt x="1073" y="1088"/>
                </a:lnTo>
                <a:lnTo>
                  <a:pt x="1054" y="1082"/>
                </a:lnTo>
                <a:lnTo>
                  <a:pt x="1035" y="1075"/>
                </a:lnTo>
                <a:lnTo>
                  <a:pt x="1016" y="1064"/>
                </a:lnTo>
                <a:lnTo>
                  <a:pt x="1016" y="1064"/>
                </a:lnTo>
                <a:lnTo>
                  <a:pt x="999" y="1052"/>
                </a:lnTo>
                <a:lnTo>
                  <a:pt x="983" y="1038"/>
                </a:lnTo>
                <a:lnTo>
                  <a:pt x="971" y="1025"/>
                </a:lnTo>
                <a:lnTo>
                  <a:pt x="959" y="1010"/>
                </a:lnTo>
                <a:lnTo>
                  <a:pt x="949" y="995"/>
                </a:lnTo>
                <a:lnTo>
                  <a:pt x="940" y="982"/>
                </a:lnTo>
                <a:lnTo>
                  <a:pt x="933" y="967"/>
                </a:lnTo>
                <a:lnTo>
                  <a:pt x="927" y="953"/>
                </a:lnTo>
                <a:lnTo>
                  <a:pt x="922" y="941"/>
                </a:lnTo>
                <a:lnTo>
                  <a:pt x="918" y="929"/>
                </a:lnTo>
                <a:lnTo>
                  <a:pt x="914" y="909"/>
                </a:lnTo>
                <a:lnTo>
                  <a:pt x="912" y="897"/>
                </a:lnTo>
                <a:lnTo>
                  <a:pt x="913" y="893"/>
                </a:lnTo>
                <a:lnTo>
                  <a:pt x="913" y="892"/>
                </a:lnTo>
                <a:lnTo>
                  <a:pt x="913" y="892"/>
                </a:lnTo>
                <a:close/>
                <a:moveTo>
                  <a:pt x="1036" y="735"/>
                </a:moveTo>
                <a:lnTo>
                  <a:pt x="1036" y="735"/>
                </a:lnTo>
                <a:lnTo>
                  <a:pt x="1034" y="729"/>
                </a:lnTo>
                <a:lnTo>
                  <a:pt x="1029" y="715"/>
                </a:lnTo>
                <a:lnTo>
                  <a:pt x="1021" y="695"/>
                </a:lnTo>
                <a:lnTo>
                  <a:pt x="1021" y="695"/>
                </a:lnTo>
                <a:lnTo>
                  <a:pt x="1029" y="693"/>
                </a:lnTo>
                <a:lnTo>
                  <a:pt x="1035" y="690"/>
                </a:lnTo>
                <a:lnTo>
                  <a:pt x="1041" y="690"/>
                </a:lnTo>
                <a:lnTo>
                  <a:pt x="1041" y="690"/>
                </a:lnTo>
                <a:lnTo>
                  <a:pt x="1045" y="690"/>
                </a:lnTo>
                <a:lnTo>
                  <a:pt x="1045" y="688"/>
                </a:lnTo>
                <a:lnTo>
                  <a:pt x="1047" y="684"/>
                </a:lnTo>
                <a:lnTo>
                  <a:pt x="1051" y="681"/>
                </a:lnTo>
                <a:lnTo>
                  <a:pt x="1051" y="681"/>
                </a:lnTo>
                <a:lnTo>
                  <a:pt x="1054" y="678"/>
                </a:lnTo>
                <a:lnTo>
                  <a:pt x="1057" y="678"/>
                </a:lnTo>
                <a:lnTo>
                  <a:pt x="1056" y="681"/>
                </a:lnTo>
                <a:lnTo>
                  <a:pt x="1056" y="681"/>
                </a:lnTo>
                <a:lnTo>
                  <a:pt x="1056" y="690"/>
                </a:lnTo>
                <a:lnTo>
                  <a:pt x="1054" y="697"/>
                </a:lnTo>
                <a:lnTo>
                  <a:pt x="1056" y="700"/>
                </a:lnTo>
                <a:lnTo>
                  <a:pt x="1056" y="700"/>
                </a:lnTo>
                <a:lnTo>
                  <a:pt x="1070" y="702"/>
                </a:lnTo>
                <a:lnTo>
                  <a:pt x="1081" y="704"/>
                </a:lnTo>
                <a:lnTo>
                  <a:pt x="1090" y="705"/>
                </a:lnTo>
                <a:lnTo>
                  <a:pt x="1090" y="705"/>
                </a:lnTo>
                <a:lnTo>
                  <a:pt x="1096" y="706"/>
                </a:lnTo>
                <a:lnTo>
                  <a:pt x="1104" y="705"/>
                </a:lnTo>
                <a:lnTo>
                  <a:pt x="1107" y="704"/>
                </a:lnTo>
                <a:lnTo>
                  <a:pt x="1110" y="705"/>
                </a:lnTo>
                <a:lnTo>
                  <a:pt x="1110" y="705"/>
                </a:lnTo>
                <a:lnTo>
                  <a:pt x="1110" y="705"/>
                </a:lnTo>
                <a:lnTo>
                  <a:pt x="1111" y="708"/>
                </a:lnTo>
                <a:lnTo>
                  <a:pt x="1112" y="709"/>
                </a:lnTo>
                <a:lnTo>
                  <a:pt x="1119" y="715"/>
                </a:lnTo>
                <a:lnTo>
                  <a:pt x="1119" y="715"/>
                </a:lnTo>
                <a:lnTo>
                  <a:pt x="1122" y="716"/>
                </a:lnTo>
                <a:lnTo>
                  <a:pt x="1124" y="718"/>
                </a:lnTo>
                <a:lnTo>
                  <a:pt x="1131" y="718"/>
                </a:lnTo>
                <a:lnTo>
                  <a:pt x="1135" y="716"/>
                </a:lnTo>
                <a:lnTo>
                  <a:pt x="1139" y="715"/>
                </a:lnTo>
                <a:lnTo>
                  <a:pt x="1139" y="715"/>
                </a:lnTo>
                <a:lnTo>
                  <a:pt x="1142" y="713"/>
                </a:lnTo>
                <a:lnTo>
                  <a:pt x="1143" y="710"/>
                </a:lnTo>
                <a:lnTo>
                  <a:pt x="1144" y="705"/>
                </a:lnTo>
                <a:lnTo>
                  <a:pt x="1144" y="705"/>
                </a:lnTo>
                <a:lnTo>
                  <a:pt x="1145" y="703"/>
                </a:lnTo>
                <a:lnTo>
                  <a:pt x="1149" y="695"/>
                </a:lnTo>
                <a:lnTo>
                  <a:pt x="1149" y="695"/>
                </a:lnTo>
                <a:lnTo>
                  <a:pt x="1150" y="692"/>
                </a:lnTo>
                <a:lnTo>
                  <a:pt x="1151" y="686"/>
                </a:lnTo>
                <a:lnTo>
                  <a:pt x="1151" y="671"/>
                </a:lnTo>
                <a:lnTo>
                  <a:pt x="1149" y="651"/>
                </a:lnTo>
                <a:lnTo>
                  <a:pt x="1149" y="651"/>
                </a:lnTo>
                <a:lnTo>
                  <a:pt x="1156" y="651"/>
                </a:lnTo>
                <a:lnTo>
                  <a:pt x="1175" y="654"/>
                </a:lnTo>
                <a:lnTo>
                  <a:pt x="1201" y="659"/>
                </a:lnTo>
                <a:lnTo>
                  <a:pt x="1214" y="662"/>
                </a:lnTo>
                <a:lnTo>
                  <a:pt x="1228" y="666"/>
                </a:lnTo>
                <a:lnTo>
                  <a:pt x="1228" y="666"/>
                </a:lnTo>
                <a:lnTo>
                  <a:pt x="1242" y="672"/>
                </a:lnTo>
                <a:lnTo>
                  <a:pt x="1258" y="683"/>
                </a:lnTo>
                <a:lnTo>
                  <a:pt x="1275" y="695"/>
                </a:lnTo>
                <a:lnTo>
                  <a:pt x="1291" y="709"/>
                </a:lnTo>
                <a:lnTo>
                  <a:pt x="1307" y="724"/>
                </a:lnTo>
                <a:lnTo>
                  <a:pt x="1320" y="737"/>
                </a:lnTo>
                <a:lnTo>
                  <a:pt x="1329" y="749"/>
                </a:lnTo>
                <a:lnTo>
                  <a:pt x="1336" y="759"/>
                </a:lnTo>
                <a:lnTo>
                  <a:pt x="1336" y="759"/>
                </a:lnTo>
                <a:lnTo>
                  <a:pt x="1339" y="770"/>
                </a:lnTo>
                <a:lnTo>
                  <a:pt x="1344" y="788"/>
                </a:lnTo>
                <a:lnTo>
                  <a:pt x="1349" y="808"/>
                </a:lnTo>
                <a:lnTo>
                  <a:pt x="1353" y="834"/>
                </a:lnTo>
                <a:lnTo>
                  <a:pt x="1356" y="861"/>
                </a:lnTo>
                <a:lnTo>
                  <a:pt x="1358" y="889"/>
                </a:lnTo>
                <a:lnTo>
                  <a:pt x="1356" y="904"/>
                </a:lnTo>
                <a:lnTo>
                  <a:pt x="1355" y="919"/>
                </a:lnTo>
                <a:lnTo>
                  <a:pt x="1353" y="932"/>
                </a:lnTo>
                <a:lnTo>
                  <a:pt x="1350" y="946"/>
                </a:lnTo>
                <a:lnTo>
                  <a:pt x="1350" y="946"/>
                </a:lnTo>
                <a:lnTo>
                  <a:pt x="1347" y="958"/>
                </a:lnTo>
                <a:lnTo>
                  <a:pt x="1340" y="970"/>
                </a:lnTo>
                <a:lnTo>
                  <a:pt x="1334" y="983"/>
                </a:lnTo>
                <a:lnTo>
                  <a:pt x="1328" y="994"/>
                </a:lnTo>
                <a:lnTo>
                  <a:pt x="1321" y="1004"/>
                </a:lnTo>
                <a:lnTo>
                  <a:pt x="1312" y="1012"/>
                </a:lnTo>
                <a:lnTo>
                  <a:pt x="1296" y="1028"/>
                </a:lnTo>
                <a:lnTo>
                  <a:pt x="1282" y="1042"/>
                </a:lnTo>
                <a:lnTo>
                  <a:pt x="1269" y="1052"/>
                </a:lnTo>
                <a:lnTo>
                  <a:pt x="1257" y="1059"/>
                </a:lnTo>
                <a:lnTo>
                  <a:pt x="1257" y="1059"/>
                </a:lnTo>
                <a:lnTo>
                  <a:pt x="1210" y="984"/>
                </a:lnTo>
                <a:lnTo>
                  <a:pt x="1176" y="931"/>
                </a:lnTo>
                <a:lnTo>
                  <a:pt x="1159" y="902"/>
                </a:lnTo>
                <a:lnTo>
                  <a:pt x="1159" y="902"/>
                </a:lnTo>
                <a:lnTo>
                  <a:pt x="1156" y="897"/>
                </a:lnTo>
                <a:lnTo>
                  <a:pt x="1158" y="896"/>
                </a:lnTo>
                <a:lnTo>
                  <a:pt x="1158" y="896"/>
                </a:lnTo>
                <a:lnTo>
                  <a:pt x="1160" y="897"/>
                </a:lnTo>
                <a:lnTo>
                  <a:pt x="1162" y="897"/>
                </a:lnTo>
                <a:lnTo>
                  <a:pt x="1164" y="897"/>
                </a:lnTo>
                <a:lnTo>
                  <a:pt x="1164" y="897"/>
                </a:lnTo>
                <a:lnTo>
                  <a:pt x="1166" y="894"/>
                </a:lnTo>
                <a:lnTo>
                  <a:pt x="1169" y="889"/>
                </a:lnTo>
                <a:lnTo>
                  <a:pt x="1169" y="885"/>
                </a:lnTo>
                <a:lnTo>
                  <a:pt x="1169" y="877"/>
                </a:lnTo>
                <a:lnTo>
                  <a:pt x="1169" y="877"/>
                </a:lnTo>
                <a:lnTo>
                  <a:pt x="1167" y="873"/>
                </a:lnTo>
                <a:lnTo>
                  <a:pt x="1166" y="871"/>
                </a:lnTo>
                <a:lnTo>
                  <a:pt x="1162" y="867"/>
                </a:lnTo>
                <a:lnTo>
                  <a:pt x="1156" y="862"/>
                </a:lnTo>
                <a:lnTo>
                  <a:pt x="1149" y="858"/>
                </a:lnTo>
                <a:lnTo>
                  <a:pt x="1149" y="858"/>
                </a:lnTo>
                <a:lnTo>
                  <a:pt x="1143" y="854"/>
                </a:lnTo>
                <a:lnTo>
                  <a:pt x="1139" y="853"/>
                </a:lnTo>
                <a:lnTo>
                  <a:pt x="1137" y="853"/>
                </a:lnTo>
                <a:lnTo>
                  <a:pt x="1134" y="853"/>
                </a:lnTo>
                <a:lnTo>
                  <a:pt x="1134" y="853"/>
                </a:lnTo>
                <a:lnTo>
                  <a:pt x="1124" y="844"/>
                </a:lnTo>
                <a:lnTo>
                  <a:pt x="1106" y="826"/>
                </a:lnTo>
                <a:lnTo>
                  <a:pt x="1086" y="806"/>
                </a:lnTo>
                <a:lnTo>
                  <a:pt x="1075" y="794"/>
                </a:lnTo>
                <a:lnTo>
                  <a:pt x="1075" y="794"/>
                </a:lnTo>
                <a:lnTo>
                  <a:pt x="1054" y="760"/>
                </a:lnTo>
                <a:lnTo>
                  <a:pt x="1042" y="742"/>
                </a:lnTo>
                <a:lnTo>
                  <a:pt x="1036" y="735"/>
                </a:lnTo>
                <a:lnTo>
                  <a:pt x="1036" y="735"/>
                </a:lnTo>
                <a:close/>
                <a:moveTo>
                  <a:pt x="98" y="970"/>
                </a:moveTo>
                <a:lnTo>
                  <a:pt x="191" y="975"/>
                </a:lnTo>
                <a:lnTo>
                  <a:pt x="226" y="970"/>
                </a:lnTo>
                <a:lnTo>
                  <a:pt x="265" y="975"/>
                </a:lnTo>
                <a:lnTo>
                  <a:pt x="265" y="975"/>
                </a:lnTo>
                <a:lnTo>
                  <a:pt x="273" y="982"/>
                </a:lnTo>
                <a:lnTo>
                  <a:pt x="283" y="989"/>
                </a:lnTo>
                <a:lnTo>
                  <a:pt x="294" y="995"/>
                </a:lnTo>
                <a:lnTo>
                  <a:pt x="294" y="995"/>
                </a:lnTo>
                <a:lnTo>
                  <a:pt x="300" y="997"/>
                </a:lnTo>
                <a:lnTo>
                  <a:pt x="307" y="997"/>
                </a:lnTo>
                <a:lnTo>
                  <a:pt x="313" y="997"/>
                </a:lnTo>
                <a:lnTo>
                  <a:pt x="319" y="995"/>
                </a:lnTo>
                <a:lnTo>
                  <a:pt x="331" y="990"/>
                </a:lnTo>
                <a:lnTo>
                  <a:pt x="343" y="985"/>
                </a:lnTo>
                <a:lnTo>
                  <a:pt x="343" y="985"/>
                </a:lnTo>
                <a:lnTo>
                  <a:pt x="350" y="982"/>
                </a:lnTo>
                <a:lnTo>
                  <a:pt x="356" y="977"/>
                </a:lnTo>
                <a:lnTo>
                  <a:pt x="361" y="972"/>
                </a:lnTo>
                <a:lnTo>
                  <a:pt x="364" y="966"/>
                </a:lnTo>
                <a:lnTo>
                  <a:pt x="370" y="956"/>
                </a:lnTo>
                <a:lnTo>
                  <a:pt x="373" y="951"/>
                </a:lnTo>
                <a:lnTo>
                  <a:pt x="373" y="951"/>
                </a:lnTo>
                <a:lnTo>
                  <a:pt x="442" y="950"/>
                </a:lnTo>
                <a:lnTo>
                  <a:pt x="491" y="950"/>
                </a:lnTo>
                <a:lnTo>
                  <a:pt x="520" y="951"/>
                </a:lnTo>
                <a:lnTo>
                  <a:pt x="520" y="951"/>
                </a:lnTo>
                <a:lnTo>
                  <a:pt x="526" y="952"/>
                </a:lnTo>
                <a:lnTo>
                  <a:pt x="526" y="953"/>
                </a:lnTo>
                <a:lnTo>
                  <a:pt x="526" y="953"/>
                </a:lnTo>
                <a:lnTo>
                  <a:pt x="523" y="955"/>
                </a:lnTo>
                <a:lnTo>
                  <a:pt x="520" y="956"/>
                </a:lnTo>
                <a:lnTo>
                  <a:pt x="520" y="956"/>
                </a:lnTo>
                <a:lnTo>
                  <a:pt x="515" y="970"/>
                </a:lnTo>
                <a:lnTo>
                  <a:pt x="510" y="982"/>
                </a:lnTo>
                <a:lnTo>
                  <a:pt x="506" y="990"/>
                </a:lnTo>
                <a:lnTo>
                  <a:pt x="506" y="990"/>
                </a:lnTo>
                <a:lnTo>
                  <a:pt x="501" y="996"/>
                </a:lnTo>
                <a:lnTo>
                  <a:pt x="499" y="997"/>
                </a:lnTo>
                <a:lnTo>
                  <a:pt x="501" y="1000"/>
                </a:lnTo>
                <a:lnTo>
                  <a:pt x="501" y="1000"/>
                </a:lnTo>
                <a:lnTo>
                  <a:pt x="510" y="1025"/>
                </a:lnTo>
                <a:lnTo>
                  <a:pt x="510" y="1025"/>
                </a:lnTo>
                <a:lnTo>
                  <a:pt x="502" y="1036"/>
                </a:lnTo>
                <a:lnTo>
                  <a:pt x="481" y="1061"/>
                </a:lnTo>
                <a:lnTo>
                  <a:pt x="467" y="1076"/>
                </a:lnTo>
                <a:lnTo>
                  <a:pt x="453" y="1091"/>
                </a:lnTo>
                <a:lnTo>
                  <a:pt x="437" y="1103"/>
                </a:lnTo>
                <a:lnTo>
                  <a:pt x="429" y="1108"/>
                </a:lnTo>
                <a:lnTo>
                  <a:pt x="422" y="1113"/>
                </a:lnTo>
                <a:lnTo>
                  <a:pt x="422" y="1113"/>
                </a:lnTo>
                <a:lnTo>
                  <a:pt x="405" y="1120"/>
                </a:lnTo>
                <a:lnTo>
                  <a:pt x="384" y="1126"/>
                </a:lnTo>
                <a:lnTo>
                  <a:pt x="361" y="1133"/>
                </a:lnTo>
                <a:lnTo>
                  <a:pt x="348" y="1134"/>
                </a:lnTo>
                <a:lnTo>
                  <a:pt x="335" y="1135"/>
                </a:lnTo>
                <a:lnTo>
                  <a:pt x="320" y="1135"/>
                </a:lnTo>
                <a:lnTo>
                  <a:pt x="305" y="1134"/>
                </a:lnTo>
                <a:lnTo>
                  <a:pt x="291" y="1133"/>
                </a:lnTo>
                <a:lnTo>
                  <a:pt x="276" y="1130"/>
                </a:lnTo>
                <a:lnTo>
                  <a:pt x="260" y="1126"/>
                </a:lnTo>
                <a:lnTo>
                  <a:pt x="244" y="1122"/>
                </a:lnTo>
                <a:lnTo>
                  <a:pt x="227" y="1115"/>
                </a:lnTo>
                <a:lnTo>
                  <a:pt x="211" y="1108"/>
                </a:lnTo>
                <a:lnTo>
                  <a:pt x="211" y="1108"/>
                </a:lnTo>
                <a:lnTo>
                  <a:pt x="195" y="1099"/>
                </a:lnTo>
                <a:lnTo>
                  <a:pt x="180" y="1090"/>
                </a:lnTo>
                <a:lnTo>
                  <a:pt x="168" y="1079"/>
                </a:lnTo>
                <a:lnTo>
                  <a:pt x="156" y="1067"/>
                </a:lnTo>
                <a:lnTo>
                  <a:pt x="146" y="1056"/>
                </a:lnTo>
                <a:lnTo>
                  <a:pt x="136" y="1045"/>
                </a:lnTo>
                <a:lnTo>
                  <a:pt x="129" y="1033"/>
                </a:lnTo>
                <a:lnTo>
                  <a:pt x="121" y="1022"/>
                </a:lnTo>
                <a:lnTo>
                  <a:pt x="110" y="1002"/>
                </a:lnTo>
                <a:lnTo>
                  <a:pt x="103" y="985"/>
                </a:lnTo>
                <a:lnTo>
                  <a:pt x="98" y="970"/>
                </a:lnTo>
                <a:lnTo>
                  <a:pt x="98" y="970"/>
                </a:lnTo>
                <a:close/>
                <a:moveTo>
                  <a:pt x="98" y="951"/>
                </a:moveTo>
                <a:lnTo>
                  <a:pt x="98" y="951"/>
                </a:lnTo>
                <a:lnTo>
                  <a:pt x="95" y="930"/>
                </a:lnTo>
                <a:lnTo>
                  <a:pt x="94" y="909"/>
                </a:lnTo>
                <a:lnTo>
                  <a:pt x="93" y="887"/>
                </a:lnTo>
                <a:lnTo>
                  <a:pt x="93" y="887"/>
                </a:lnTo>
                <a:lnTo>
                  <a:pt x="93" y="876"/>
                </a:lnTo>
                <a:lnTo>
                  <a:pt x="95" y="865"/>
                </a:lnTo>
                <a:lnTo>
                  <a:pt x="97" y="855"/>
                </a:lnTo>
                <a:lnTo>
                  <a:pt x="100" y="846"/>
                </a:lnTo>
                <a:lnTo>
                  <a:pt x="105" y="833"/>
                </a:lnTo>
                <a:lnTo>
                  <a:pt x="108" y="828"/>
                </a:lnTo>
                <a:lnTo>
                  <a:pt x="250" y="907"/>
                </a:lnTo>
                <a:lnTo>
                  <a:pt x="250" y="907"/>
                </a:lnTo>
                <a:lnTo>
                  <a:pt x="250" y="909"/>
                </a:lnTo>
                <a:lnTo>
                  <a:pt x="251" y="912"/>
                </a:lnTo>
                <a:lnTo>
                  <a:pt x="250" y="916"/>
                </a:lnTo>
                <a:lnTo>
                  <a:pt x="250" y="916"/>
                </a:lnTo>
                <a:lnTo>
                  <a:pt x="249" y="921"/>
                </a:lnTo>
                <a:lnTo>
                  <a:pt x="250" y="926"/>
                </a:lnTo>
                <a:lnTo>
                  <a:pt x="250" y="931"/>
                </a:lnTo>
                <a:lnTo>
                  <a:pt x="245" y="936"/>
                </a:lnTo>
                <a:lnTo>
                  <a:pt x="211" y="951"/>
                </a:lnTo>
                <a:lnTo>
                  <a:pt x="98" y="951"/>
                </a:lnTo>
                <a:close/>
                <a:moveTo>
                  <a:pt x="113" y="808"/>
                </a:moveTo>
                <a:lnTo>
                  <a:pt x="113" y="808"/>
                </a:lnTo>
                <a:lnTo>
                  <a:pt x="115" y="802"/>
                </a:lnTo>
                <a:lnTo>
                  <a:pt x="124" y="788"/>
                </a:lnTo>
                <a:lnTo>
                  <a:pt x="129" y="778"/>
                </a:lnTo>
                <a:lnTo>
                  <a:pt x="136" y="768"/>
                </a:lnTo>
                <a:lnTo>
                  <a:pt x="143" y="758"/>
                </a:lnTo>
                <a:lnTo>
                  <a:pt x="152" y="749"/>
                </a:lnTo>
                <a:lnTo>
                  <a:pt x="152" y="749"/>
                </a:lnTo>
                <a:lnTo>
                  <a:pt x="170" y="735"/>
                </a:lnTo>
                <a:lnTo>
                  <a:pt x="186" y="724"/>
                </a:lnTo>
                <a:lnTo>
                  <a:pt x="201" y="715"/>
                </a:lnTo>
                <a:lnTo>
                  <a:pt x="265" y="872"/>
                </a:lnTo>
                <a:lnTo>
                  <a:pt x="255" y="882"/>
                </a:lnTo>
                <a:lnTo>
                  <a:pt x="113" y="808"/>
                </a:lnTo>
                <a:close/>
                <a:moveTo>
                  <a:pt x="240" y="700"/>
                </a:moveTo>
                <a:lnTo>
                  <a:pt x="240" y="700"/>
                </a:lnTo>
                <a:lnTo>
                  <a:pt x="240" y="699"/>
                </a:lnTo>
                <a:lnTo>
                  <a:pt x="243" y="698"/>
                </a:lnTo>
                <a:lnTo>
                  <a:pt x="248" y="695"/>
                </a:lnTo>
                <a:lnTo>
                  <a:pt x="257" y="694"/>
                </a:lnTo>
                <a:lnTo>
                  <a:pt x="270" y="693"/>
                </a:lnTo>
                <a:lnTo>
                  <a:pt x="284" y="692"/>
                </a:lnTo>
                <a:lnTo>
                  <a:pt x="302" y="692"/>
                </a:lnTo>
                <a:lnTo>
                  <a:pt x="321" y="693"/>
                </a:lnTo>
                <a:lnTo>
                  <a:pt x="343" y="695"/>
                </a:lnTo>
                <a:lnTo>
                  <a:pt x="343" y="695"/>
                </a:lnTo>
                <a:lnTo>
                  <a:pt x="364" y="699"/>
                </a:lnTo>
                <a:lnTo>
                  <a:pt x="380" y="704"/>
                </a:lnTo>
                <a:lnTo>
                  <a:pt x="394" y="709"/>
                </a:lnTo>
                <a:lnTo>
                  <a:pt x="405" y="714"/>
                </a:lnTo>
                <a:lnTo>
                  <a:pt x="412" y="720"/>
                </a:lnTo>
                <a:lnTo>
                  <a:pt x="417" y="725"/>
                </a:lnTo>
                <a:lnTo>
                  <a:pt x="422" y="730"/>
                </a:lnTo>
                <a:lnTo>
                  <a:pt x="422" y="730"/>
                </a:lnTo>
                <a:lnTo>
                  <a:pt x="418" y="736"/>
                </a:lnTo>
                <a:lnTo>
                  <a:pt x="407" y="751"/>
                </a:lnTo>
                <a:lnTo>
                  <a:pt x="372" y="795"/>
                </a:lnTo>
                <a:lnTo>
                  <a:pt x="319" y="858"/>
                </a:lnTo>
                <a:lnTo>
                  <a:pt x="309" y="858"/>
                </a:lnTo>
                <a:lnTo>
                  <a:pt x="309" y="858"/>
                </a:lnTo>
                <a:lnTo>
                  <a:pt x="275" y="781"/>
                </a:lnTo>
                <a:lnTo>
                  <a:pt x="251" y="727"/>
                </a:lnTo>
                <a:lnTo>
                  <a:pt x="243" y="709"/>
                </a:lnTo>
                <a:lnTo>
                  <a:pt x="240" y="700"/>
                </a:lnTo>
                <a:lnTo>
                  <a:pt x="240" y="700"/>
                </a:lnTo>
                <a:close/>
                <a:moveTo>
                  <a:pt x="437" y="745"/>
                </a:moveTo>
                <a:lnTo>
                  <a:pt x="437" y="745"/>
                </a:lnTo>
                <a:lnTo>
                  <a:pt x="442" y="748"/>
                </a:lnTo>
                <a:lnTo>
                  <a:pt x="455" y="758"/>
                </a:lnTo>
                <a:lnTo>
                  <a:pt x="472" y="774"/>
                </a:lnTo>
                <a:lnTo>
                  <a:pt x="482" y="784"/>
                </a:lnTo>
                <a:lnTo>
                  <a:pt x="491" y="794"/>
                </a:lnTo>
                <a:lnTo>
                  <a:pt x="491" y="794"/>
                </a:lnTo>
                <a:lnTo>
                  <a:pt x="499" y="805"/>
                </a:lnTo>
                <a:lnTo>
                  <a:pt x="507" y="817"/>
                </a:lnTo>
                <a:lnTo>
                  <a:pt x="512" y="828"/>
                </a:lnTo>
                <a:lnTo>
                  <a:pt x="517" y="839"/>
                </a:lnTo>
                <a:lnTo>
                  <a:pt x="523" y="856"/>
                </a:lnTo>
                <a:lnTo>
                  <a:pt x="525" y="862"/>
                </a:lnTo>
                <a:lnTo>
                  <a:pt x="348" y="862"/>
                </a:lnTo>
                <a:lnTo>
                  <a:pt x="437" y="745"/>
                </a:lnTo>
                <a:close/>
                <a:moveTo>
                  <a:pt x="545" y="676"/>
                </a:moveTo>
                <a:lnTo>
                  <a:pt x="545" y="676"/>
                </a:lnTo>
                <a:lnTo>
                  <a:pt x="546" y="678"/>
                </a:lnTo>
                <a:lnTo>
                  <a:pt x="551" y="684"/>
                </a:lnTo>
                <a:lnTo>
                  <a:pt x="568" y="700"/>
                </a:lnTo>
                <a:lnTo>
                  <a:pt x="587" y="716"/>
                </a:lnTo>
                <a:lnTo>
                  <a:pt x="594" y="722"/>
                </a:lnTo>
                <a:lnTo>
                  <a:pt x="599" y="725"/>
                </a:lnTo>
                <a:lnTo>
                  <a:pt x="599" y="725"/>
                </a:lnTo>
                <a:lnTo>
                  <a:pt x="605" y="727"/>
                </a:lnTo>
                <a:lnTo>
                  <a:pt x="611" y="730"/>
                </a:lnTo>
                <a:lnTo>
                  <a:pt x="612" y="732"/>
                </a:lnTo>
                <a:lnTo>
                  <a:pt x="614" y="735"/>
                </a:lnTo>
                <a:lnTo>
                  <a:pt x="615" y="737"/>
                </a:lnTo>
                <a:lnTo>
                  <a:pt x="614" y="740"/>
                </a:lnTo>
                <a:lnTo>
                  <a:pt x="614" y="740"/>
                </a:lnTo>
                <a:lnTo>
                  <a:pt x="595" y="799"/>
                </a:lnTo>
                <a:lnTo>
                  <a:pt x="579" y="853"/>
                </a:lnTo>
                <a:lnTo>
                  <a:pt x="579" y="853"/>
                </a:lnTo>
                <a:lnTo>
                  <a:pt x="575" y="843"/>
                </a:lnTo>
                <a:lnTo>
                  <a:pt x="564" y="818"/>
                </a:lnTo>
                <a:lnTo>
                  <a:pt x="548" y="788"/>
                </a:lnTo>
                <a:lnTo>
                  <a:pt x="540" y="773"/>
                </a:lnTo>
                <a:lnTo>
                  <a:pt x="530" y="759"/>
                </a:lnTo>
                <a:lnTo>
                  <a:pt x="530" y="759"/>
                </a:lnTo>
                <a:lnTo>
                  <a:pt x="498" y="718"/>
                </a:lnTo>
                <a:lnTo>
                  <a:pt x="486" y="700"/>
                </a:lnTo>
                <a:lnTo>
                  <a:pt x="486" y="700"/>
                </a:lnTo>
                <a:lnTo>
                  <a:pt x="499" y="693"/>
                </a:lnTo>
                <a:lnTo>
                  <a:pt x="509" y="688"/>
                </a:lnTo>
                <a:lnTo>
                  <a:pt x="515" y="686"/>
                </a:lnTo>
                <a:lnTo>
                  <a:pt x="515" y="686"/>
                </a:lnTo>
                <a:lnTo>
                  <a:pt x="519" y="687"/>
                </a:lnTo>
                <a:lnTo>
                  <a:pt x="523" y="688"/>
                </a:lnTo>
                <a:lnTo>
                  <a:pt x="526" y="690"/>
                </a:lnTo>
                <a:lnTo>
                  <a:pt x="530" y="690"/>
                </a:lnTo>
                <a:lnTo>
                  <a:pt x="530" y="690"/>
                </a:lnTo>
                <a:lnTo>
                  <a:pt x="535" y="687"/>
                </a:lnTo>
                <a:lnTo>
                  <a:pt x="540" y="682"/>
                </a:lnTo>
                <a:lnTo>
                  <a:pt x="545" y="676"/>
                </a:lnTo>
                <a:lnTo>
                  <a:pt x="545" y="6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2850EC46-6496-4EAD-A2C1-2C10864A8D8C}"/>
              </a:ext>
            </a:extLst>
          </p:cNvPr>
          <p:cNvSpPr>
            <a:spLocks noEditPoints="1"/>
          </p:cNvSpPr>
          <p:nvPr/>
        </p:nvSpPr>
        <p:spPr bwMode="auto">
          <a:xfrm>
            <a:off x="2255800" y="3020664"/>
            <a:ext cx="1633723" cy="1393024"/>
          </a:xfrm>
          <a:custGeom>
            <a:avLst/>
            <a:gdLst>
              <a:gd name="T0" fmla="*/ 550 w 1724"/>
              <a:gd name="T1" fmla="*/ 841 h 1470"/>
              <a:gd name="T2" fmla="*/ 132 w 1724"/>
              <a:gd name="T3" fmla="*/ 796 h 1470"/>
              <a:gd name="T4" fmla="*/ 118 w 1724"/>
              <a:gd name="T5" fmla="*/ 905 h 1470"/>
              <a:gd name="T6" fmla="*/ 44 w 1724"/>
              <a:gd name="T7" fmla="*/ 1047 h 1470"/>
              <a:gd name="T8" fmla="*/ 29 w 1724"/>
              <a:gd name="T9" fmla="*/ 1170 h 1470"/>
              <a:gd name="T10" fmla="*/ 202 w 1724"/>
              <a:gd name="T11" fmla="*/ 1394 h 1470"/>
              <a:gd name="T12" fmla="*/ 540 w 1724"/>
              <a:gd name="T13" fmla="*/ 1444 h 1470"/>
              <a:gd name="T14" fmla="*/ 773 w 1724"/>
              <a:gd name="T15" fmla="*/ 1311 h 1470"/>
              <a:gd name="T16" fmla="*/ 937 w 1724"/>
              <a:gd name="T17" fmla="*/ 1325 h 1470"/>
              <a:gd name="T18" fmla="*/ 1031 w 1724"/>
              <a:gd name="T19" fmla="*/ 1251 h 1470"/>
              <a:gd name="T20" fmla="*/ 921 w 1724"/>
              <a:gd name="T21" fmla="*/ 1219 h 1470"/>
              <a:gd name="T22" fmla="*/ 1174 w 1724"/>
              <a:gd name="T23" fmla="*/ 846 h 1470"/>
              <a:gd name="T24" fmla="*/ 1050 w 1724"/>
              <a:gd name="T25" fmla="*/ 1161 h 1470"/>
              <a:gd name="T26" fmla="*/ 1219 w 1724"/>
              <a:gd name="T27" fmla="*/ 1379 h 1470"/>
              <a:gd name="T28" fmla="*/ 1567 w 1724"/>
              <a:gd name="T29" fmla="*/ 1429 h 1470"/>
              <a:gd name="T30" fmla="*/ 1724 w 1724"/>
              <a:gd name="T31" fmla="*/ 1143 h 1470"/>
              <a:gd name="T32" fmla="*/ 1518 w 1724"/>
              <a:gd name="T33" fmla="*/ 841 h 1470"/>
              <a:gd name="T34" fmla="*/ 1127 w 1724"/>
              <a:gd name="T35" fmla="*/ 629 h 1470"/>
              <a:gd name="T36" fmla="*/ 1095 w 1724"/>
              <a:gd name="T37" fmla="*/ 538 h 1470"/>
              <a:gd name="T38" fmla="*/ 972 w 1724"/>
              <a:gd name="T39" fmla="*/ 409 h 1470"/>
              <a:gd name="T40" fmla="*/ 884 w 1724"/>
              <a:gd name="T41" fmla="*/ 428 h 1470"/>
              <a:gd name="T42" fmla="*/ 776 w 1724"/>
              <a:gd name="T43" fmla="*/ 355 h 1470"/>
              <a:gd name="T44" fmla="*/ 875 w 1724"/>
              <a:gd name="T45" fmla="*/ 248 h 1470"/>
              <a:gd name="T46" fmla="*/ 940 w 1724"/>
              <a:gd name="T47" fmla="*/ 202 h 1470"/>
              <a:gd name="T48" fmla="*/ 1008 w 1724"/>
              <a:gd name="T49" fmla="*/ 151 h 1470"/>
              <a:gd name="T50" fmla="*/ 854 w 1724"/>
              <a:gd name="T51" fmla="*/ 0 h 1470"/>
              <a:gd name="T52" fmla="*/ 751 w 1724"/>
              <a:gd name="T53" fmla="*/ 124 h 1470"/>
              <a:gd name="T54" fmla="*/ 673 w 1724"/>
              <a:gd name="T55" fmla="*/ 168 h 1470"/>
              <a:gd name="T56" fmla="*/ 298 w 1724"/>
              <a:gd name="T57" fmla="*/ 322 h 1470"/>
              <a:gd name="T58" fmla="*/ 242 w 1724"/>
              <a:gd name="T59" fmla="*/ 455 h 1470"/>
              <a:gd name="T60" fmla="*/ 310 w 1724"/>
              <a:gd name="T61" fmla="*/ 721 h 1470"/>
              <a:gd name="T62" fmla="*/ 746 w 1724"/>
              <a:gd name="T63" fmla="*/ 1042 h 1470"/>
              <a:gd name="T64" fmla="*/ 646 w 1724"/>
              <a:gd name="T65" fmla="*/ 770 h 1470"/>
              <a:gd name="T66" fmla="*/ 705 w 1724"/>
              <a:gd name="T67" fmla="*/ 830 h 1470"/>
              <a:gd name="T68" fmla="*/ 921 w 1724"/>
              <a:gd name="T69" fmla="*/ 702 h 1470"/>
              <a:gd name="T70" fmla="*/ 653 w 1724"/>
              <a:gd name="T71" fmla="*/ 532 h 1470"/>
              <a:gd name="T72" fmla="*/ 805 w 1724"/>
              <a:gd name="T73" fmla="*/ 507 h 1470"/>
              <a:gd name="T74" fmla="*/ 913 w 1724"/>
              <a:gd name="T75" fmla="*/ 517 h 1470"/>
              <a:gd name="T76" fmla="*/ 1010 w 1724"/>
              <a:gd name="T77" fmla="*/ 501 h 1470"/>
              <a:gd name="T78" fmla="*/ 1063 w 1724"/>
              <a:gd name="T79" fmla="*/ 625 h 1470"/>
              <a:gd name="T80" fmla="*/ 939 w 1724"/>
              <a:gd name="T81" fmla="*/ 927 h 1470"/>
              <a:gd name="T82" fmla="*/ 1125 w 1724"/>
              <a:gd name="T83" fmla="*/ 748 h 1470"/>
              <a:gd name="T84" fmla="*/ 883 w 1724"/>
              <a:gd name="T85" fmla="*/ 1056 h 1470"/>
              <a:gd name="T86" fmla="*/ 341 w 1724"/>
              <a:gd name="T87" fmla="*/ 1224 h 1470"/>
              <a:gd name="T88" fmla="*/ 501 w 1724"/>
              <a:gd name="T89" fmla="*/ 1416 h 1470"/>
              <a:gd name="T90" fmla="*/ 213 w 1724"/>
              <a:gd name="T91" fmla="*/ 1356 h 1470"/>
              <a:gd name="T92" fmla="*/ 529 w 1724"/>
              <a:gd name="T93" fmla="*/ 1020 h 1470"/>
              <a:gd name="T94" fmla="*/ 626 w 1724"/>
              <a:gd name="T95" fmla="*/ 1085 h 1470"/>
              <a:gd name="T96" fmla="*/ 304 w 1724"/>
              <a:gd name="T97" fmla="*/ 920 h 1470"/>
              <a:gd name="T98" fmla="*/ 275 w 1724"/>
              <a:gd name="T99" fmla="*/ 890 h 1470"/>
              <a:gd name="T100" fmla="*/ 206 w 1724"/>
              <a:gd name="T101" fmla="*/ 924 h 1470"/>
              <a:gd name="T102" fmla="*/ 162 w 1724"/>
              <a:gd name="T103" fmla="*/ 954 h 1470"/>
              <a:gd name="T104" fmla="*/ 303 w 1724"/>
              <a:gd name="T105" fmla="*/ 1147 h 1470"/>
              <a:gd name="T106" fmla="*/ 108 w 1724"/>
              <a:gd name="T107" fmla="*/ 1155 h 1470"/>
              <a:gd name="T108" fmla="*/ 1271 w 1724"/>
              <a:gd name="T109" fmla="*/ 1034 h 1470"/>
              <a:gd name="T110" fmla="*/ 1197 w 1724"/>
              <a:gd name="T111" fmla="*/ 926 h 1470"/>
              <a:gd name="T112" fmla="*/ 1312 w 1724"/>
              <a:gd name="T113" fmla="*/ 909 h 1470"/>
              <a:gd name="T114" fmla="*/ 1498 w 1724"/>
              <a:gd name="T115" fmla="*/ 886 h 1470"/>
              <a:gd name="T116" fmla="*/ 1680 w 1724"/>
              <a:gd name="T117" fmla="*/ 1141 h 1470"/>
              <a:gd name="T118" fmla="*/ 1424 w 1724"/>
              <a:gd name="T119" fmla="*/ 1123 h 1470"/>
              <a:gd name="T120" fmla="*/ 1601 w 1724"/>
              <a:gd name="T121" fmla="*/ 1357 h 1470"/>
              <a:gd name="T122" fmla="*/ 1277 w 1724"/>
              <a:gd name="T123" fmla="*/ 1376 h 1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24" h="1470">
                <a:moveTo>
                  <a:pt x="417" y="713"/>
                </a:moveTo>
                <a:lnTo>
                  <a:pt x="417" y="713"/>
                </a:lnTo>
                <a:lnTo>
                  <a:pt x="421" y="719"/>
                </a:lnTo>
                <a:lnTo>
                  <a:pt x="430" y="729"/>
                </a:lnTo>
                <a:lnTo>
                  <a:pt x="439" y="740"/>
                </a:lnTo>
                <a:lnTo>
                  <a:pt x="452" y="753"/>
                </a:lnTo>
                <a:lnTo>
                  <a:pt x="452" y="753"/>
                </a:lnTo>
                <a:lnTo>
                  <a:pt x="455" y="755"/>
                </a:lnTo>
                <a:lnTo>
                  <a:pt x="460" y="757"/>
                </a:lnTo>
                <a:lnTo>
                  <a:pt x="474" y="761"/>
                </a:lnTo>
                <a:lnTo>
                  <a:pt x="490" y="764"/>
                </a:lnTo>
                <a:lnTo>
                  <a:pt x="507" y="765"/>
                </a:lnTo>
                <a:lnTo>
                  <a:pt x="536" y="767"/>
                </a:lnTo>
                <a:lnTo>
                  <a:pt x="550" y="767"/>
                </a:lnTo>
                <a:lnTo>
                  <a:pt x="550" y="767"/>
                </a:lnTo>
                <a:lnTo>
                  <a:pt x="551" y="805"/>
                </a:lnTo>
                <a:lnTo>
                  <a:pt x="551" y="830"/>
                </a:lnTo>
                <a:lnTo>
                  <a:pt x="551" y="839"/>
                </a:lnTo>
                <a:lnTo>
                  <a:pt x="550" y="841"/>
                </a:lnTo>
                <a:lnTo>
                  <a:pt x="550" y="841"/>
                </a:lnTo>
                <a:lnTo>
                  <a:pt x="550" y="841"/>
                </a:lnTo>
                <a:lnTo>
                  <a:pt x="540" y="840"/>
                </a:lnTo>
                <a:lnTo>
                  <a:pt x="523" y="839"/>
                </a:lnTo>
                <a:lnTo>
                  <a:pt x="506" y="839"/>
                </a:lnTo>
                <a:lnTo>
                  <a:pt x="500" y="837"/>
                </a:lnTo>
                <a:lnTo>
                  <a:pt x="496" y="836"/>
                </a:lnTo>
                <a:lnTo>
                  <a:pt x="496" y="836"/>
                </a:lnTo>
                <a:lnTo>
                  <a:pt x="474" y="814"/>
                </a:lnTo>
                <a:lnTo>
                  <a:pt x="459" y="799"/>
                </a:lnTo>
                <a:lnTo>
                  <a:pt x="452" y="794"/>
                </a:lnTo>
                <a:lnTo>
                  <a:pt x="447" y="792"/>
                </a:lnTo>
                <a:lnTo>
                  <a:pt x="447" y="792"/>
                </a:lnTo>
                <a:lnTo>
                  <a:pt x="430" y="791"/>
                </a:lnTo>
                <a:lnTo>
                  <a:pt x="393" y="791"/>
                </a:lnTo>
                <a:lnTo>
                  <a:pt x="285" y="791"/>
                </a:lnTo>
                <a:lnTo>
                  <a:pt x="178" y="793"/>
                </a:lnTo>
                <a:lnTo>
                  <a:pt x="142" y="794"/>
                </a:lnTo>
                <a:lnTo>
                  <a:pt x="132" y="796"/>
                </a:lnTo>
                <a:lnTo>
                  <a:pt x="128" y="797"/>
                </a:lnTo>
                <a:lnTo>
                  <a:pt x="128" y="797"/>
                </a:lnTo>
                <a:lnTo>
                  <a:pt x="124" y="802"/>
                </a:lnTo>
                <a:lnTo>
                  <a:pt x="121" y="805"/>
                </a:lnTo>
                <a:lnTo>
                  <a:pt x="121" y="809"/>
                </a:lnTo>
                <a:lnTo>
                  <a:pt x="123" y="812"/>
                </a:lnTo>
                <a:lnTo>
                  <a:pt x="123" y="812"/>
                </a:lnTo>
                <a:lnTo>
                  <a:pt x="131" y="813"/>
                </a:lnTo>
                <a:lnTo>
                  <a:pt x="146" y="815"/>
                </a:lnTo>
                <a:lnTo>
                  <a:pt x="167" y="816"/>
                </a:lnTo>
                <a:lnTo>
                  <a:pt x="186" y="856"/>
                </a:lnTo>
                <a:lnTo>
                  <a:pt x="186" y="856"/>
                </a:lnTo>
                <a:lnTo>
                  <a:pt x="173" y="864"/>
                </a:lnTo>
                <a:lnTo>
                  <a:pt x="147" y="880"/>
                </a:lnTo>
                <a:lnTo>
                  <a:pt x="147" y="880"/>
                </a:lnTo>
                <a:lnTo>
                  <a:pt x="136" y="888"/>
                </a:lnTo>
                <a:lnTo>
                  <a:pt x="128" y="895"/>
                </a:lnTo>
                <a:lnTo>
                  <a:pt x="118" y="905"/>
                </a:lnTo>
                <a:lnTo>
                  <a:pt x="118" y="905"/>
                </a:lnTo>
                <a:lnTo>
                  <a:pt x="116" y="906"/>
                </a:lnTo>
                <a:lnTo>
                  <a:pt x="113" y="906"/>
                </a:lnTo>
                <a:lnTo>
                  <a:pt x="103" y="907"/>
                </a:lnTo>
                <a:lnTo>
                  <a:pt x="92" y="910"/>
                </a:lnTo>
                <a:lnTo>
                  <a:pt x="87" y="912"/>
                </a:lnTo>
                <a:lnTo>
                  <a:pt x="83" y="915"/>
                </a:lnTo>
                <a:lnTo>
                  <a:pt x="83" y="915"/>
                </a:lnTo>
                <a:lnTo>
                  <a:pt x="80" y="920"/>
                </a:lnTo>
                <a:lnTo>
                  <a:pt x="78" y="924"/>
                </a:lnTo>
                <a:lnTo>
                  <a:pt x="78" y="929"/>
                </a:lnTo>
                <a:lnTo>
                  <a:pt x="78" y="954"/>
                </a:lnTo>
                <a:lnTo>
                  <a:pt x="78" y="954"/>
                </a:lnTo>
                <a:lnTo>
                  <a:pt x="75" y="971"/>
                </a:lnTo>
                <a:lnTo>
                  <a:pt x="70" y="987"/>
                </a:lnTo>
                <a:lnTo>
                  <a:pt x="64" y="1003"/>
                </a:lnTo>
                <a:lnTo>
                  <a:pt x="64" y="1003"/>
                </a:lnTo>
                <a:lnTo>
                  <a:pt x="51" y="1031"/>
                </a:lnTo>
                <a:lnTo>
                  <a:pt x="44" y="1047"/>
                </a:lnTo>
                <a:lnTo>
                  <a:pt x="44" y="1047"/>
                </a:lnTo>
                <a:lnTo>
                  <a:pt x="44" y="1051"/>
                </a:lnTo>
                <a:lnTo>
                  <a:pt x="46" y="1053"/>
                </a:lnTo>
                <a:lnTo>
                  <a:pt x="49" y="1057"/>
                </a:lnTo>
                <a:lnTo>
                  <a:pt x="64" y="1057"/>
                </a:lnTo>
                <a:lnTo>
                  <a:pt x="64" y="1057"/>
                </a:lnTo>
                <a:lnTo>
                  <a:pt x="59" y="1079"/>
                </a:lnTo>
                <a:lnTo>
                  <a:pt x="55" y="1099"/>
                </a:lnTo>
                <a:lnTo>
                  <a:pt x="54" y="1109"/>
                </a:lnTo>
                <a:lnTo>
                  <a:pt x="54" y="1116"/>
                </a:lnTo>
                <a:lnTo>
                  <a:pt x="54" y="1116"/>
                </a:lnTo>
                <a:lnTo>
                  <a:pt x="54" y="1146"/>
                </a:lnTo>
                <a:lnTo>
                  <a:pt x="54" y="1160"/>
                </a:lnTo>
                <a:lnTo>
                  <a:pt x="54" y="1160"/>
                </a:lnTo>
                <a:lnTo>
                  <a:pt x="44" y="1161"/>
                </a:lnTo>
                <a:lnTo>
                  <a:pt x="38" y="1164"/>
                </a:lnTo>
                <a:lnTo>
                  <a:pt x="35" y="1164"/>
                </a:lnTo>
                <a:lnTo>
                  <a:pt x="34" y="1165"/>
                </a:lnTo>
                <a:lnTo>
                  <a:pt x="34" y="1165"/>
                </a:lnTo>
                <a:lnTo>
                  <a:pt x="29" y="1170"/>
                </a:lnTo>
                <a:lnTo>
                  <a:pt x="17" y="1180"/>
                </a:lnTo>
                <a:lnTo>
                  <a:pt x="5" y="1190"/>
                </a:lnTo>
                <a:lnTo>
                  <a:pt x="0" y="1195"/>
                </a:lnTo>
                <a:lnTo>
                  <a:pt x="0" y="1195"/>
                </a:lnTo>
                <a:lnTo>
                  <a:pt x="2" y="1195"/>
                </a:lnTo>
                <a:lnTo>
                  <a:pt x="10" y="1195"/>
                </a:lnTo>
                <a:lnTo>
                  <a:pt x="29" y="1193"/>
                </a:lnTo>
                <a:lnTo>
                  <a:pt x="59" y="1190"/>
                </a:lnTo>
                <a:lnTo>
                  <a:pt x="59" y="1190"/>
                </a:lnTo>
                <a:lnTo>
                  <a:pt x="64" y="1202"/>
                </a:lnTo>
                <a:lnTo>
                  <a:pt x="78" y="1234"/>
                </a:lnTo>
                <a:lnTo>
                  <a:pt x="89" y="1255"/>
                </a:lnTo>
                <a:lnTo>
                  <a:pt x="104" y="1278"/>
                </a:lnTo>
                <a:lnTo>
                  <a:pt x="121" y="1304"/>
                </a:lnTo>
                <a:lnTo>
                  <a:pt x="141" y="1330"/>
                </a:lnTo>
                <a:lnTo>
                  <a:pt x="163" y="1356"/>
                </a:lnTo>
                <a:lnTo>
                  <a:pt x="175" y="1369"/>
                </a:lnTo>
                <a:lnTo>
                  <a:pt x="189" y="1381"/>
                </a:lnTo>
                <a:lnTo>
                  <a:pt x="202" y="1394"/>
                </a:lnTo>
                <a:lnTo>
                  <a:pt x="217" y="1405"/>
                </a:lnTo>
                <a:lnTo>
                  <a:pt x="233" y="1416"/>
                </a:lnTo>
                <a:lnTo>
                  <a:pt x="249" y="1426"/>
                </a:lnTo>
                <a:lnTo>
                  <a:pt x="266" y="1435"/>
                </a:lnTo>
                <a:lnTo>
                  <a:pt x="283" y="1444"/>
                </a:lnTo>
                <a:lnTo>
                  <a:pt x="302" y="1451"/>
                </a:lnTo>
                <a:lnTo>
                  <a:pt x="322" y="1457"/>
                </a:lnTo>
                <a:lnTo>
                  <a:pt x="342" y="1462"/>
                </a:lnTo>
                <a:lnTo>
                  <a:pt x="363" y="1466"/>
                </a:lnTo>
                <a:lnTo>
                  <a:pt x="385" y="1468"/>
                </a:lnTo>
                <a:lnTo>
                  <a:pt x="407" y="1470"/>
                </a:lnTo>
                <a:lnTo>
                  <a:pt x="407" y="1470"/>
                </a:lnTo>
                <a:lnTo>
                  <a:pt x="430" y="1470"/>
                </a:lnTo>
                <a:lnTo>
                  <a:pt x="452" y="1467"/>
                </a:lnTo>
                <a:lnTo>
                  <a:pt x="471" y="1465"/>
                </a:lnTo>
                <a:lnTo>
                  <a:pt x="491" y="1461"/>
                </a:lnTo>
                <a:lnTo>
                  <a:pt x="508" y="1456"/>
                </a:lnTo>
                <a:lnTo>
                  <a:pt x="525" y="1450"/>
                </a:lnTo>
                <a:lnTo>
                  <a:pt x="540" y="1444"/>
                </a:lnTo>
                <a:lnTo>
                  <a:pt x="555" y="1437"/>
                </a:lnTo>
                <a:lnTo>
                  <a:pt x="570" y="1429"/>
                </a:lnTo>
                <a:lnTo>
                  <a:pt x="582" y="1421"/>
                </a:lnTo>
                <a:lnTo>
                  <a:pt x="594" y="1412"/>
                </a:lnTo>
                <a:lnTo>
                  <a:pt x="604" y="1403"/>
                </a:lnTo>
                <a:lnTo>
                  <a:pt x="615" y="1394"/>
                </a:lnTo>
                <a:lnTo>
                  <a:pt x="624" y="1384"/>
                </a:lnTo>
                <a:lnTo>
                  <a:pt x="640" y="1364"/>
                </a:lnTo>
                <a:lnTo>
                  <a:pt x="653" y="1344"/>
                </a:lnTo>
                <a:lnTo>
                  <a:pt x="664" y="1325"/>
                </a:lnTo>
                <a:lnTo>
                  <a:pt x="673" y="1308"/>
                </a:lnTo>
                <a:lnTo>
                  <a:pt x="679" y="1292"/>
                </a:lnTo>
                <a:lnTo>
                  <a:pt x="683" y="1278"/>
                </a:lnTo>
                <a:lnTo>
                  <a:pt x="685" y="1267"/>
                </a:lnTo>
                <a:lnTo>
                  <a:pt x="687" y="1259"/>
                </a:lnTo>
                <a:lnTo>
                  <a:pt x="776" y="1283"/>
                </a:lnTo>
                <a:lnTo>
                  <a:pt x="776" y="1283"/>
                </a:lnTo>
                <a:lnTo>
                  <a:pt x="775" y="1299"/>
                </a:lnTo>
                <a:lnTo>
                  <a:pt x="773" y="1311"/>
                </a:lnTo>
                <a:lnTo>
                  <a:pt x="775" y="1315"/>
                </a:lnTo>
                <a:lnTo>
                  <a:pt x="776" y="1317"/>
                </a:lnTo>
                <a:lnTo>
                  <a:pt x="776" y="1317"/>
                </a:lnTo>
                <a:lnTo>
                  <a:pt x="793" y="1324"/>
                </a:lnTo>
                <a:lnTo>
                  <a:pt x="803" y="1326"/>
                </a:lnTo>
                <a:lnTo>
                  <a:pt x="810" y="1327"/>
                </a:lnTo>
                <a:lnTo>
                  <a:pt x="810" y="1327"/>
                </a:lnTo>
                <a:lnTo>
                  <a:pt x="884" y="1308"/>
                </a:lnTo>
                <a:lnTo>
                  <a:pt x="884" y="1308"/>
                </a:lnTo>
                <a:lnTo>
                  <a:pt x="893" y="1315"/>
                </a:lnTo>
                <a:lnTo>
                  <a:pt x="899" y="1320"/>
                </a:lnTo>
                <a:lnTo>
                  <a:pt x="901" y="1321"/>
                </a:lnTo>
                <a:lnTo>
                  <a:pt x="904" y="1322"/>
                </a:lnTo>
                <a:lnTo>
                  <a:pt x="904" y="1322"/>
                </a:lnTo>
                <a:lnTo>
                  <a:pt x="910" y="1324"/>
                </a:lnTo>
                <a:lnTo>
                  <a:pt x="920" y="1326"/>
                </a:lnTo>
                <a:lnTo>
                  <a:pt x="924" y="1326"/>
                </a:lnTo>
                <a:lnTo>
                  <a:pt x="931" y="1326"/>
                </a:lnTo>
                <a:lnTo>
                  <a:pt x="937" y="1325"/>
                </a:lnTo>
                <a:lnTo>
                  <a:pt x="943" y="1322"/>
                </a:lnTo>
                <a:lnTo>
                  <a:pt x="943" y="1322"/>
                </a:lnTo>
                <a:lnTo>
                  <a:pt x="967" y="1308"/>
                </a:lnTo>
                <a:lnTo>
                  <a:pt x="975" y="1301"/>
                </a:lnTo>
                <a:lnTo>
                  <a:pt x="977" y="1299"/>
                </a:lnTo>
                <a:lnTo>
                  <a:pt x="977" y="1298"/>
                </a:lnTo>
                <a:lnTo>
                  <a:pt x="977" y="1298"/>
                </a:lnTo>
                <a:lnTo>
                  <a:pt x="977" y="1297"/>
                </a:lnTo>
                <a:lnTo>
                  <a:pt x="978" y="1297"/>
                </a:lnTo>
                <a:lnTo>
                  <a:pt x="985" y="1293"/>
                </a:lnTo>
                <a:lnTo>
                  <a:pt x="1002" y="1286"/>
                </a:lnTo>
                <a:lnTo>
                  <a:pt x="1012" y="1281"/>
                </a:lnTo>
                <a:lnTo>
                  <a:pt x="1021" y="1274"/>
                </a:lnTo>
                <a:lnTo>
                  <a:pt x="1028" y="1267"/>
                </a:lnTo>
                <a:lnTo>
                  <a:pt x="1030" y="1262"/>
                </a:lnTo>
                <a:lnTo>
                  <a:pt x="1031" y="1259"/>
                </a:lnTo>
                <a:lnTo>
                  <a:pt x="1031" y="1259"/>
                </a:lnTo>
                <a:lnTo>
                  <a:pt x="1031" y="1255"/>
                </a:lnTo>
                <a:lnTo>
                  <a:pt x="1031" y="1251"/>
                </a:lnTo>
                <a:lnTo>
                  <a:pt x="1030" y="1249"/>
                </a:lnTo>
                <a:lnTo>
                  <a:pt x="1028" y="1246"/>
                </a:lnTo>
                <a:lnTo>
                  <a:pt x="1023" y="1243"/>
                </a:lnTo>
                <a:lnTo>
                  <a:pt x="1017" y="1240"/>
                </a:lnTo>
                <a:lnTo>
                  <a:pt x="1009" y="1239"/>
                </a:lnTo>
                <a:lnTo>
                  <a:pt x="1003" y="1239"/>
                </a:lnTo>
                <a:lnTo>
                  <a:pt x="992" y="1239"/>
                </a:lnTo>
                <a:lnTo>
                  <a:pt x="992" y="1239"/>
                </a:lnTo>
                <a:lnTo>
                  <a:pt x="988" y="1239"/>
                </a:lnTo>
                <a:lnTo>
                  <a:pt x="986" y="1239"/>
                </a:lnTo>
                <a:lnTo>
                  <a:pt x="980" y="1241"/>
                </a:lnTo>
                <a:lnTo>
                  <a:pt x="976" y="1241"/>
                </a:lnTo>
                <a:lnTo>
                  <a:pt x="971" y="1241"/>
                </a:lnTo>
                <a:lnTo>
                  <a:pt x="965" y="1241"/>
                </a:lnTo>
                <a:lnTo>
                  <a:pt x="958" y="1239"/>
                </a:lnTo>
                <a:lnTo>
                  <a:pt x="958" y="1239"/>
                </a:lnTo>
                <a:lnTo>
                  <a:pt x="949" y="1235"/>
                </a:lnTo>
                <a:lnTo>
                  <a:pt x="939" y="1230"/>
                </a:lnTo>
                <a:lnTo>
                  <a:pt x="921" y="1219"/>
                </a:lnTo>
                <a:lnTo>
                  <a:pt x="906" y="1209"/>
                </a:lnTo>
                <a:lnTo>
                  <a:pt x="899" y="1204"/>
                </a:lnTo>
                <a:lnTo>
                  <a:pt x="899" y="1204"/>
                </a:lnTo>
                <a:lnTo>
                  <a:pt x="894" y="1203"/>
                </a:lnTo>
                <a:lnTo>
                  <a:pt x="888" y="1200"/>
                </a:lnTo>
                <a:lnTo>
                  <a:pt x="879" y="1195"/>
                </a:lnTo>
                <a:lnTo>
                  <a:pt x="874" y="1175"/>
                </a:lnTo>
                <a:lnTo>
                  <a:pt x="874" y="1175"/>
                </a:lnTo>
                <a:lnTo>
                  <a:pt x="894" y="1155"/>
                </a:lnTo>
                <a:lnTo>
                  <a:pt x="938" y="1109"/>
                </a:lnTo>
                <a:lnTo>
                  <a:pt x="962" y="1083"/>
                </a:lnTo>
                <a:lnTo>
                  <a:pt x="986" y="1057"/>
                </a:lnTo>
                <a:lnTo>
                  <a:pt x="1004" y="1035"/>
                </a:lnTo>
                <a:lnTo>
                  <a:pt x="1017" y="1018"/>
                </a:lnTo>
                <a:lnTo>
                  <a:pt x="1017" y="1018"/>
                </a:lnTo>
                <a:lnTo>
                  <a:pt x="1046" y="971"/>
                </a:lnTo>
                <a:lnTo>
                  <a:pt x="1093" y="901"/>
                </a:lnTo>
                <a:lnTo>
                  <a:pt x="1154" y="812"/>
                </a:lnTo>
                <a:lnTo>
                  <a:pt x="1174" y="846"/>
                </a:lnTo>
                <a:lnTo>
                  <a:pt x="1174" y="846"/>
                </a:lnTo>
                <a:lnTo>
                  <a:pt x="1160" y="859"/>
                </a:lnTo>
                <a:lnTo>
                  <a:pt x="1147" y="877"/>
                </a:lnTo>
                <a:lnTo>
                  <a:pt x="1129" y="899"/>
                </a:lnTo>
                <a:lnTo>
                  <a:pt x="1111" y="927"/>
                </a:lnTo>
                <a:lnTo>
                  <a:pt x="1101" y="943"/>
                </a:lnTo>
                <a:lnTo>
                  <a:pt x="1091" y="959"/>
                </a:lnTo>
                <a:lnTo>
                  <a:pt x="1083" y="977"/>
                </a:lnTo>
                <a:lnTo>
                  <a:pt x="1074" y="997"/>
                </a:lnTo>
                <a:lnTo>
                  <a:pt x="1067" y="1017"/>
                </a:lnTo>
                <a:lnTo>
                  <a:pt x="1061" y="1037"/>
                </a:lnTo>
                <a:lnTo>
                  <a:pt x="1061" y="1037"/>
                </a:lnTo>
                <a:lnTo>
                  <a:pt x="1056" y="1058"/>
                </a:lnTo>
                <a:lnTo>
                  <a:pt x="1052" y="1078"/>
                </a:lnTo>
                <a:lnTo>
                  <a:pt x="1050" y="1098"/>
                </a:lnTo>
                <a:lnTo>
                  <a:pt x="1047" y="1115"/>
                </a:lnTo>
                <a:lnTo>
                  <a:pt x="1047" y="1132"/>
                </a:lnTo>
                <a:lnTo>
                  <a:pt x="1048" y="1147"/>
                </a:lnTo>
                <a:lnTo>
                  <a:pt x="1050" y="1161"/>
                </a:lnTo>
                <a:lnTo>
                  <a:pt x="1051" y="1175"/>
                </a:lnTo>
                <a:lnTo>
                  <a:pt x="1056" y="1196"/>
                </a:lnTo>
                <a:lnTo>
                  <a:pt x="1062" y="1212"/>
                </a:lnTo>
                <a:lnTo>
                  <a:pt x="1067" y="1222"/>
                </a:lnTo>
                <a:lnTo>
                  <a:pt x="1069" y="1224"/>
                </a:lnTo>
                <a:lnTo>
                  <a:pt x="1071" y="1224"/>
                </a:lnTo>
                <a:lnTo>
                  <a:pt x="1071" y="1224"/>
                </a:lnTo>
                <a:lnTo>
                  <a:pt x="1075" y="1222"/>
                </a:lnTo>
                <a:lnTo>
                  <a:pt x="1080" y="1218"/>
                </a:lnTo>
                <a:lnTo>
                  <a:pt x="1085" y="1214"/>
                </a:lnTo>
                <a:lnTo>
                  <a:pt x="1085" y="1214"/>
                </a:lnTo>
                <a:lnTo>
                  <a:pt x="1090" y="1224"/>
                </a:lnTo>
                <a:lnTo>
                  <a:pt x="1106" y="1252"/>
                </a:lnTo>
                <a:lnTo>
                  <a:pt x="1117" y="1270"/>
                </a:lnTo>
                <a:lnTo>
                  <a:pt x="1132" y="1290"/>
                </a:lnTo>
                <a:lnTo>
                  <a:pt x="1149" y="1313"/>
                </a:lnTo>
                <a:lnTo>
                  <a:pt x="1169" y="1335"/>
                </a:lnTo>
                <a:lnTo>
                  <a:pt x="1192" y="1357"/>
                </a:lnTo>
                <a:lnTo>
                  <a:pt x="1219" y="1379"/>
                </a:lnTo>
                <a:lnTo>
                  <a:pt x="1233" y="1389"/>
                </a:lnTo>
                <a:lnTo>
                  <a:pt x="1249" y="1400"/>
                </a:lnTo>
                <a:lnTo>
                  <a:pt x="1263" y="1408"/>
                </a:lnTo>
                <a:lnTo>
                  <a:pt x="1281" y="1417"/>
                </a:lnTo>
                <a:lnTo>
                  <a:pt x="1298" y="1426"/>
                </a:lnTo>
                <a:lnTo>
                  <a:pt x="1316" y="1433"/>
                </a:lnTo>
                <a:lnTo>
                  <a:pt x="1336" y="1439"/>
                </a:lnTo>
                <a:lnTo>
                  <a:pt x="1355" y="1445"/>
                </a:lnTo>
                <a:lnTo>
                  <a:pt x="1376" y="1449"/>
                </a:lnTo>
                <a:lnTo>
                  <a:pt x="1398" y="1453"/>
                </a:lnTo>
                <a:lnTo>
                  <a:pt x="1421" y="1454"/>
                </a:lnTo>
                <a:lnTo>
                  <a:pt x="1444" y="1455"/>
                </a:lnTo>
                <a:lnTo>
                  <a:pt x="1444" y="1455"/>
                </a:lnTo>
                <a:lnTo>
                  <a:pt x="1467" y="1454"/>
                </a:lnTo>
                <a:lnTo>
                  <a:pt x="1489" y="1453"/>
                </a:lnTo>
                <a:lnTo>
                  <a:pt x="1510" y="1449"/>
                </a:lnTo>
                <a:lnTo>
                  <a:pt x="1530" y="1444"/>
                </a:lnTo>
                <a:lnTo>
                  <a:pt x="1549" y="1437"/>
                </a:lnTo>
                <a:lnTo>
                  <a:pt x="1567" y="1429"/>
                </a:lnTo>
                <a:lnTo>
                  <a:pt x="1584" y="1421"/>
                </a:lnTo>
                <a:lnTo>
                  <a:pt x="1599" y="1412"/>
                </a:lnTo>
                <a:lnTo>
                  <a:pt x="1613" y="1401"/>
                </a:lnTo>
                <a:lnTo>
                  <a:pt x="1627" y="1390"/>
                </a:lnTo>
                <a:lnTo>
                  <a:pt x="1640" y="1378"/>
                </a:lnTo>
                <a:lnTo>
                  <a:pt x="1651" y="1364"/>
                </a:lnTo>
                <a:lnTo>
                  <a:pt x="1662" y="1351"/>
                </a:lnTo>
                <a:lnTo>
                  <a:pt x="1672" y="1336"/>
                </a:lnTo>
                <a:lnTo>
                  <a:pt x="1681" y="1321"/>
                </a:lnTo>
                <a:lnTo>
                  <a:pt x="1689" y="1306"/>
                </a:lnTo>
                <a:lnTo>
                  <a:pt x="1696" y="1290"/>
                </a:lnTo>
                <a:lnTo>
                  <a:pt x="1702" y="1274"/>
                </a:lnTo>
                <a:lnTo>
                  <a:pt x="1708" y="1259"/>
                </a:lnTo>
                <a:lnTo>
                  <a:pt x="1712" y="1241"/>
                </a:lnTo>
                <a:lnTo>
                  <a:pt x="1716" y="1225"/>
                </a:lnTo>
                <a:lnTo>
                  <a:pt x="1719" y="1208"/>
                </a:lnTo>
                <a:lnTo>
                  <a:pt x="1721" y="1192"/>
                </a:lnTo>
                <a:lnTo>
                  <a:pt x="1723" y="1176"/>
                </a:lnTo>
                <a:lnTo>
                  <a:pt x="1724" y="1143"/>
                </a:lnTo>
                <a:lnTo>
                  <a:pt x="1721" y="1112"/>
                </a:lnTo>
                <a:lnTo>
                  <a:pt x="1716" y="1084"/>
                </a:lnTo>
                <a:lnTo>
                  <a:pt x="1713" y="1071"/>
                </a:lnTo>
                <a:lnTo>
                  <a:pt x="1709" y="1057"/>
                </a:lnTo>
                <a:lnTo>
                  <a:pt x="1709" y="1057"/>
                </a:lnTo>
                <a:lnTo>
                  <a:pt x="1699" y="1033"/>
                </a:lnTo>
                <a:lnTo>
                  <a:pt x="1689" y="1010"/>
                </a:lnTo>
                <a:lnTo>
                  <a:pt x="1678" y="988"/>
                </a:lnTo>
                <a:lnTo>
                  <a:pt x="1665" y="969"/>
                </a:lnTo>
                <a:lnTo>
                  <a:pt x="1653" y="950"/>
                </a:lnTo>
                <a:lnTo>
                  <a:pt x="1639" y="933"/>
                </a:lnTo>
                <a:lnTo>
                  <a:pt x="1624" y="917"/>
                </a:lnTo>
                <a:lnTo>
                  <a:pt x="1611" y="904"/>
                </a:lnTo>
                <a:lnTo>
                  <a:pt x="1596" y="891"/>
                </a:lnTo>
                <a:lnTo>
                  <a:pt x="1583" y="879"/>
                </a:lnTo>
                <a:lnTo>
                  <a:pt x="1569" y="869"/>
                </a:lnTo>
                <a:lnTo>
                  <a:pt x="1557" y="861"/>
                </a:lnTo>
                <a:lnTo>
                  <a:pt x="1535" y="848"/>
                </a:lnTo>
                <a:lnTo>
                  <a:pt x="1518" y="841"/>
                </a:lnTo>
                <a:lnTo>
                  <a:pt x="1518" y="841"/>
                </a:lnTo>
                <a:lnTo>
                  <a:pt x="1486" y="831"/>
                </a:lnTo>
                <a:lnTo>
                  <a:pt x="1466" y="826"/>
                </a:lnTo>
                <a:lnTo>
                  <a:pt x="1446" y="821"/>
                </a:lnTo>
                <a:lnTo>
                  <a:pt x="1424" y="818"/>
                </a:lnTo>
                <a:lnTo>
                  <a:pt x="1401" y="814"/>
                </a:lnTo>
                <a:lnTo>
                  <a:pt x="1376" y="812"/>
                </a:lnTo>
                <a:lnTo>
                  <a:pt x="1351" y="812"/>
                </a:lnTo>
                <a:lnTo>
                  <a:pt x="1351" y="812"/>
                </a:lnTo>
                <a:lnTo>
                  <a:pt x="1305" y="814"/>
                </a:lnTo>
                <a:lnTo>
                  <a:pt x="1273" y="816"/>
                </a:lnTo>
                <a:lnTo>
                  <a:pt x="1254" y="820"/>
                </a:lnTo>
                <a:lnTo>
                  <a:pt x="1247" y="821"/>
                </a:lnTo>
                <a:lnTo>
                  <a:pt x="1174" y="708"/>
                </a:lnTo>
                <a:lnTo>
                  <a:pt x="1174" y="708"/>
                </a:lnTo>
                <a:lnTo>
                  <a:pt x="1153" y="670"/>
                </a:lnTo>
                <a:lnTo>
                  <a:pt x="1129" y="630"/>
                </a:lnTo>
                <a:lnTo>
                  <a:pt x="1129" y="630"/>
                </a:lnTo>
                <a:lnTo>
                  <a:pt x="1127" y="629"/>
                </a:lnTo>
                <a:lnTo>
                  <a:pt x="1123" y="630"/>
                </a:lnTo>
                <a:lnTo>
                  <a:pt x="1121" y="631"/>
                </a:lnTo>
                <a:lnTo>
                  <a:pt x="1120" y="635"/>
                </a:lnTo>
                <a:lnTo>
                  <a:pt x="1120" y="649"/>
                </a:lnTo>
                <a:lnTo>
                  <a:pt x="1100" y="610"/>
                </a:lnTo>
                <a:lnTo>
                  <a:pt x="1100" y="610"/>
                </a:lnTo>
                <a:lnTo>
                  <a:pt x="1094" y="597"/>
                </a:lnTo>
                <a:lnTo>
                  <a:pt x="1089" y="587"/>
                </a:lnTo>
                <a:lnTo>
                  <a:pt x="1085" y="581"/>
                </a:lnTo>
                <a:lnTo>
                  <a:pt x="1085" y="581"/>
                </a:lnTo>
                <a:lnTo>
                  <a:pt x="1084" y="577"/>
                </a:lnTo>
                <a:lnTo>
                  <a:pt x="1082" y="572"/>
                </a:lnTo>
                <a:lnTo>
                  <a:pt x="1080" y="566"/>
                </a:lnTo>
                <a:lnTo>
                  <a:pt x="1080" y="566"/>
                </a:lnTo>
                <a:lnTo>
                  <a:pt x="1083" y="562"/>
                </a:lnTo>
                <a:lnTo>
                  <a:pt x="1089" y="554"/>
                </a:lnTo>
                <a:lnTo>
                  <a:pt x="1091" y="549"/>
                </a:lnTo>
                <a:lnTo>
                  <a:pt x="1094" y="543"/>
                </a:lnTo>
                <a:lnTo>
                  <a:pt x="1095" y="538"/>
                </a:lnTo>
                <a:lnTo>
                  <a:pt x="1095" y="532"/>
                </a:lnTo>
                <a:lnTo>
                  <a:pt x="1095" y="532"/>
                </a:lnTo>
                <a:lnTo>
                  <a:pt x="1089" y="511"/>
                </a:lnTo>
                <a:lnTo>
                  <a:pt x="1078" y="480"/>
                </a:lnTo>
                <a:lnTo>
                  <a:pt x="1061" y="433"/>
                </a:lnTo>
                <a:lnTo>
                  <a:pt x="1061" y="433"/>
                </a:lnTo>
                <a:lnTo>
                  <a:pt x="1058" y="428"/>
                </a:lnTo>
                <a:lnTo>
                  <a:pt x="1055" y="426"/>
                </a:lnTo>
                <a:lnTo>
                  <a:pt x="1050" y="425"/>
                </a:lnTo>
                <a:lnTo>
                  <a:pt x="1041" y="423"/>
                </a:lnTo>
                <a:lnTo>
                  <a:pt x="1041" y="423"/>
                </a:lnTo>
                <a:lnTo>
                  <a:pt x="1029" y="422"/>
                </a:lnTo>
                <a:lnTo>
                  <a:pt x="1017" y="422"/>
                </a:lnTo>
                <a:lnTo>
                  <a:pt x="1002" y="423"/>
                </a:lnTo>
                <a:lnTo>
                  <a:pt x="1002" y="423"/>
                </a:lnTo>
                <a:lnTo>
                  <a:pt x="988" y="416"/>
                </a:lnTo>
                <a:lnTo>
                  <a:pt x="978" y="410"/>
                </a:lnTo>
                <a:lnTo>
                  <a:pt x="975" y="409"/>
                </a:lnTo>
                <a:lnTo>
                  <a:pt x="972" y="409"/>
                </a:lnTo>
                <a:lnTo>
                  <a:pt x="972" y="409"/>
                </a:lnTo>
                <a:lnTo>
                  <a:pt x="969" y="408"/>
                </a:lnTo>
                <a:lnTo>
                  <a:pt x="961" y="405"/>
                </a:lnTo>
                <a:lnTo>
                  <a:pt x="953" y="403"/>
                </a:lnTo>
                <a:lnTo>
                  <a:pt x="948" y="403"/>
                </a:lnTo>
                <a:lnTo>
                  <a:pt x="943" y="404"/>
                </a:lnTo>
                <a:lnTo>
                  <a:pt x="943" y="404"/>
                </a:lnTo>
                <a:lnTo>
                  <a:pt x="934" y="406"/>
                </a:lnTo>
                <a:lnTo>
                  <a:pt x="928" y="410"/>
                </a:lnTo>
                <a:lnTo>
                  <a:pt x="926" y="414"/>
                </a:lnTo>
                <a:lnTo>
                  <a:pt x="923" y="419"/>
                </a:lnTo>
                <a:lnTo>
                  <a:pt x="923" y="419"/>
                </a:lnTo>
                <a:lnTo>
                  <a:pt x="920" y="426"/>
                </a:lnTo>
                <a:lnTo>
                  <a:pt x="918" y="428"/>
                </a:lnTo>
                <a:lnTo>
                  <a:pt x="918" y="428"/>
                </a:lnTo>
                <a:lnTo>
                  <a:pt x="907" y="430"/>
                </a:lnTo>
                <a:lnTo>
                  <a:pt x="895" y="430"/>
                </a:lnTo>
                <a:lnTo>
                  <a:pt x="884" y="428"/>
                </a:lnTo>
                <a:lnTo>
                  <a:pt x="884" y="428"/>
                </a:lnTo>
                <a:lnTo>
                  <a:pt x="862" y="425"/>
                </a:lnTo>
                <a:lnTo>
                  <a:pt x="854" y="423"/>
                </a:lnTo>
                <a:lnTo>
                  <a:pt x="850" y="423"/>
                </a:lnTo>
                <a:lnTo>
                  <a:pt x="850" y="423"/>
                </a:lnTo>
                <a:lnTo>
                  <a:pt x="837" y="431"/>
                </a:lnTo>
                <a:lnTo>
                  <a:pt x="829" y="435"/>
                </a:lnTo>
                <a:lnTo>
                  <a:pt x="825" y="438"/>
                </a:lnTo>
                <a:lnTo>
                  <a:pt x="825" y="438"/>
                </a:lnTo>
                <a:lnTo>
                  <a:pt x="823" y="439"/>
                </a:lnTo>
                <a:lnTo>
                  <a:pt x="816" y="439"/>
                </a:lnTo>
                <a:lnTo>
                  <a:pt x="798" y="442"/>
                </a:lnTo>
                <a:lnTo>
                  <a:pt x="771" y="443"/>
                </a:lnTo>
                <a:lnTo>
                  <a:pt x="737" y="443"/>
                </a:lnTo>
                <a:lnTo>
                  <a:pt x="737" y="443"/>
                </a:lnTo>
                <a:lnTo>
                  <a:pt x="754" y="409"/>
                </a:lnTo>
                <a:lnTo>
                  <a:pt x="766" y="381"/>
                </a:lnTo>
                <a:lnTo>
                  <a:pt x="772" y="366"/>
                </a:lnTo>
                <a:lnTo>
                  <a:pt x="776" y="355"/>
                </a:lnTo>
                <a:lnTo>
                  <a:pt x="776" y="355"/>
                </a:lnTo>
                <a:lnTo>
                  <a:pt x="781" y="333"/>
                </a:lnTo>
                <a:lnTo>
                  <a:pt x="786" y="311"/>
                </a:lnTo>
                <a:lnTo>
                  <a:pt x="791" y="281"/>
                </a:lnTo>
                <a:lnTo>
                  <a:pt x="791" y="281"/>
                </a:lnTo>
                <a:lnTo>
                  <a:pt x="794" y="271"/>
                </a:lnTo>
                <a:lnTo>
                  <a:pt x="802" y="259"/>
                </a:lnTo>
                <a:lnTo>
                  <a:pt x="810" y="245"/>
                </a:lnTo>
                <a:lnTo>
                  <a:pt x="815" y="241"/>
                </a:lnTo>
                <a:lnTo>
                  <a:pt x="820" y="237"/>
                </a:lnTo>
                <a:lnTo>
                  <a:pt x="820" y="237"/>
                </a:lnTo>
                <a:lnTo>
                  <a:pt x="826" y="234"/>
                </a:lnTo>
                <a:lnTo>
                  <a:pt x="832" y="233"/>
                </a:lnTo>
                <a:lnTo>
                  <a:pt x="847" y="234"/>
                </a:lnTo>
                <a:lnTo>
                  <a:pt x="859" y="236"/>
                </a:lnTo>
                <a:lnTo>
                  <a:pt x="864" y="237"/>
                </a:lnTo>
                <a:lnTo>
                  <a:pt x="864" y="237"/>
                </a:lnTo>
                <a:lnTo>
                  <a:pt x="867" y="239"/>
                </a:lnTo>
                <a:lnTo>
                  <a:pt x="872" y="245"/>
                </a:lnTo>
                <a:lnTo>
                  <a:pt x="875" y="248"/>
                </a:lnTo>
                <a:lnTo>
                  <a:pt x="880" y="250"/>
                </a:lnTo>
                <a:lnTo>
                  <a:pt x="884" y="252"/>
                </a:lnTo>
                <a:lnTo>
                  <a:pt x="889" y="252"/>
                </a:lnTo>
                <a:lnTo>
                  <a:pt x="889" y="252"/>
                </a:lnTo>
                <a:lnTo>
                  <a:pt x="894" y="250"/>
                </a:lnTo>
                <a:lnTo>
                  <a:pt x="899" y="247"/>
                </a:lnTo>
                <a:lnTo>
                  <a:pt x="908" y="239"/>
                </a:lnTo>
                <a:lnTo>
                  <a:pt x="916" y="232"/>
                </a:lnTo>
                <a:lnTo>
                  <a:pt x="918" y="227"/>
                </a:lnTo>
                <a:lnTo>
                  <a:pt x="918" y="227"/>
                </a:lnTo>
                <a:lnTo>
                  <a:pt x="920" y="214"/>
                </a:lnTo>
                <a:lnTo>
                  <a:pt x="922" y="206"/>
                </a:lnTo>
                <a:lnTo>
                  <a:pt x="922" y="204"/>
                </a:lnTo>
                <a:lnTo>
                  <a:pt x="923" y="202"/>
                </a:lnTo>
                <a:lnTo>
                  <a:pt x="923" y="202"/>
                </a:lnTo>
                <a:lnTo>
                  <a:pt x="927" y="202"/>
                </a:lnTo>
                <a:lnTo>
                  <a:pt x="934" y="204"/>
                </a:lnTo>
                <a:lnTo>
                  <a:pt x="938" y="204"/>
                </a:lnTo>
                <a:lnTo>
                  <a:pt x="940" y="202"/>
                </a:lnTo>
                <a:lnTo>
                  <a:pt x="943" y="200"/>
                </a:lnTo>
                <a:lnTo>
                  <a:pt x="943" y="198"/>
                </a:lnTo>
                <a:lnTo>
                  <a:pt x="943" y="198"/>
                </a:lnTo>
                <a:lnTo>
                  <a:pt x="943" y="190"/>
                </a:lnTo>
                <a:lnTo>
                  <a:pt x="943" y="183"/>
                </a:lnTo>
                <a:lnTo>
                  <a:pt x="944" y="177"/>
                </a:lnTo>
                <a:lnTo>
                  <a:pt x="943" y="173"/>
                </a:lnTo>
                <a:lnTo>
                  <a:pt x="943" y="173"/>
                </a:lnTo>
                <a:lnTo>
                  <a:pt x="942" y="168"/>
                </a:lnTo>
                <a:lnTo>
                  <a:pt x="942" y="162"/>
                </a:lnTo>
                <a:lnTo>
                  <a:pt x="943" y="153"/>
                </a:lnTo>
                <a:lnTo>
                  <a:pt x="943" y="153"/>
                </a:lnTo>
                <a:lnTo>
                  <a:pt x="977" y="157"/>
                </a:lnTo>
                <a:lnTo>
                  <a:pt x="1001" y="159"/>
                </a:lnTo>
                <a:lnTo>
                  <a:pt x="1008" y="159"/>
                </a:lnTo>
                <a:lnTo>
                  <a:pt x="1012" y="158"/>
                </a:lnTo>
                <a:lnTo>
                  <a:pt x="1012" y="158"/>
                </a:lnTo>
                <a:lnTo>
                  <a:pt x="1010" y="156"/>
                </a:lnTo>
                <a:lnTo>
                  <a:pt x="1008" y="151"/>
                </a:lnTo>
                <a:lnTo>
                  <a:pt x="999" y="139"/>
                </a:lnTo>
                <a:lnTo>
                  <a:pt x="987" y="125"/>
                </a:lnTo>
                <a:lnTo>
                  <a:pt x="977" y="114"/>
                </a:lnTo>
                <a:lnTo>
                  <a:pt x="977" y="114"/>
                </a:lnTo>
                <a:lnTo>
                  <a:pt x="956" y="93"/>
                </a:lnTo>
                <a:lnTo>
                  <a:pt x="943" y="80"/>
                </a:lnTo>
                <a:lnTo>
                  <a:pt x="943" y="80"/>
                </a:lnTo>
                <a:lnTo>
                  <a:pt x="940" y="51"/>
                </a:lnTo>
                <a:lnTo>
                  <a:pt x="938" y="32"/>
                </a:lnTo>
                <a:lnTo>
                  <a:pt x="935" y="24"/>
                </a:lnTo>
                <a:lnTo>
                  <a:pt x="933" y="21"/>
                </a:lnTo>
                <a:lnTo>
                  <a:pt x="933" y="21"/>
                </a:lnTo>
                <a:lnTo>
                  <a:pt x="923" y="17"/>
                </a:lnTo>
                <a:lnTo>
                  <a:pt x="908" y="13"/>
                </a:lnTo>
                <a:lnTo>
                  <a:pt x="879" y="6"/>
                </a:lnTo>
                <a:lnTo>
                  <a:pt x="879" y="6"/>
                </a:lnTo>
                <a:lnTo>
                  <a:pt x="869" y="4"/>
                </a:lnTo>
                <a:lnTo>
                  <a:pt x="862" y="1"/>
                </a:lnTo>
                <a:lnTo>
                  <a:pt x="854" y="0"/>
                </a:lnTo>
                <a:lnTo>
                  <a:pt x="850" y="0"/>
                </a:lnTo>
                <a:lnTo>
                  <a:pt x="845" y="1"/>
                </a:lnTo>
                <a:lnTo>
                  <a:pt x="845" y="1"/>
                </a:lnTo>
                <a:lnTo>
                  <a:pt x="831" y="7"/>
                </a:lnTo>
                <a:lnTo>
                  <a:pt x="814" y="15"/>
                </a:lnTo>
                <a:lnTo>
                  <a:pt x="791" y="26"/>
                </a:lnTo>
                <a:lnTo>
                  <a:pt x="791" y="26"/>
                </a:lnTo>
                <a:lnTo>
                  <a:pt x="781" y="29"/>
                </a:lnTo>
                <a:lnTo>
                  <a:pt x="776" y="34"/>
                </a:lnTo>
                <a:lnTo>
                  <a:pt x="773" y="37"/>
                </a:lnTo>
                <a:lnTo>
                  <a:pt x="771" y="40"/>
                </a:lnTo>
                <a:lnTo>
                  <a:pt x="771" y="40"/>
                </a:lnTo>
                <a:lnTo>
                  <a:pt x="767" y="51"/>
                </a:lnTo>
                <a:lnTo>
                  <a:pt x="765" y="64"/>
                </a:lnTo>
                <a:lnTo>
                  <a:pt x="764" y="77"/>
                </a:lnTo>
                <a:lnTo>
                  <a:pt x="761" y="85"/>
                </a:lnTo>
                <a:lnTo>
                  <a:pt x="761" y="85"/>
                </a:lnTo>
                <a:lnTo>
                  <a:pt x="755" y="107"/>
                </a:lnTo>
                <a:lnTo>
                  <a:pt x="751" y="124"/>
                </a:lnTo>
                <a:lnTo>
                  <a:pt x="751" y="124"/>
                </a:lnTo>
                <a:lnTo>
                  <a:pt x="754" y="130"/>
                </a:lnTo>
                <a:lnTo>
                  <a:pt x="756" y="135"/>
                </a:lnTo>
                <a:lnTo>
                  <a:pt x="756" y="139"/>
                </a:lnTo>
                <a:lnTo>
                  <a:pt x="756" y="139"/>
                </a:lnTo>
                <a:lnTo>
                  <a:pt x="749" y="147"/>
                </a:lnTo>
                <a:lnTo>
                  <a:pt x="741" y="153"/>
                </a:lnTo>
                <a:lnTo>
                  <a:pt x="727" y="153"/>
                </a:lnTo>
                <a:lnTo>
                  <a:pt x="727" y="153"/>
                </a:lnTo>
                <a:lnTo>
                  <a:pt x="726" y="152"/>
                </a:lnTo>
                <a:lnTo>
                  <a:pt x="722" y="148"/>
                </a:lnTo>
                <a:lnTo>
                  <a:pt x="718" y="147"/>
                </a:lnTo>
                <a:lnTo>
                  <a:pt x="713" y="146"/>
                </a:lnTo>
                <a:lnTo>
                  <a:pt x="708" y="146"/>
                </a:lnTo>
                <a:lnTo>
                  <a:pt x="702" y="148"/>
                </a:lnTo>
                <a:lnTo>
                  <a:pt x="702" y="148"/>
                </a:lnTo>
                <a:lnTo>
                  <a:pt x="690" y="155"/>
                </a:lnTo>
                <a:lnTo>
                  <a:pt x="680" y="161"/>
                </a:lnTo>
                <a:lnTo>
                  <a:pt x="673" y="168"/>
                </a:lnTo>
                <a:lnTo>
                  <a:pt x="638" y="178"/>
                </a:lnTo>
                <a:lnTo>
                  <a:pt x="638" y="178"/>
                </a:lnTo>
                <a:lnTo>
                  <a:pt x="592" y="223"/>
                </a:lnTo>
                <a:lnTo>
                  <a:pt x="555" y="256"/>
                </a:lnTo>
                <a:lnTo>
                  <a:pt x="540" y="269"/>
                </a:lnTo>
                <a:lnTo>
                  <a:pt x="530" y="276"/>
                </a:lnTo>
                <a:lnTo>
                  <a:pt x="530" y="276"/>
                </a:lnTo>
                <a:lnTo>
                  <a:pt x="516" y="286"/>
                </a:lnTo>
                <a:lnTo>
                  <a:pt x="501" y="297"/>
                </a:lnTo>
                <a:lnTo>
                  <a:pt x="486" y="311"/>
                </a:lnTo>
                <a:lnTo>
                  <a:pt x="486" y="311"/>
                </a:lnTo>
                <a:lnTo>
                  <a:pt x="443" y="311"/>
                </a:lnTo>
                <a:lnTo>
                  <a:pt x="404" y="312"/>
                </a:lnTo>
                <a:lnTo>
                  <a:pt x="383" y="313"/>
                </a:lnTo>
                <a:lnTo>
                  <a:pt x="363" y="315"/>
                </a:lnTo>
                <a:lnTo>
                  <a:pt x="363" y="315"/>
                </a:lnTo>
                <a:lnTo>
                  <a:pt x="331" y="319"/>
                </a:lnTo>
                <a:lnTo>
                  <a:pt x="307" y="320"/>
                </a:lnTo>
                <a:lnTo>
                  <a:pt x="298" y="322"/>
                </a:lnTo>
                <a:lnTo>
                  <a:pt x="292" y="324"/>
                </a:lnTo>
                <a:lnTo>
                  <a:pt x="287" y="326"/>
                </a:lnTo>
                <a:lnTo>
                  <a:pt x="285" y="330"/>
                </a:lnTo>
                <a:lnTo>
                  <a:pt x="285" y="330"/>
                </a:lnTo>
                <a:lnTo>
                  <a:pt x="283" y="339"/>
                </a:lnTo>
                <a:lnTo>
                  <a:pt x="282" y="345"/>
                </a:lnTo>
                <a:lnTo>
                  <a:pt x="281" y="351"/>
                </a:lnTo>
                <a:lnTo>
                  <a:pt x="280" y="355"/>
                </a:lnTo>
                <a:lnTo>
                  <a:pt x="280" y="355"/>
                </a:lnTo>
                <a:lnTo>
                  <a:pt x="265" y="379"/>
                </a:lnTo>
                <a:lnTo>
                  <a:pt x="250" y="404"/>
                </a:lnTo>
                <a:lnTo>
                  <a:pt x="250" y="404"/>
                </a:lnTo>
                <a:lnTo>
                  <a:pt x="247" y="409"/>
                </a:lnTo>
                <a:lnTo>
                  <a:pt x="244" y="414"/>
                </a:lnTo>
                <a:lnTo>
                  <a:pt x="242" y="422"/>
                </a:lnTo>
                <a:lnTo>
                  <a:pt x="240" y="438"/>
                </a:lnTo>
                <a:lnTo>
                  <a:pt x="240" y="438"/>
                </a:lnTo>
                <a:lnTo>
                  <a:pt x="240" y="447"/>
                </a:lnTo>
                <a:lnTo>
                  <a:pt x="242" y="455"/>
                </a:lnTo>
                <a:lnTo>
                  <a:pt x="244" y="469"/>
                </a:lnTo>
                <a:lnTo>
                  <a:pt x="245" y="478"/>
                </a:lnTo>
                <a:lnTo>
                  <a:pt x="244" y="485"/>
                </a:lnTo>
                <a:lnTo>
                  <a:pt x="243" y="495"/>
                </a:lnTo>
                <a:lnTo>
                  <a:pt x="240" y="507"/>
                </a:lnTo>
                <a:lnTo>
                  <a:pt x="240" y="507"/>
                </a:lnTo>
                <a:lnTo>
                  <a:pt x="237" y="520"/>
                </a:lnTo>
                <a:lnTo>
                  <a:pt x="234" y="534"/>
                </a:lnTo>
                <a:lnTo>
                  <a:pt x="231" y="561"/>
                </a:lnTo>
                <a:lnTo>
                  <a:pt x="229" y="584"/>
                </a:lnTo>
                <a:lnTo>
                  <a:pt x="231" y="600"/>
                </a:lnTo>
                <a:lnTo>
                  <a:pt x="231" y="600"/>
                </a:lnTo>
                <a:lnTo>
                  <a:pt x="234" y="610"/>
                </a:lnTo>
                <a:lnTo>
                  <a:pt x="243" y="626"/>
                </a:lnTo>
                <a:lnTo>
                  <a:pt x="255" y="646"/>
                </a:lnTo>
                <a:lnTo>
                  <a:pt x="269" y="668"/>
                </a:lnTo>
                <a:lnTo>
                  <a:pt x="283" y="689"/>
                </a:lnTo>
                <a:lnTo>
                  <a:pt x="298" y="707"/>
                </a:lnTo>
                <a:lnTo>
                  <a:pt x="310" y="721"/>
                </a:lnTo>
                <a:lnTo>
                  <a:pt x="315" y="726"/>
                </a:lnTo>
                <a:lnTo>
                  <a:pt x="319" y="728"/>
                </a:lnTo>
                <a:lnTo>
                  <a:pt x="319" y="728"/>
                </a:lnTo>
                <a:lnTo>
                  <a:pt x="328" y="730"/>
                </a:lnTo>
                <a:lnTo>
                  <a:pt x="339" y="732"/>
                </a:lnTo>
                <a:lnTo>
                  <a:pt x="365" y="734"/>
                </a:lnTo>
                <a:lnTo>
                  <a:pt x="387" y="734"/>
                </a:lnTo>
                <a:lnTo>
                  <a:pt x="398" y="733"/>
                </a:lnTo>
                <a:lnTo>
                  <a:pt x="398" y="733"/>
                </a:lnTo>
                <a:lnTo>
                  <a:pt x="401" y="729"/>
                </a:lnTo>
                <a:lnTo>
                  <a:pt x="407" y="721"/>
                </a:lnTo>
                <a:lnTo>
                  <a:pt x="414" y="715"/>
                </a:lnTo>
                <a:lnTo>
                  <a:pt x="416" y="712"/>
                </a:lnTo>
                <a:lnTo>
                  <a:pt x="417" y="713"/>
                </a:lnTo>
                <a:lnTo>
                  <a:pt x="417" y="713"/>
                </a:lnTo>
                <a:close/>
                <a:moveTo>
                  <a:pt x="771" y="929"/>
                </a:moveTo>
                <a:lnTo>
                  <a:pt x="771" y="1033"/>
                </a:lnTo>
                <a:lnTo>
                  <a:pt x="746" y="1042"/>
                </a:lnTo>
                <a:lnTo>
                  <a:pt x="746" y="1042"/>
                </a:lnTo>
                <a:lnTo>
                  <a:pt x="743" y="1039"/>
                </a:lnTo>
                <a:lnTo>
                  <a:pt x="737" y="1033"/>
                </a:lnTo>
                <a:lnTo>
                  <a:pt x="737" y="1033"/>
                </a:lnTo>
                <a:lnTo>
                  <a:pt x="729" y="1020"/>
                </a:lnTo>
                <a:lnTo>
                  <a:pt x="723" y="1012"/>
                </a:lnTo>
                <a:lnTo>
                  <a:pt x="717" y="1003"/>
                </a:lnTo>
                <a:lnTo>
                  <a:pt x="717" y="1003"/>
                </a:lnTo>
                <a:lnTo>
                  <a:pt x="713" y="999"/>
                </a:lnTo>
                <a:lnTo>
                  <a:pt x="712" y="994"/>
                </a:lnTo>
                <a:lnTo>
                  <a:pt x="710" y="987"/>
                </a:lnTo>
                <a:lnTo>
                  <a:pt x="711" y="982"/>
                </a:lnTo>
                <a:lnTo>
                  <a:pt x="712" y="979"/>
                </a:lnTo>
                <a:lnTo>
                  <a:pt x="712" y="979"/>
                </a:lnTo>
                <a:lnTo>
                  <a:pt x="771" y="929"/>
                </a:lnTo>
                <a:lnTo>
                  <a:pt x="771" y="929"/>
                </a:lnTo>
                <a:close/>
                <a:moveTo>
                  <a:pt x="594" y="772"/>
                </a:moveTo>
                <a:lnTo>
                  <a:pt x="594" y="772"/>
                </a:lnTo>
                <a:lnTo>
                  <a:pt x="621" y="771"/>
                </a:lnTo>
                <a:lnTo>
                  <a:pt x="646" y="770"/>
                </a:lnTo>
                <a:lnTo>
                  <a:pt x="668" y="767"/>
                </a:lnTo>
                <a:lnTo>
                  <a:pt x="668" y="767"/>
                </a:lnTo>
                <a:lnTo>
                  <a:pt x="686" y="765"/>
                </a:lnTo>
                <a:lnTo>
                  <a:pt x="701" y="764"/>
                </a:lnTo>
                <a:lnTo>
                  <a:pt x="712" y="764"/>
                </a:lnTo>
                <a:lnTo>
                  <a:pt x="717" y="762"/>
                </a:lnTo>
                <a:lnTo>
                  <a:pt x="717" y="762"/>
                </a:lnTo>
                <a:lnTo>
                  <a:pt x="718" y="762"/>
                </a:lnTo>
                <a:lnTo>
                  <a:pt x="721" y="765"/>
                </a:lnTo>
                <a:lnTo>
                  <a:pt x="726" y="773"/>
                </a:lnTo>
                <a:lnTo>
                  <a:pt x="730" y="785"/>
                </a:lnTo>
                <a:lnTo>
                  <a:pt x="737" y="792"/>
                </a:lnTo>
                <a:lnTo>
                  <a:pt x="737" y="792"/>
                </a:lnTo>
                <a:lnTo>
                  <a:pt x="738" y="793"/>
                </a:lnTo>
                <a:lnTo>
                  <a:pt x="737" y="796"/>
                </a:lnTo>
                <a:lnTo>
                  <a:pt x="734" y="802"/>
                </a:lnTo>
                <a:lnTo>
                  <a:pt x="728" y="809"/>
                </a:lnTo>
                <a:lnTo>
                  <a:pt x="719" y="816"/>
                </a:lnTo>
                <a:lnTo>
                  <a:pt x="705" y="830"/>
                </a:lnTo>
                <a:lnTo>
                  <a:pt x="697" y="836"/>
                </a:lnTo>
                <a:lnTo>
                  <a:pt x="653" y="880"/>
                </a:lnTo>
                <a:lnTo>
                  <a:pt x="594" y="772"/>
                </a:lnTo>
                <a:close/>
                <a:moveTo>
                  <a:pt x="889" y="821"/>
                </a:moveTo>
                <a:lnTo>
                  <a:pt x="889" y="821"/>
                </a:lnTo>
                <a:lnTo>
                  <a:pt x="894" y="816"/>
                </a:lnTo>
                <a:lnTo>
                  <a:pt x="904" y="805"/>
                </a:lnTo>
                <a:lnTo>
                  <a:pt x="910" y="798"/>
                </a:lnTo>
                <a:lnTo>
                  <a:pt x="915" y="791"/>
                </a:lnTo>
                <a:lnTo>
                  <a:pt x="917" y="783"/>
                </a:lnTo>
                <a:lnTo>
                  <a:pt x="918" y="777"/>
                </a:lnTo>
                <a:lnTo>
                  <a:pt x="918" y="777"/>
                </a:lnTo>
                <a:lnTo>
                  <a:pt x="918" y="770"/>
                </a:lnTo>
                <a:lnTo>
                  <a:pt x="921" y="761"/>
                </a:lnTo>
                <a:lnTo>
                  <a:pt x="924" y="739"/>
                </a:lnTo>
                <a:lnTo>
                  <a:pt x="926" y="727"/>
                </a:lnTo>
                <a:lnTo>
                  <a:pt x="926" y="716"/>
                </a:lnTo>
                <a:lnTo>
                  <a:pt x="923" y="707"/>
                </a:lnTo>
                <a:lnTo>
                  <a:pt x="921" y="702"/>
                </a:lnTo>
                <a:lnTo>
                  <a:pt x="918" y="699"/>
                </a:lnTo>
                <a:lnTo>
                  <a:pt x="918" y="699"/>
                </a:lnTo>
                <a:lnTo>
                  <a:pt x="912" y="694"/>
                </a:lnTo>
                <a:lnTo>
                  <a:pt x="902" y="687"/>
                </a:lnTo>
                <a:lnTo>
                  <a:pt x="869" y="672"/>
                </a:lnTo>
                <a:lnTo>
                  <a:pt x="825" y="652"/>
                </a:lnTo>
                <a:lnTo>
                  <a:pt x="777" y="630"/>
                </a:lnTo>
                <a:lnTo>
                  <a:pt x="687" y="593"/>
                </a:lnTo>
                <a:lnTo>
                  <a:pt x="648" y="576"/>
                </a:lnTo>
                <a:lnTo>
                  <a:pt x="648" y="576"/>
                </a:lnTo>
                <a:lnTo>
                  <a:pt x="652" y="567"/>
                </a:lnTo>
                <a:lnTo>
                  <a:pt x="656" y="560"/>
                </a:lnTo>
                <a:lnTo>
                  <a:pt x="658" y="551"/>
                </a:lnTo>
                <a:lnTo>
                  <a:pt x="658" y="551"/>
                </a:lnTo>
                <a:lnTo>
                  <a:pt x="659" y="545"/>
                </a:lnTo>
                <a:lnTo>
                  <a:pt x="658" y="540"/>
                </a:lnTo>
                <a:lnTo>
                  <a:pt x="656" y="536"/>
                </a:lnTo>
                <a:lnTo>
                  <a:pt x="653" y="532"/>
                </a:lnTo>
                <a:lnTo>
                  <a:pt x="653" y="532"/>
                </a:lnTo>
                <a:lnTo>
                  <a:pt x="651" y="525"/>
                </a:lnTo>
                <a:lnTo>
                  <a:pt x="647" y="518"/>
                </a:lnTo>
                <a:lnTo>
                  <a:pt x="643" y="512"/>
                </a:lnTo>
                <a:lnTo>
                  <a:pt x="638" y="492"/>
                </a:lnTo>
                <a:lnTo>
                  <a:pt x="673" y="482"/>
                </a:lnTo>
                <a:lnTo>
                  <a:pt x="673" y="482"/>
                </a:lnTo>
                <a:lnTo>
                  <a:pt x="675" y="487"/>
                </a:lnTo>
                <a:lnTo>
                  <a:pt x="679" y="493"/>
                </a:lnTo>
                <a:lnTo>
                  <a:pt x="683" y="500"/>
                </a:lnTo>
                <a:lnTo>
                  <a:pt x="689" y="506"/>
                </a:lnTo>
                <a:lnTo>
                  <a:pt x="695" y="512"/>
                </a:lnTo>
                <a:lnTo>
                  <a:pt x="703" y="516"/>
                </a:lnTo>
                <a:lnTo>
                  <a:pt x="707" y="517"/>
                </a:lnTo>
                <a:lnTo>
                  <a:pt x="712" y="517"/>
                </a:lnTo>
                <a:lnTo>
                  <a:pt x="712" y="517"/>
                </a:lnTo>
                <a:lnTo>
                  <a:pt x="737" y="516"/>
                </a:lnTo>
                <a:lnTo>
                  <a:pt x="765" y="513"/>
                </a:lnTo>
                <a:lnTo>
                  <a:pt x="791" y="511"/>
                </a:lnTo>
                <a:lnTo>
                  <a:pt x="805" y="507"/>
                </a:lnTo>
                <a:lnTo>
                  <a:pt x="805" y="507"/>
                </a:lnTo>
                <a:lnTo>
                  <a:pt x="814" y="506"/>
                </a:lnTo>
                <a:lnTo>
                  <a:pt x="824" y="506"/>
                </a:lnTo>
                <a:lnTo>
                  <a:pt x="835" y="507"/>
                </a:lnTo>
                <a:lnTo>
                  <a:pt x="850" y="507"/>
                </a:lnTo>
                <a:lnTo>
                  <a:pt x="874" y="507"/>
                </a:lnTo>
                <a:lnTo>
                  <a:pt x="904" y="507"/>
                </a:lnTo>
                <a:lnTo>
                  <a:pt x="904" y="507"/>
                </a:lnTo>
                <a:lnTo>
                  <a:pt x="895" y="522"/>
                </a:lnTo>
                <a:lnTo>
                  <a:pt x="889" y="534"/>
                </a:lnTo>
                <a:lnTo>
                  <a:pt x="888" y="539"/>
                </a:lnTo>
                <a:lnTo>
                  <a:pt x="889" y="541"/>
                </a:lnTo>
                <a:lnTo>
                  <a:pt x="889" y="541"/>
                </a:lnTo>
                <a:lnTo>
                  <a:pt x="891" y="541"/>
                </a:lnTo>
                <a:lnTo>
                  <a:pt x="894" y="540"/>
                </a:lnTo>
                <a:lnTo>
                  <a:pt x="900" y="533"/>
                </a:lnTo>
                <a:lnTo>
                  <a:pt x="907" y="524"/>
                </a:lnTo>
                <a:lnTo>
                  <a:pt x="913" y="517"/>
                </a:lnTo>
                <a:lnTo>
                  <a:pt x="913" y="517"/>
                </a:lnTo>
                <a:lnTo>
                  <a:pt x="918" y="513"/>
                </a:lnTo>
                <a:lnTo>
                  <a:pt x="924" y="511"/>
                </a:lnTo>
                <a:lnTo>
                  <a:pt x="943" y="502"/>
                </a:lnTo>
                <a:lnTo>
                  <a:pt x="943" y="502"/>
                </a:lnTo>
                <a:lnTo>
                  <a:pt x="950" y="500"/>
                </a:lnTo>
                <a:lnTo>
                  <a:pt x="959" y="498"/>
                </a:lnTo>
                <a:lnTo>
                  <a:pt x="966" y="498"/>
                </a:lnTo>
                <a:lnTo>
                  <a:pt x="975" y="498"/>
                </a:lnTo>
                <a:lnTo>
                  <a:pt x="987" y="501"/>
                </a:lnTo>
                <a:lnTo>
                  <a:pt x="992" y="502"/>
                </a:lnTo>
                <a:lnTo>
                  <a:pt x="992" y="502"/>
                </a:lnTo>
                <a:lnTo>
                  <a:pt x="997" y="506"/>
                </a:lnTo>
                <a:lnTo>
                  <a:pt x="1002" y="508"/>
                </a:lnTo>
                <a:lnTo>
                  <a:pt x="1004" y="508"/>
                </a:lnTo>
                <a:lnTo>
                  <a:pt x="1007" y="507"/>
                </a:lnTo>
                <a:lnTo>
                  <a:pt x="1007" y="507"/>
                </a:lnTo>
                <a:lnTo>
                  <a:pt x="1009" y="505"/>
                </a:lnTo>
                <a:lnTo>
                  <a:pt x="1010" y="502"/>
                </a:lnTo>
                <a:lnTo>
                  <a:pt x="1010" y="501"/>
                </a:lnTo>
                <a:lnTo>
                  <a:pt x="1012" y="497"/>
                </a:lnTo>
                <a:lnTo>
                  <a:pt x="1012" y="497"/>
                </a:lnTo>
                <a:lnTo>
                  <a:pt x="1015" y="495"/>
                </a:lnTo>
                <a:lnTo>
                  <a:pt x="1020" y="492"/>
                </a:lnTo>
                <a:lnTo>
                  <a:pt x="1026" y="492"/>
                </a:lnTo>
                <a:lnTo>
                  <a:pt x="1046" y="527"/>
                </a:lnTo>
                <a:lnTo>
                  <a:pt x="1041" y="546"/>
                </a:lnTo>
                <a:lnTo>
                  <a:pt x="1041" y="546"/>
                </a:lnTo>
                <a:lnTo>
                  <a:pt x="1051" y="563"/>
                </a:lnTo>
                <a:lnTo>
                  <a:pt x="1057" y="576"/>
                </a:lnTo>
                <a:lnTo>
                  <a:pt x="1061" y="586"/>
                </a:lnTo>
                <a:lnTo>
                  <a:pt x="1061" y="586"/>
                </a:lnTo>
                <a:lnTo>
                  <a:pt x="1061" y="592"/>
                </a:lnTo>
                <a:lnTo>
                  <a:pt x="1060" y="600"/>
                </a:lnTo>
                <a:lnTo>
                  <a:pt x="1058" y="609"/>
                </a:lnTo>
                <a:lnTo>
                  <a:pt x="1060" y="615"/>
                </a:lnTo>
                <a:lnTo>
                  <a:pt x="1061" y="620"/>
                </a:lnTo>
                <a:lnTo>
                  <a:pt x="1061" y="620"/>
                </a:lnTo>
                <a:lnTo>
                  <a:pt x="1063" y="625"/>
                </a:lnTo>
                <a:lnTo>
                  <a:pt x="1064" y="627"/>
                </a:lnTo>
                <a:lnTo>
                  <a:pt x="1068" y="629"/>
                </a:lnTo>
                <a:lnTo>
                  <a:pt x="1071" y="630"/>
                </a:lnTo>
                <a:lnTo>
                  <a:pt x="1075" y="631"/>
                </a:lnTo>
                <a:lnTo>
                  <a:pt x="1078" y="632"/>
                </a:lnTo>
                <a:lnTo>
                  <a:pt x="1080" y="635"/>
                </a:lnTo>
                <a:lnTo>
                  <a:pt x="1080" y="635"/>
                </a:lnTo>
                <a:lnTo>
                  <a:pt x="1084" y="640"/>
                </a:lnTo>
                <a:lnTo>
                  <a:pt x="1088" y="651"/>
                </a:lnTo>
                <a:lnTo>
                  <a:pt x="1100" y="676"/>
                </a:lnTo>
                <a:lnTo>
                  <a:pt x="1115" y="713"/>
                </a:lnTo>
                <a:lnTo>
                  <a:pt x="1115" y="713"/>
                </a:lnTo>
                <a:lnTo>
                  <a:pt x="1061" y="781"/>
                </a:lnTo>
                <a:lnTo>
                  <a:pt x="1017" y="836"/>
                </a:lnTo>
                <a:lnTo>
                  <a:pt x="982" y="880"/>
                </a:lnTo>
                <a:lnTo>
                  <a:pt x="982" y="880"/>
                </a:lnTo>
                <a:lnTo>
                  <a:pt x="969" y="896"/>
                </a:lnTo>
                <a:lnTo>
                  <a:pt x="954" y="912"/>
                </a:lnTo>
                <a:lnTo>
                  <a:pt x="939" y="927"/>
                </a:lnTo>
                <a:lnTo>
                  <a:pt x="923" y="940"/>
                </a:lnTo>
                <a:lnTo>
                  <a:pt x="899" y="961"/>
                </a:lnTo>
                <a:lnTo>
                  <a:pt x="889" y="969"/>
                </a:lnTo>
                <a:lnTo>
                  <a:pt x="889" y="969"/>
                </a:lnTo>
                <a:lnTo>
                  <a:pt x="895" y="932"/>
                </a:lnTo>
                <a:lnTo>
                  <a:pt x="899" y="902"/>
                </a:lnTo>
                <a:lnTo>
                  <a:pt x="904" y="880"/>
                </a:lnTo>
                <a:lnTo>
                  <a:pt x="904" y="880"/>
                </a:lnTo>
                <a:lnTo>
                  <a:pt x="906" y="867"/>
                </a:lnTo>
                <a:lnTo>
                  <a:pt x="907" y="855"/>
                </a:lnTo>
                <a:lnTo>
                  <a:pt x="906" y="843"/>
                </a:lnTo>
                <a:lnTo>
                  <a:pt x="905" y="840"/>
                </a:lnTo>
                <a:lnTo>
                  <a:pt x="904" y="836"/>
                </a:lnTo>
                <a:lnTo>
                  <a:pt x="904" y="836"/>
                </a:lnTo>
                <a:lnTo>
                  <a:pt x="899" y="831"/>
                </a:lnTo>
                <a:lnTo>
                  <a:pt x="895" y="826"/>
                </a:lnTo>
                <a:lnTo>
                  <a:pt x="889" y="821"/>
                </a:lnTo>
                <a:lnTo>
                  <a:pt x="889" y="821"/>
                </a:lnTo>
                <a:close/>
                <a:moveTo>
                  <a:pt x="1125" y="748"/>
                </a:moveTo>
                <a:lnTo>
                  <a:pt x="1134" y="777"/>
                </a:lnTo>
                <a:lnTo>
                  <a:pt x="1134" y="777"/>
                </a:lnTo>
                <a:lnTo>
                  <a:pt x="1083" y="858"/>
                </a:lnTo>
                <a:lnTo>
                  <a:pt x="1037" y="926"/>
                </a:lnTo>
                <a:lnTo>
                  <a:pt x="1015" y="958"/>
                </a:lnTo>
                <a:lnTo>
                  <a:pt x="997" y="983"/>
                </a:lnTo>
                <a:lnTo>
                  <a:pt x="997" y="983"/>
                </a:lnTo>
                <a:lnTo>
                  <a:pt x="980" y="1006"/>
                </a:lnTo>
                <a:lnTo>
                  <a:pt x="961" y="1028"/>
                </a:lnTo>
                <a:lnTo>
                  <a:pt x="926" y="1068"/>
                </a:lnTo>
                <a:lnTo>
                  <a:pt x="910" y="1084"/>
                </a:lnTo>
                <a:lnTo>
                  <a:pt x="897" y="1096"/>
                </a:lnTo>
                <a:lnTo>
                  <a:pt x="889" y="1105"/>
                </a:lnTo>
                <a:lnTo>
                  <a:pt x="885" y="1106"/>
                </a:lnTo>
                <a:lnTo>
                  <a:pt x="884" y="1106"/>
                </a:lnTo>
                <a:lnTo>
                  <a:pt x="884" y="1106"/>
                </a:lnTo>
                <a:lnTo>
                  <a:pt x="883" y="1101"/>
                </a:lnTo>
                <a:lnTo>
                  <a:pt x="881" y="1089"/>
                </a:lnTo>
                <a:lnTo>
                  <a:pt x="883" y="1056"/>
                </a:lnTo>
                <a:lnTo>
                  <a:pt x="884" y="1008"/>
                </a:lnTo>
                <a:lnTo>
                  <a:pt x="884" y="1008"/>
                </a:lnTo>
                <a:lnTo>
                  <a:pt x="901" y="994"/>
                </a:lnTo>
                <a:lnTo>
                  <a:pt x="940" y="961"/>
                </a:lnTo>
                <a:lnTo>
                  <a:pt x="962" y="940"/>
                </a:lnTo>
                <a:lnTo>
                  <a:pt x="986" y="920"/>
                </a:lnTo>
                <a:lnTo>
                  <a:pt x="1005" y="899"/>
                </a:lnTo>
                <a:lnTo>
                  <a:pt x="1021" y="880"/>
                </a:lnTo>
                <a:lnTo>
                  <a:pt x="1021" y="880"/>
                </a:lnTo>
                <a:lnTo>
                  <a:pt x="1087" y="797"/>
                </a:lnTo>
                <a:lnTo>
                  <a:pt x="1125" y="748"/>
                </a:lnTo>
                <a:lnTo>
                  <a:pt x="1125" y="748"/>
                </a:lnTo>
                <a:close/>
                <a:moveTo>
                  <a:pt x="108" y="1195"/>
                </a:moveTo>
                <a:lnTo>
                  <a:pt x="290" y="1200"/>
                </a:lnTo>
                <a:lnTo>
                  <a:pt x="290" y="1200"/>
                </a:lnTo>
                <a:lnTo>
                  <a:pt x="324" y="1214"/>
                </a:lnTo>
                <a:lnTo>
                  <a:pt x="324" y="1214"/>
                </a:lnTo>
                <a:lnTo>
                  <a:pt x="335" y="1219"/>
                </a:lnTo>
                <a:lnTo>
                  <a:pt x="341" y="1224"/>
                </a:lnTo>
                <a:lnTo>
                  <a:pt x="345" y="1227"/>
                </a:lnTo>
                <a:lnTo>
                  <a:pt x="346" y="1225"/>
                </a:lnTo>
                <a:lnTo>
                  <a:pt x="349" y="1224"/>
                </a:lnTo>
                <a:lnTo>
                  <a:pt x="349" y="1224"/>
                </a:lnTo>
                <a:lnTo>
                  <a:pt x="361" y="1209"/>
                </a:lnTo>
                <a:lnTo>
                  <a:pt x="368" y="1200"/>
                </a:lnTo>
                <a:lnTo>
                  <a:pt x="658" y="1254"/>
                </a:lnTo>
                <a:lnTo>
                  <a:pt x="658" y="1254"/>
                </a:lnTo>
                <a:lnTo>
                  <a:pt x="646" y="1276"/>
                </a:lnTo>
                <a:lnTo>
                  <a:pt x="631" y="1298"/>
                </a:lnTo>
                <a:lnTo>
                  <a:pt x="611" y="1325"/>
                </a:lnTo>
                <a:lnTo>
                  <a:pt x="600" y="1340"/>
                </a:lnTo>
                <a:lnTo>
                  <a:pt x="588" y="1353"/>
                </a:lnTo>
                <a:lnTo>
                  <a:pt x="576" y="1368"/>
                </a:lnTo>
                <a:lnTo>
                  <a:pt x="562" y="1380"/>
                </a:lnTo>
                <a:lnTo>
                  <a:pt x="547" y="1391"/>
                </a:lnTo>
                <a:lnTo>
                  <a:pt x="533" y="1402"/>
                </a:lnTo>
                <a:lnTo>
                  <a:pt x="517" y="1410"/>
                </a:lnTo>
                <a:lnTo>
                  <a:pt x="501" y="1416"/>
                </a:lnTo>
                <a:lnTo>
                  <a:pt x="501" y="1416"/>
                </a:lnTo>
                <a:lnTo>
                  <a:pt x="485" y="1419"/>
                </a:lnTo>
                <a:lnTo>
                  <a:pt x="468" y="1423"/>
                </a:lnTo>
                <a:lnTo>
                  <a:pt x="449" y="1426"/>
                </a:lnTo>
                <a:lnTo>
                  <a:pt x="431" y="1427"/>
                </a:lnTo>
                <a:lnTo>
                  <a:pt x="412" y="1427"/>
                </a:lnTo>
                <a:lnTo>
                  <a:pt x="394" y="1427"/>
                </a:lnTo>
                <a:lnTo>
                  <a:pt x="376" y="1424"/>
                </a:lnTo>
                <a:lnTo>
                  <a:pt x="356" y="1422"/>
                </a:lnTo>
                <a:lnTo>
                  <a:pt x="337" y="1418"/>
                </a:lnTo>
                <a:lnTo>
                  <a:pt x="320" y="1414"/>
                </a:lnTo>
                <a:lnTo>
                  <a:pt x="302" y="1408"/>
                </a:lnTo>
                <a:lnTo>
                  <a:pt x="285" y="1402"/>
                </a:lnTo>
                <a:lnTo>
                  <a:pt x="269" y="1395"/>
                </a:lnTo>
                <a:lnTo>
                  <a:pt x="254" y="1386"/>
                </a:lnTo>
                <a:lnTo>
                  <a:pt x="239" y="1376"/>
                </a:lnTo>
                <a:lnTo>
                  <a:pt x="226" y="1367"/>
                </a:lnTo>
                <a:lnTo>
                  <a:pt x="226" y="1367"/>
                </a:lnTo>
                <a:lnTo>
                  <a:pt x="213" y="1356"/>
                </a:lnTo>
                <a:lnTo>
                  <a:pt x="201" y="1342"/>
                </a:lnTo>
                <a:lnTo>
                  <a:pt x="190" y="1330"/>
                </a:lnTo>
                <a:lnTo>
                  <a:pt x="179" y="1315"/>
                </a:lnTo>
                <a:lnTo>
                  <a:pt x="158" y="1287"/>
                </a:lnTo>
                <a:lnTo>
                  <a:pt x="141" y="1259"/>
                </a:lnTo>
                <a:lnTo>
                  <a:pt x="128" y="1234"/>
                </a:lnTo>
                <a:lnTo>
                  <a:pt x="116" y="1213"/>
                </a:lnTo>
                <a:lnTo>
                  <a:pt x="108" y="1195"/>
                </a:lnTo>
                <a:lnTo>
                  <a:pt x="108" y="1195"/>
                </a:lnTo>
                <a:close/>
                <a:moveTo>
                  <a:pt x="535" y="944"/>
                </a:moveTo>
                <a:lnTo>
                  <a:pt x="555" y="964"/>
                </a:lnTo>
                <a:lnTo>
                  <a:pt x="550" y="979"/>
                </a:lnTo>
                <a:lnTo>
                  <a:pt x="550" y="979"/>
                </a:lnTo>
                <a:lnTo>
                  <a:pt x="545" y="988"/>
                </a:lnTo>
                <a:lnTo>
                  <a:pt x="540" y="996"/>
                </a:lnTo>
                <a:lnTo>
                  <a:pt x="535" y="1003"/>
                </a:lnTo>
                <a:lnTo>
                  <a:pt x="535" y="1003"/>
                </a:lnTo>
                <a:lnTo>
                  <a:pt x="531" y="1010"/>
                </a:lnTo>
                <a:lnTo>
                  <a:pt x="529" y="1020"/>
                </a:lnTo>
                <a:lnTo>
                  <a:pt x="528" y="1033"/>
                </a:lnTo>
                <a:lnTo>
                  <a:pt x="529" y="1037"/>
                </a:lnTo>
                <a:lnTo>
                  <a:pt x="530" y="1042"/>
                </a:lnTo>
                <a:lnTo>
                  <a:pt x="530" y="1042"/>
                </a:lnTo>
                <a:lnTo>
                  <a:pt x="533" y="1046"/>
                </a:lnTo>
                <a:lnTo>
                  <a:pt x="535" y="1051"/>
                </a:lnTo>
                <a:lnTo>
                  <a:pt x="540" y="1053"/>
                </a:lnTo>
                <a:lnTo>
                  <a:pt x="546" y="1057"/>
                </a:lnTo>
                <a:lnTo>
                  <a:pt x="561" y="1063"/>
                </a:lnTo>
                <a:lnTo>
                  <a:pt x="584" y="1072"/>
                </a:lnTo>
                <a:lnTo>
                  <a:pt x="584" y="1072"/>
                </a:lnTo>
                <a:lnTo>
                  <a:pt x="597" y="1076"/>
                </a:lnTo>
                <a:lnTo>
                  <a:pt x="606" y="1078"/>
                </a:lnTo>
                <a:lnTo>
                  <a:pt x="614" y="1079"/>
                </a:lnTo>
                <a:lnTo>
                  <a:pt x="620" y="1079"/>
                </a:lnTo>
                <a:lnTo>
                  <a:pt x="626" y="1078"/>
                </a:lnTo>
                <a:lnTo>
                  <a:pt x="629" y="1077"/>
                </a:lnTo>
                <a:lnTo>
                  <a:pt x="629" y="1077"/>
                </a:lnTo>
                <a:lnTo>
                  <a:pt x="626" y="1085"/>
                </a:lnTo>
                <a:lnTo>
                  <a:pt x="624" y="1094"/>
                </a:lnTo>
                <a:lnTo>
                  <a:pt x="624" y="1101"/>
                </a:lnTo>
                <a:lnTo>
                  <a:pt x="624" y="1101"/>
                </a:lnTo>
                <a:lnTo>
                  <a:pt x="625" y="1105"/>
                </a:lnTo>
                <a:lnTo>
                  <a:pt x="626" y="1107"/>
                </a:lnTo>
                <a:lnTo>
                  <a:pt x="631" y="1112"/>
                </a:lnTo>
                <a:lnTo>
                  <a:pt x="638" y="1116"/>
                </a:lnTo>
                <a:lnTo>
                  <a:pt x="417" y="1111"/>
                </a:lnTo>
                <a:lnTo>
                  <a:pt x="462" y="1028"/>
                </a:lnTo>
                <a:lnTo>
                  <a:pt x="535" y="944"/>
                </a:lnTo>
                <a:close/>
                <a:moveTo>
                  <a:pt x="491" y="915"/>
                </a:moveTo>
                <a:lnTo>
                  <a:pt x="491" y="939"/>
                </a:lnTo>
                <a:lnTo>
                  <a:pt x="486" y="954"/>
                </a:lnTo>
                <a:lnTo>
                  <a:pt x="398" y="1096"/>
                </a:lnTo>
                <a:lnTo>
                  <a:pt x="398" y="1096"/>
                </a:lnTo>
                <a:lnTo>
                  <a:pt x="352" y="1008"/>
                </a:lnTo>
                <a:lnTo>
                  <a:pt x="320" y="947"/>
                </a:lnTo>
                <a:lnTo>
                  <a:pt x="309" y="927"/>
                </a:lnTo>
                <a:lnTo>
                  <a:pt x="304" y="920"/>
                </a:lnTo>
                <a:lnTo>
                  <a:pt x="304" y="920"/>
                </a:lnTo>
                <a:lnTo>
                  <a:pt x="303" y="918"/>
                </a:lnTo>
                <a:lnTo>
                  <a:pt x="301" y="915"/>
                </a:lnTo>
                <a:lnTo>
                  <a:pt x="293" y="902"/>
                </a:lnTo>
                <a:lnTo>
                  <a:pt x="285" y="885"/>
                </a:lnTo>
                <a:lnTo>
                  <a:pt x="285" y="885"/>
                </a:lnTo>
                <a:lnTo>
                  <a:pt x="295" y="883"/>
                </a:lnTo>
                <a:lnTo>
                  <a:pt x="306" y="882"/>
                </a:lnTo>
                <a:lnTo>
                  <a:pt x="319" y="879"/>
                </a:lnTo>
                <a:lnTo>
                  <a:pt x="336" y="878"/>
                </a:lnTo>
                <a:lnTo>
                  <a:pt x="356" y="879"/>
                </a:lnTo>
                <a:lnTo>
                  <a:pt x="377" y="880"/>
                </a:lnTo>
                <a:lnTo>
                  <a:pt x="398" y="885"/>
                </a:lnTo>
                <a:lnTo>
                  <a:pt x="398" y="885"/>
                </a:lnTo>
                <a:lnTo>
                  <a:pt x="437" y="896"/>
                </a:lnTo>
                <a:lnTo>
                  <a:pt x="466" y="906"/>
                </a:lnTo>
                <a:lnTo>
                  <a:pt x="491" y="915"/>
                </a:lnTo>
                <a:lnTo>
                  <a:pt x="491" y="915"/>
                </a:lnTo>
                <a:close/>
                <a:moveTo>
                  <a:pt x="275" y="890"/>
                </a:moveTo>
                <a:lnTo>
                  <a:pt x="275" y="890"/>
                </a:lnTo>
                <a:lnTo>
                  <a:pt x="291" y="923"/>
                </a:lnTo>
                <a:lnTo>
                  <a:pt x="326" y="992"/>
                </a:lnTo>
                <a:lnTo>
                  <a:pt x="378" y="1092"/>
                </a:lnTo>
                <a:lnTo>
                  <a:pt x="378" y="1092"/>
                </a:lnTo>
                <a:lnTo>
                  <a:pt x="368" y="1098"/>
                </a:lnTo>
                <a:lnTo>
                  <a:pt x="353" y="1106"/>
                </a:lnTo>
                <a:lnTo>
                  <a:pt x="353" y="1106"/>
                </a:lnTo>
                <a:lnTo>
                  <a:pt x="347" y="1112"/>
                </a:lnTo>
                <a:lnTo>
                  <a:pt x="344" y="1116"/>
                </a:lnTo>
                <a:lnTo>
                  <a:pt x="250" y="900"/>
                </a:lnTo>
                <a:lnTo>
                  <a:pt x="250" y="900"/>
                </a:lnTo>
                <a:lnTo>
                  <a:pt x="263" y="894"/>
                </a:lnTo>
                <a:lnTo>
                  <a:pt x="271" y="890"/>
                </a:lnTo>
                <a:lnTo>
                  <a:pt x="274" y="889"/>
                </a:lnTo>
                <a:lnTo>
                  <a:pt x="275" y="890"/>
                </a:lnTo>
                <a:lnTo>
                  <a:pt x="275" y="890"/>
                </a:lnTo>
                <a:close/>
                <a:moveTo>
                  <a:pt x="206" y="924"/>
                </a:moveTo>
                <a:lnTo>
                  <a:pt x="206" y="924"/>
                </a:lnTo>
                <a:lnTo>
                  <a:pt x="209" y="931"/>
                </a:lnTo>
                <a:lnTo>
                  <a:pt x="216" y="940"/>
                </a:lnTo>
                <a:lnTo>
                  <a:pt x="238" y="970"/>
                </a:lnTo>
                <a:lnTo>
                  <a:pt x="259" y="999"/>
                </a:lnTo>
                <a:lnTo>
                  <a:pt x="266" y="1010"/>
                </a:lnTo>
                <a:lnTo>
                  <a:pt x="270" y="1018"/>
                </a:lnTo>
                <a:lnTo>
                  <a:pt x="270" y="1018"/>
                </a:lnTo>
                <a:lnTo>
                  <a:pt x="275" y="1034"/>
                </a:lnTo>
                <a:lnTo>
                  <a:pt x="283" y="1057"/>
                </a:lnTo>
                <a:lnTo>
                  <a:pt x="299" y="1096"/>
                </a:lnTo>
                <a:lnTo>
                  <a:pt x="319" y="1141"/>
                </a:lnTo>
                <a:lnTo>
                  <a:pt x="123" y="1013"/>
                </a:lnTo>
                <a:lnTo>
                  <a:pt x="123" y="1013"/>
                </a:lnTo>
                <a:lnTo>
                  <a:pt x="126" y="1006"/>
                </a:lnTo>
                <a:lnTo>
                  <a:pt x="136" y="988"/>
                </a:lnTo>
                <a:lnTo>
                  <a:pt x="148" y="970"/>
                </a:lnTo>
                <a:lnTo>
                  <a:pt x="156" y="961"/>
                </a:lnTo>
                <a:lnTo>
                  <a:pt x="162" y="954"/>
                </a:lnTo>
                <a:lnTo>
                  <a:pt x="162" y="954"/>
                </a:lnTo>
                <a:lnTo>
                  <a:pt x="177" y="942"/>
                </a:lnTo>
                <a:lnTo>
                  <a:pt x="190" y="931"/>
                </a:lnTo>
                <a:lnTo>
                  <a:pt x="201" y="924"/>
                </a:lnTo>
                <a:lnTo>
                  <a:pt x="205" y="923"/>
                </a:lnTo>
                <a:lnTo>
                  <a:pt x="206" y="923"/>
                </a:lnTo>
                <a:lnTo>
                  <a:pt x="206" y="924"/>
                </a:lnTo>
                <a:lnTo>
                  <a:pt x="206" y="924"/>
                </a:lnTo>
                <a:close/>
                <a:moveTo>
                  <a:pt x="118" y="1033"/>
                </a:moveTo>
                <a:lnTo>
                  <a:pt x="118" y="1033"/>
                </a:lnTo>
                <a:lnTo>
                  <a:pt x="202" y="1080"/>
                </a:lnTo>
                <a:lnTo>
                  <a:pt x="260" y="1115"/>
                </a:lnTo>
                <a:lnTo>
                  <a:pt x="279" y="1127"/>
                </a:lnTo>
                <a:lnTo>
                  <a:pt x="282" y="1131"/>
                </a:lnTo>
                <a:lnTo>
                  <a:pt x="283" y="1133"/>
                </a:lnTo>
                <a:lnTo>
                  <a:pt x="283" y="1133"/>
                </a:lnTo>
                <a:lnTo>
                  <a:pt x="282" y="1136"/>
                </a:lnTo>
                <a:lnTo>
                  <a:pt x="283" y="1137"/>
                </a:lnTo>
                <a:lnTo>
                  <a:pt x="291" y="1142"/>
                </a:lnTo>
                <a:lnTo>
                  <a:pt x="303" y="1147"/>
                </a:lnTo>
                <a:lnTo>
                  <a:pt x="303" y="1147"/>
                </a:lnTo>
                <a:lnTo>
                  <a:pt x="301" y="1147"/>
                </a:lnTo>
                <a:lnTo>
                  <a:pt x="303" y="1148"/>
                </a:lnTo>
                <a:lnTo>
                  <a:pt x="309" y="1150"/>
                </a:lnTo>
                <a:lnTo>
                  <a:pt x="309" y="1150"/>
                </a:lnTo>
                <a:lnTo>
                  <a:pt x="293" y="1150"/>
                </a:lnTo>
                <a:lnTo>
                  <a:pt x="281" y="1150"/>
                </a:lnTo>
                <a:lnTo>
                  <a:pt x="275" y="1150"/>
                </a:lnTo>
                <a:lnTo>
                  <a:pt x="275" y="1150"/>
                </a:lnTo>
                <a:lnTo>
                  <a:pt x="275" y="1150"/>
                </a:lnTo>
                <a:lnTo>
                  <a:pt x="275" y="1152"/>
                </a:lnTo>
                <a:lnTo>
                  <a:pt x="276" y="1157"/>
                </a:lnTo>
                <a:lnTo>
                  <a:pt x="277" y="1163"/>
                </a:lnTo>
                <a:lnTo>
                  <a:pt x="280" y="1165"/>
                </a:lnTo>
                <a:lnTo>
                  <a:pt x="280" y="1165"/>
                </a:lnTo>
                <a:lnTo>
                  <a:pt x="254" y="1164"/>
                </a:lnTo>
                <a:lnTo>
                  <a:pt x="195" y="1160"/>
                </a:lnTo>
                <a:lnTo>
                  <a:pt x="108" y="1155"/>
                </a:lnTo>
                <a:lnTo>
                  <a:pt x="108" y="1155"/>
                </a:lnTo>
                <a:lnTo>
                  <a:pt x="103" y="1136"/>
                </a:lnTo>
                <a:lnTo>
                  <a:pt x="99" y="1117"/>
                </a:lnTo>
                <a:lnTo>
                  <a:pt x="98" y="1106"/>
                </a:lnTo>
                <a:lnTo>
                  <a:pt x="98" y="1096"/>
                </a:lnTo>
                <a:lnTo>
                  <a:pt x="98" y="1096"/>
                </a:lnTo>
                <a:lnTo>
                  <a:pt x="99" y="1085"/>
                </a:lnTo>
                <a:lnTo>
                  <a:pt x="102" y="1076"/>
                </a:lnTo>
                <a:lnTo>
                  <a:pt x="104" y="1064"/>
                </a:lnTo>
                <a:lnTo>
                  <a:pt x="108" y="1055"/>
                </a:lnTo>
                <a:lnTo>
                  <a:pt x="115" y="1039"/>
                </a:lnTo>
                <a:lnTo>
                  <a:pt x="118" y="1033"/>
                </a:lnTo>
                <a:lnTo>
                  <a:pt x="118" y="1033"/>
                </a:lnTo>
                <a:close/>
                <a:moveTo>
                  <a:pt x="1203" y="920"/>
                </a:moveTo>
                <a:lnTo>
                  <a:pt x="1203" y="920"/>
                </a:lnTo>
                <a:lnTo>
                  <a:pt x="1227" y="963"/>
                </a:lnTo>
                <a:lnTo>
                  <a:pt x="1246" y="997"/>
                </a:lnTo>
                <a:lnTo>
                  <a:pt x="1262" y="1023"/>
                </a:lnTo>
                <a:lnTo>
                  <a:pt x="1262" y="1023"/>
                </a:lnTo>
                <a:lnTo>
                  <a:pt x="1271" y="1034"/>
                </a:lnTo>
                <a:lnTo>
                  <a:pt x="1283" y="1049"/>
                </a:lnTo>
                <a:lnTo>
                  <a:pt x="1315" y="1083"/>
                </a:lnTo>
                <a:lnTo>
                  <a:pt x="1355" y="1126"/>
                </a:lnTo>
                <a:lnTo>
                  <a:pt x="1125" y="1131"/>
                </a:lnTo>
                <a:lnTo>
                  <a:pt x="1125" y="1131"/>
                </a:lnTo>
                <a:lnTo>
                  <a:pt x="1123" y="1121"/>
                </a:lnTo>
                <a:lnTo>
                  <a:pt x="1123" y="1109"/>
                </a:lnTo>
                <a:lnTo>
                  <a:pt x="1123" y="1094"/>
                </a:lnTo>
                <a:lnTo>
                  <a:pt x="1125" y="1076"/>
                </a:lnTo>
                <a:lnTo>
                  <a:pt x="1127" y="1056"/>
                </a:lnTo>
                <a:lnTo>
                  <a:pt x="1132" y="1035"/>
                </a:lnTo>
                <a:lnTo>
                  <a:pt x="1139" y="1013"/>
                </a:lnTo>
                <a:lnTo>
                  <a:pt x="1139" y="1013"/>
                </a:lnTo>
                <a:lnTo>
                  <a:pt x="1149" y="992"/>
                </a:lnTo>
                <a:lnTo>
                  <a:pt x="1159" y="974"/>
                </a:lnTo>
                <a:lnTo>
                  <a:pt x="1170" y="958"/>
                </a:lnTo>
                <a:lnTo>
                  <a:pt x="1180" y="944"/>
                </a:lnTo>
                <a:lnTo>
                  <a:pt x="1190" y="933"/>
                </a:lnTo>
                <a:lnTo>
                  <a:pt x="1197" y="926"/>
                </a:lnTo>
                <a:lnTo>
                  <a:pt x="1203" y="920"/>
                </a:lnTo>
                <a:lnTo>
                  <a:pt x="1203" y="920"/>
                </a:lnTo>
                <a:close/>
                <a:moveTo>
                  <a:pt x="1277" y="875"/>
                </a:moveTo>
                <a:lnTo>
                  <a:pt x="1355" y="866"/>
                </a:lnTo>
                <a:lnTo>
                  <a:pt x="1355" y="866"/>
                </a:lnTo>
                <a:lnTo>
                  <a:pt x="1375" y="1067"/>
                </a:lnTo>
                <a:lnTo>
                  <a:pt x="1375" y="1067"/>
                </a:lnTo>
                <a:lnTo>
                  <a:pt x="1364" y="1045"/>
                </a:lnTo>
                <a:lnTo>
                  <a:pt x="1343" y="1003"/>
                </a:lnTo>
                <a:lnTo>
                  <a:pt x="1311" y="944"/>
                </a:lnTo>
                <a:lnTo>
                  <a:pt x="1311" y="944"/>
                </a:lnTo>
                <a:lnTo>
                  <a:pt x="1311" y="943"/>
                </a:lnTo>
                <a:lnTo>
                  <a:pt x="1312" y="942"/>
                </a:lnTo>
                <a:lnTo>
                  <a:pt x="1315" y="938"/>
                </a:lnTo>
                <a:lnTo>
                  <a:pt x="1317" y="933"/>
                </a:lnTo>
                <a:lnTo>
                  <a:pt x="1317" y="929"/>
                </a:lnTo>
                <a:lnTo>
                  <a:pt x="1316" y="924"/>
                </a:lnTo>
                <a:lnTo>
                  <a:pt x="1316" y="924"/>
                </a:lnTo>
                <a:lnTo>
                  <a:pt x="1312" y="909"/>
                </a:lnTo>
                <a:lnTo>
                  <a:pt x="1310" y="906"/>
                </a:lnTo>
                <a:lnTo>
                  <a:pt x="1309" y="905"/>
                </a:lnTo>
                <a:lnTo>
                  <a:pt x="1306" y="905"/>
                </a:lnTo>
                <a:lnTo>
                  <a:pt x="1306" y="905"/>
                </a:lnTo>
                <a:lnTo>
                  <a:pt x="1304" y="904"/>
                </a:lnTo>
                <a:lnTo>
                  <a:pt x="1299" y="901"/>
                </a:lnTo>
                <a:lnTo>
                  <a:pt x="1289" y="890"/>
                </a:lnTo>
                <a:lnTo>
                  <a:pt x="1277" y="875"/>
                </a:lnTo>
                <a:lnTo>
                  <a:pt x="1277" y="875"/>
                </a:lnTo>
                <a:close/>
                <a:moveTo>
                  <a:pt x="1385" y="861"/>
                </a:moveTo>
                <a:lnTo>
                  <a:pt x="1385" y="861"/>
                </a:lnTo>
                <a:lnTo>
                  <a:pt x="1395" y="861"/>
                </a:lnTo>
                <a:lnTo>
                  <a:pt x="1402" y="861"/>
                </a:lnTo>
                <a:lnTo>
                  <a:pt x="1409" y="861"/>
                </a:lnTo>
                <a:lnTo>
                  <a:pt x="1409" y="861"/>
                </a:lnTo>
                <a:lnTo>
                  <a:pt x="1424" y="863"/>
                </a:lnTo>
                <a:lnTo>
                  <a:pt x="1456" y="872"/>
                </a:lnTo>
                <a:lnTo>
                  <a:pt x="1476" y="878"/>
                </a:lnTo>
                <a:lnTo>
                  <a:pt x="1498" y="886"/>
                </a:lnTo>
                <a:lnTo>
                  <a:pt x="1522" y="896"/>
                </a:lnTo>
                <a:lnTo>
                  <a:pt x="1547" y="910"/>
                </a:lnTo>
                <a:lnTo>
                  <a:pt x="1547" y="910"/>
                </a:lnTo>
                <a:lnTo>
                  <a:pt x="1559" y="917"/>
                </a:lnTo>
                <a:lnTo>
                  <a:pt x="1572" y="926"/>
                </a:lnTo>
                <a:lnTo>
                  <a:pt x="1583" y="936"/>
                </a:lnTo>
                <a:lnTo>
                  <a:pt x="1594" y="947"/>
                </a:lnTo>
                <a:lnTo>
                  <a:pt x="1605" y="958"/>
                </a:lnTo>
                <a:lnTo>
                  <a:pt x="1615" y="970"/>
                </a:lnTo>
                <a:lnTo>
                  <a:pt x="1623" y="983"/>
                </a:lnTo>
                <a:lnTo>
                  <a:pt x="1632" y="997"/>
                </a:lnTo>
                <a:lnTo>
                  <a:pt x="1640" y="1013"/>
                </a:lnTo>
                <a:lnTo>
                  <a:pt x="1648" y="1029"/>
                </a:lnTo>
                <a:lnTo>
                  <a:pt x="1655" y="1045"/>
                </a:lnTo>
                <a:lnTo>
                  <a:pt x="1661" y="1063"/>
                </a:lnTo>
                <a:lnTo>
                  <a:pt x="1667" y="1082"/>
                </a:lnTo>
                <a:lnTo>
                  <a:pt x="1672" y="1100"/>
                </a:lnTo>
                <a:lnTo>
                  <a:pt x="1676" y="1120"/>
                </a:lnTo>
                <a:lnTo>
                  <a:pt x="1680" y="1141"/>
                </a:lnTo>
                <a:lnTo>
                  <a:pt x="1680" y="1141"/>
                </a:lnTo>
                <a:lnTo>
                  <a:pt x="1682" y="1161"/>
                </a:lnTo>
                <a:lnTo>
                  <a:pt x="1682" y="1181"/>
                </a:lnTo>
                <a:lnTo>
                  <a:pt x="1680" y="1201"/>
                </a:lnTo>
                <a:lnTo>
                  <a:pt x="1676" y="1218"/>
                </a:lnTo>
                <a:lnTo>
                  <a:pt x="1671" y="1235"/>
                </a:lnTo>
                <a:lnTo>
                  <a:pt x="1665" y="1252"/>
                </a:lnTo>
                <a:lnTo>
                  <a:pt x="1659" y="1267"/>
                </a:lnTo>
                <a:lnTo>
                  <a:pt x="1651" y="1281"/>
                </a:lnTo>
                <a:lnTo>
                  <a:pt x="1637" y="1304"/>
                </a:lnTo>
                <a:lnTo>
                  <a:pt x="1624" y="1322"/>
                </a:lnTo>
                <a:lnTo>
                  <a:pt x="1615" y="1333"/>
                </a:lnTo>
                <a:lnTo>
                  <a:pt x="1611" y="1337"/>
                </a:lnTo>
                <a:lnTo>
                  <a:pt x="1537" y="1273"/>
                </a:lnTo>
                <a:lnTo>
                  <a:pt x="1434" y="1150"/>
                </a:lnTo>
                <a:lnTo>
                  <a:pt x="1434" y="1150"/>
                </a:lnTo>
                <a:lnTo>
                  <a:pt x="1428" y="1137"/>
                </a:lnTo>
                <a:lnTo>
                  <a:pt x="1424" y="1127"/>
                </a:lnTo>
                <a:lnTo>
                  <a:pt x="1424" y="1123"/>
                </a:lnTo>
                <a:lnTo>
                  <a:pt x="1424" y="1121"/>
                </a:lnTo>
                <a:lnTo>
                  <a:pt x="1424" y="1121"/>
                </a:lnTo>
                <a:lnTo>
                  <a:pt x="1424" y="1119"/>
                </a:lnTo>
                <a:lnTo>
                  <a:pt x="1423" y="1116"/>
                </a:lnTo>
                <a:lnTo>
                  <a:pt x="1419" y="1110"/>
                </a:lnTo>
                <a:lnTo>
                  <a:pt x="1416" y="1104"/>
                </a:lnTo>
                <a:lnTo>
                  <a:pt x="1414" y="1103"/>
                </a:lnTo>
                <a:lnTo>
                  <a:pt x="1414" y="1101"/>
                </a:lnTo>
                <a:lnTo>
                  <a:pt x="1414" y="1101"/>
                </a:lnTo>
                <a:lnTo>
                  <a:pt x="1414" y="1090"/>
                </a:lnTo>
                <a:lnTo>
                  <a:pt x="1411" y="1063"/>
                </a:lnTo>
                <a:lnTo>
                  <a:pt x="1401" y="981"/>
                </a:lnTo>
                <a:lnTo>
                  <a:pt x="1385" y="861"/>
                </a:lnTo>
                <a:lnTo>
                  <a:pt x="1385" y="861"/>
                </a:lnTo>
                <a:close/>
                <a:moveTo>
                  <a:pt x="1129" y="1155"/>
                </a:moveTo>
                <a:lnTo>
                  <a:pt x="1375" y="1146"/>
                </a:lnTo>
                <a:lnTo>
                  <a:pt x="1385" y="1155"/>
                </a:lnTo>
                <a:lnTo>
                  <a:pt x="1601" y="1357"/>
                </a:lnTo>
                <a:lnTo>
                  <a:pt x="1601" y="1357"/>
                </a:lnTo>
                <a:lnTo>
                  <a:pt x="1594" y="1362"/>
                </a:lnTo>
                <a:lnTo>
                  <a:pt x="1572" y="1371"/>
                </a:lnTo>
                <a:lnTo>
                  <a:pt x="1557" y="1379"/>
                </a:lnTo>
                <a:lnTo>
                  <a:pt x="1538" y="1386"/>
                </a:lnTo>
                <a:lnTo>
                  <a:pt x="1519" y="1392"/>
                </a:lnTo>
                <a:lnTo>
                  <a:pt x="1495" y="1398"/>
                </a:lnTo>
                <a:lnTo>
                  <a:pt x="1472" y="1405"/>
                </a:lnTo>
                <a:lnTo>
                  <a:pt x="1446" y="1408"/>
                </a:lnTo>
                <a:lnTo>
                  <a:pt x="1419" y="1411"/>
                </a:lnTo>
                <a:lnTo>
                  <a:pt x="1391" y="1410"/>
                </a:lnTo>
                <a:lnTo>
                  <a:pt x="1378" y="1408"/>
                </a:lnTo>
                <a:lnTo>
                  <a:pt x="1363" y="1407"/>
                </a:lnTo>
                <a:lnTo>
                  <a:pt x="1349" y="1405"/>
                </a:lnTo>
                <a:lnTo>
                  <a:pt x="1335" y="1401"/>
                </a:lnTo>
                <a:lnTo>
                  <a:pt x="1320" y="1396"/>
                </a:lnTo>
                <a:lnTo>
                  <a:pt x="1305" y="1390"/>
                </a:lnTo>
                <a:lnTo>
                  <a:pt x="1292" y="1384"/>
                </a:lnTo>
                <a:lnTo>
                  <a:pt x="1277" y="1376"/>
                </a:lnTo>
                <a:lnTo>
                  <a:pt x="1277" y="1376"/>
                </a:lnTo>
                <a:lnTo>
                  <a:pt x="1252" y="1360"/>
                </a:lnTo>
                <a:lnTo>
                  <a:pt x="1231" y="1344"/>
                </a:lnTo>
                <a:lnTo>
                  <a:pt x="1212" y="1327"/>
                </a:lnTo>
                <a:lnTo>
                  <a:pt x="1196" y="1309"/>
                </a:lnTo>
                <a:lnTo>
                  <a:pt x="1182" y="1290"/>
                </a:lnTo>
                <a:lnTo>
                  <a:pt x="1170" y="1272"/>
                </a:lnTo>
                <a:lnTo>
                  <a:pt x="1160" y="1254"/>
                </a:lnTo>
                <a:lnTo>
                  <a:pt x="1152" y="1236"/>
                </a:lnTo>
                <a:lnTo>
                  <a:pt x="1145" y="1220"/>
                </a:lnTo>
                <a:lnTo>
                  <a:pt x="1139" y="1204"/>
                </a:lnTo>
                <a:lnTo>
                  <a:pt x="1133" y="1179"/>
                </a:lnTo>
                <a:lnTo>
                  <a:pt x="1131" y="1161"/>
                </a:lnTo>
                <a:lnTo>
                  <a:pt x="1129" y="1155"/>
                </a:lnTo>
                <a:lnTo>
                  <a:pt x="1129" y="11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2">
            <a:extLst>
              <a:ext uri="{FF2B5EF4-FFF2-40B4-BE49-F238E27FC236}">
                <a16:creationId xmlns:a16="http://schemas.microsoft.com/office/drawing/2014/main" id="{73A5D26C-66B6-4CD8-9897-97A5B4CDD12C}"/>
              </a:ext>
            </a:extLst>
          </p:cNvPr>
          <p:cNvSpPr>
            <a:spLocks noEditPoints="1"/>
          </p:cNvSpPr>
          <p:nvPr/>
        </p:nvSpPr>
        <p:spPr bwMode="auto">
          <a:xfrm>
            <a:off x="6083078" y="2763081"/>
            <a:ext cx="1508176" cy="1504671"/>
          </a:xfrm>
          <a:custGeom>
            <a:avLst/>
            <a:gdLst>
              <a:gd name="T0" fmla="*/ 403 w 1291"/>
              <a:gd name="T1" fmla="*/ 694 h 1288"/>
              <a:gd name="T2" fmla="*/ 411 w 1291"/>
              <a:gd name="T3" fmla="*/ 793 h 1288"/>
              <a:gd name="T4" fmla="*/ 219 w 1291"/>
              <a:gd name="T5" fmla="*/ 758 h 1288"/>
              <a:gd name="T6" fmla="*/ 23 w 1291"/>
              <a:gd name="T7" fmla="*/ 903 h 1288"/>
              <a:gd name="T8" fmla="*/ 7 w 1291"/>
              <a:gd name="T9" fmla="*/ 1023 h 1288"/>
              <a:gd name="T10" fmla="*/ 131 w 1291"/>
              <a:gd name="T11" fmla="*/ 1234 h 1288"/>
              <a:gd name="T12" fmla="*/ 382 w 1291"/>
              <a:gd name="T13" fmla="*/ 1244 h 1288"/>
              <a:gd name="T14" fmla="*/ 514 w 1291"/>
              <a:gd name="T15" fmla="*/ 1077 h 1288"/>
              <a:gd name="T16" fmla="*/ 526 w 1291"/>
              <a:gd name="T17" fmla="*/ 1175 h 1288"/>
              <a:gd name="T18" fmla="*/ 639 w 1291"/>
              <a:gd name="T19" fmla="*/ 1206 h 1288"/>
              <a:gd name="T20" fmla="*/ 732 w 1291"/>
              <a:gd name="T21" fmla="*/ 1181 h 1288"/>
              <a:gd name="T22" fmla="*/ 637 w 1291"/>
              <a:gd name="T23" fmla="*/ 1062 h 1288"/>
              <a:gd name="T24" fmla="*/ 821 w 1291"/>
              <a:gd name="T25" fmla="*/ 836 h 1288"/>
              <a:gd name="T26" fmla="*/ 768 w 1291"/>
              <a:gd name="T27" fmla="*/ 1092 h 1288"/>
              <a:gd name="T28" fmla="*/ 876 w 1291"/>
              <a:gd name="T29" fmla="*/ 1224 h 1288"/>
              <a:gd name="T30" fmla="*/ 1091 w 1291"/>
              <a:gd name="T31" fmla="*/ 1286 h 1288"/>
              <a:gd name="T32" fmla="*/ 1264 w 1291"/>
              <a:gd name="T33" fmla="*/ 1157 h 1288"/>
              <a:gd name="T34" fmla="*/ 1236 w 1291"/>
              <a:gd name="T35" fmla="*/ 891 h 1288"/>
              <a:gd name="T36" fmla="*/ 1020 w 1291"/>
              <a:gd name="T37" fmla="*/ 777 h 1288"/>
              <a:gd name="T38" fmla="*/ 1034 w 1291"/>
              <a:gd name="T39" fmla="*/ 701 h 1288"/>
              <a:gd name="T40" fmla="*/ 923 w 1291"/>
              <a:gd name="T41" fmla="*/ 529 h 1288"/>
              <a:gd name="T42" fmla="*/ 773 w 1291"/>
              <a:gd name="T43" fmla="*/ 510 h 1288"/>
              <a:gd name="T44" fmla="*/ 607 w 1291"/>
              <a:gd name="T45" fmla="*/ 262 h 1288"/>
              <a:gd name="T46" fmla="*/ 679 w 1291"/>
              <a:gd name="T47" fmla="*/ 210 h 1288"/>
              <a:gd name="T48" fmla="*/ 719 w 1291"/>
              <a:gd name="T49" fmla="*/ 156 h 1288"/>
              <a:gd name="T50" fmla="*/ 731 w 1291"/>
              <a:gd name="T51" fmla="*/ 72 h 1288"/>
              <a:gd name="T52" fmla="*/ 652 w 1291"/>
              <a:gd name="T53" fmla="*/ 4 h 1288"/>
              <a:gd name="T54" fmla="*/ 553 w 1291"/>
              <a:gd name="T55" fmla="*/ 36 h 1288"/>
              <a:gd name="T56" fmla="*/ 524 w 1291"/>
              <a:gd name="T57" fmla="*/ 114 h 1288"/>
              <a:gd name="T58" fmla="*/ 470 w 1291"/>
              <a:gd name="T59" fmla="*/ 182 h 1288"/>
              <a:gd name="T60" fmla="*/ 278 w 1291"/>
              <a:gd name="T61" fmla="*/ 487 h 1288"/>
              <a:gd name="T62" fmla="*/ 327 w 1291"/>
              <a:gd name="T63" fmla="*/ 653 h 1288"/>
              <a:gd name="T64" fmla="*/ 608 w 1291"/>
              <a:gd name="T65" fmla="*/ 524 h 1288"/>
              <a:gd name="T66" fmla="*/ 504 w 1291"/>
              <a:gd name="T67" fmla="*/ 463 h 1288"/>
              <a:gd name="T68" fmla="*/ 862 w 1291"/>
              <a:gd name="T69" fmla="*/ 753 h 1288"/>
              <a:gd name="T70" fmla="*/ 796 w 1291"/>
              <a:gd name="T71" fmla="*/ 598 h 1288"/>
              <a:gd name="T72" fmla="*/ 749 w 1291"/>
              <a:gd name="T73" fmla="*/ 586 h 1288"/>
              <a:gd name="T74" fmla="*/ 725 w 1291"/>
              <a:gd name="T75" fmla="*/ 645 h 1288"/>
              <a:gd name="T76" fmla="*/ 686 w 1291"/>
              <a:gd name="T77" fmla="*/ 890 h 1288"/>
              <a:gd name="T78" fmla="*/ 376 w 1291"/>
              <a:gd name="T79" fmla="*/ 866 h 1288"/>
              <a:gd name="T80" fmla="*/ 376 w 1291"/>
              <a:gd name="T81" fmla="*/ 866 h 1288"/>
              <a:gd name="T82" fmla="*/ 224 w 1291"/>
              <a:gd name="T83" fmla="*/ 1028 h 1288"/>
              <a:gd name="T84" fmla="*/ 170 w 1291"/>
              <a:gd name="T85" fmla="*/ 1052 h 1288"/>
              <a:gd name="T86" fmla="*/ 96 w 1291"/>
              <a:gd name="T87" fmla="*/ 851 h 1288"/>
              <a:gd name="T88" fmla="*/ 460 w 1291"/>
              <a:gd name="T89" fmla="*/ 1067 h 1288"/>
              <a:gd name="T90" fmla="*/ 364 w 1291"/>
              <a:gd name="T91" fmla="*/ 1208 h 1288"/>
              <a:gd name="T92" fmla="*/ 171 w 1291"/>
              <a:gd name="T93" fmla="*/ 1223 h 1288"/>
              <a:gd name="T94" fmla="*/ 107 w 1291"/>
              <a:gd name="T95" fmla="*/ 1068 h 1288"/>
              <a:gd name="T96" fmla="*/ 248 w 1291"/>
              <a:gd name="T97" fmla="*/ 1071 h 1288"/>
              <a:gd name="T98" fmla="*/ 866 w 1291"/>
              <a:gd name="T99" fmla="*/ 930 h 1288"/>
              <a:gd name="T100" fmla="*/ 1010 w 1291"/>
              <a:gd name="T101" fmla="*/ 1018 h 1288"/>
              <a:gd name="T102" fmla="*/ 1052 w 1291"/>
              <a:gd name="T103" fmla="*/ 1045 h 1288"/>
              <a:gd name="T104" fmla="*/ 1020 w 1291"/>
              <a:gd name="T105" fmla="*/ 888 h 1288"/>
              <a:gd name="T106" fmla="*/ 1076 w 1291"/>
              <a:gd name="T107" fmla="*/ 823 h 1288"/>
              <a:gd name="T108" fmla="*/ 1241 w 1291"/>
              <a:gd name="T109" fmla="*/ 954 h 1288"/>
              <a:gd name="T110" fmla="*/ 1250 w 1291"/>
              <a:gd name="T111" fmla="*/ 1128 h 1288"/>
              <a:gd name="T112" fmla="*/ 1049 w 1291"/>
              <a:gd name="T113" fmla="*/ 1264 h 1288"/>
              <a:gd name="T114" fmla="*/ 834 w 1291"/>
              <a:gd name="T115" fmla="*/ 1125 h 1288"/>
              <a:gd name="T116" fmla="*/ 828 w 1291"/>
              <a:gd name="T117" fmla="*/ 915 h 1288"/>
              <a:gd name="T118" fmla="*/ 974 w 1291"/>
              <a:gd name="T119" fmla="*/ 871 h 1288"/>
              <a:gd name="T120" fmla="*/ 1015 w 1291"/>
              <a:gd name="T121" fmla="*/ 1008 h 1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91" h="1288">
                <a:moveTo>
                  <a:pt x="337" y="679"/>
                </a:moveTo>
                <a:lnTo>
                  <a:pt x="337" y="679"/>
                </a:lnTo>
                <a:lnTo>
                  <a:pt x="343" y="682"/>
                </a:lnTo>
                <a:lnTo>
                  <a:pt x="350" y="683"/>
                </a:lnTo>
                <a:lnTo>
                  <a:pt x="360" y="683"/>
                </a:lnTo>
                <a:lnTo>
                  <a:pt x="370" y="683"/>
                </a:lnTo>
                <a:lnTo>
                  <a:pt x="387" y="682"/>
                </a:lnTo>
                <a:lnTo>
                  <a:pt x="396" y="679"/>
                </a:lnTo>
                <a:lnTo>
                  <a:pt x="396" y="679"/>
                </a:lnTo>
                <a:lnTo>
                  <a:pt x="396" y="679"/>
                </a:lnTo>
                <a:lnTo>
                  <a:pt x="396" y="679"/>
                </a:lnTo>
                <a:lnTo>
                  <a:pt x="396" y="679"/>
                </a:lnTo>
                <a:lnTo>
                  <a:pt x="396" y="679"/>
                </a:lnTo>
                <a:lnTo>
                  <a:pt x="403" y="694"/>
                </a:lnTo>
                <a:lnTo>
                  <a:pt x="415" y="722"/>
                </a:lnTo>
                <a:lnTo>
                  <a:pt x="428" y="750"/>
                </a:lnTo>
                <a:lnTo>
                  <a:pt x="430" y="759"/>
                </a:lnTo>
                <a:lnTo>
                  <a:pt x="431" y="761"/>
                </a:lnTo>
                <a:lnTo>
                  <a:pt x="430" y="763"/>
                </a:lnTo>
                <a:lnTo>
                  <a:pt x="430" y="763"/>
                </a:lnTo>
                <a:lnTo>
                  <a:pt x="424" y="765"/>
                </a:lnTo>
                <a:lnTo>
                  <a:pt x="417" y="770"/>
                </a:lnTo>
                <a:lnTo>
                  <a:pt x="412" y="774"/>
                </a:lnTo>
                <a:lnTo>
                  <a:pt x="411" y="776"/>
                </a:lnTo>
                <a:lnTo>
                  <a:pt x="411" y="777"/>
                </a:lnTo>
                <a:lnTo>
                  <a:pt x="411" y="777"/>
                </a:lnTo>
                <a:lnTo>
                  <a:pt x="411" y="783"/>
                </a:lnTo>
                <a:lnTo>
                  <a:pt x="411" y="793"/>
                </a:lnTo>
                <a:lnTo>
                  <a:pt x="411" y="807"/>
                </a:lnTo>
                <a:lnTo>
                  <a:pt x="401" y="817"/>
                </a:lnTo>
                <a:lnTo>
                  <a:pt x="401" y="817"/>
                </a:lnTo>
                <a:lnTo>
                  <a:pt x="387" y="807"/>
                </a:lnTo>
                <a:lnTo>
                  <a:pt x="373" y="798"/>
                </a:lnTo>
                <a:lnTo>
                  <a:pt x="350" y="787"/>
                </a:lnTo>
                <a:lnTo>
                  <a:pt x="325" y="776"/>
                </a:lnTo>
                <a:lnTo>
                  <a:pt x="310" y="771"/>
                </a:lnTo>
                <a:lnTo>
                  <a:pt x="294" y="766"/>
                </a:lnTo>
                <a:lnTo>
                  <a:pt x="277" y="763"/>
                </a:lnTo>
                <a:lnTo>
                  <a:pt x="258" y="760"/>
                </a:lnTo>
                <a:lnTo>
                  <a:pt x="239" y="759"/>
                </a:lnTo>
                <a:lnTo>
                  <a:pt x="219" y="758"/>
                </a:lnTo>
                <a:lnTo>
                  <a:pt x="219" y="758"/>
                </a:lnTo>
                <a:lnTo>
                  <a:pt x="199" y="759"/>
                </a:lnTo>
                <a:lnTo>
                  <a:pt x="180" y="763"/>
                </a:lnTo>
                <a:lnTo>
                  <a:pt x="161" y="769"/>
                </a:lnTo>
                <a:lnTo>
                  <a:pt x="143" y="776"/>
                </a:lnTo>
                <a:lnTo>
                  <a:pt x="127" y="786"/>
                </a:lnTo>
                <a:lnTo>
                  <a:pt x="111" y="796"/>
                </a:lnTo>
                <a:lnTo>
                  <a:pt x="96" y="808"/>
                </a:lnTo>
                <a:lnTo>
                  <a:pt x="83" y="820"/>
                </a:lnTo>
                <a:lnTo>
                  <a:pt x="69" y="834"/>
                </a:lnTo>
                <a:lnTo>
                  <a:pt x="58" y="849"/>
                </a:lnTo>
                <a:lnTo>
                  <a:pt x="47" y="862"/>
                </a:lnTo>
                <a:lnTo>
                  <a:pt x="37" y="876"/>
                </a:lnTo>
                <a:lnTo>
                  <a:pt x="30" y="889"/>
                </a:lnTo>
                <a:lnTo>
                  <a:pt x="23" y="903"/>
                </a:lnTo>
                <a:lnTo>
                  <a:pt x="18" y="914"/>
                </a:lnTo>
                <a:lnTo>
                  <a:pt x="13" y="925"/>
                </a:lnTo>
                <a:lnTo>
                  <a:pt x="13" y="925"/>
                </a:lnTo>
                <a:lnTo>
                  <a:pt x="7" y="943"/>
                </a:lnTo>
                <a:lnTo>
                  <a:pt x="3" y="958"/>
                </a:lnTo>
                <a:lnTo>
                  <a:pt x="0" y="969"/>
                </a:lnTo>
                <a:lnTo>
                  <a:pt x="0" y="976"/>
                </a:lnTo>
                <a:lnTo>
                  <a:pt x="0" y="982"/>
                </a:lnTo>
                <a:lnTo>
                  <a:pt x="2" y="986"/>
                </a:lnTo>
                <a:lnTo>
                  <a:pt x="3" y="989"/>
                </a:lnTo>
                <a:lnTo>
                  <a:pt x="8" y="998"/>
                </a:lnTo>
                <a:lnTo>
                  <a:pt x="8" y="998"/>
                </a:lnTo>
                <a:lnTo>
                  <a:pt x="7" y="1004"/>
                </a:lnTo>
                <a:lnTo>
                  <a:pt x="7" y="1023"/>
                </a:lnTo>
                <a:lnTo>
                  <a:pt x="7" y="1035"/>
                </a:lnTo>
                <a:lnTo>
                  <a:pt x="8" y="1050"/>
                </a:lnTo>
                <a:lnTo>
                  <a:pt x="10" y="1066"/>
                </a:lnTo>
                <a:lnTo>
                  <a:pt x="14" y="1084"/>
                </a:lnTo>
                <a:lnTo>
                  <a:pt x="19" y="1103"/>
                </a:lnTo>
                <a:lnTo>
                  <a:pt x="27" y="1121"/>
                </a:lnTo>
                <a:lnTo>
                  <a:pt x="37" y="1141"/>
                </a:lnTo>
                <a:lnTo>
                  <a:pt x="50" y="1160"/>
                </a:lnTo>
                <a:lnTo>
                  <a:pt x="64" y="1180"/>
                </a:lnTo>
                <a:lnTo>
                  <a:pt x="83" y="1200"/>
                </a:lnTo>
                <a:lnTo>
                  <a:pt x="94" y="1208"/>
                </a:lnTo>
                <a:lnTo>
                  <a:pt x="105" y="1217"/>
                </a:lnTo>
                <a:lnTo>
                  <a:pt x="117" y="1226"/>
                </a:lnTo>
                <a:lnTo>
                  <a:pt x="131" y="1234"/>
                </a:lnTo>
                <a:lnTo>
                  <a:pt x="131" y="1234"/>
                </a:lnTo>
                <a:lnTo>
                  <a:pt x="144" y="1241"/>
                </a:lnTo>
                <a:lnTo>
                  <a:pt x="158" y="1249"/>
                </a:lnTo>
                <a:lnTo>
                  <a:pt x="171" y="1254"/>
                </a:lnTo>
                <a:lnTo>
                  <a:pt x="185" y="1259"/>
                </a:lnTo>
                <a:lnTo>
                  <a:pt x="212" y="1266"/>
                </a:lnTo>
                <a:lnTo>
                  <a:pt x="236" y="1271"/>
                </a:lnTo>
                <a:lnTo>
                  <a:pt x="261" y="1272"/>
                </a:lnTo>
                <a:lnTo>
                  <a:pt x="284" y="1271"/>
                </a:lnTo>
                <a:lnTo>
                  <a:pt x="307" y="1268"/>
                </a:lnTo>
                <a:lnTo>
                  <a:pt x="328" y="1264"/>
                </a:lnTo>
                <a:lnTo>
                  <a:pt x="348" y="1259"/>
                </a:lnTo>
                <a:lnTo>
                  <a:pt x="366" y="1251"/>
                </a:lnTo>
                <a:lnTo>
                  <a:pt x="382" y="1244"/>
                </a:lnTo>
                <a:lnTo>
                  <a:pt x="397" y="1235"/>
                </a:lnTo>
                <a:lnTo>
                  <a:pt x="409" y="1227"/>
                </a:lnTo>
                <a:lnTo>
                  <a:pt x="420" y="1219"/>
                </a:lnTo>
                <a:lnTo>
                  <a:pt x="429" y="1211"/>
                </a:lnTo>
                <a:lnTo>
                  <a:pt x="435" y="1205"/>
                </a:lnTo>
                <a:lnTo>
                  <a:pt x="435" y="1205"/>
                </a:lnTo>
                <a:lnTo>
                  <a:pt x="440" y="1197"/>
                </a:lnTo>
                <a:lnTo>
                  <a:pt x="445" y="1189"/>
                </a:lnTo>
                <a:lnTo>
                  <a:pt x="456" y="1168"/>
                </a:lnTo>
                <a:lnTo>
                  <a:pt x="466" y="1144"/>
                </a:lnTo>
                <a:lnTo>
                  <a:pt x="474" y="1121"/>
                </a:lnTo>
                <a:lnTo>
                  <a:pt x="489" y="1079"/>
                </a:lnTo>
                <a:lnTo>
                  <a:pt x="494" y="1062"/>
                </a:lnTo>
                <a:lnTo>
                  <a:pt x="514" y="1077"/>
                </a:lnTo>
                <a:lnTo>
                  <a:pt x="524" y="1092"/>
                </a:lnTo>
                <a:lnTo>
                  <a:pt x="524" y="1092"/>
                </a:lnTo>
                <a:lnTo>
                  <a:pt x="522" y="1097"/>
                </a:lnTo>
                <a:lnTo>
                  <a:pt x="519" y="1111"/>
                </a:lnTo>
                <a:lnTo>
                  <a:pt x="519" y="1111"/>
                </a:lnTo>
                <a:lnTo>
                  <a:pt x="517" y="1122"/>
                </a:lnTo>
                <a:lnTo>
                  <a:pt x="516" y="1136"/>
                </a:lnTo>
                <a:lnTo>
                  <a:pt x="516" y="1149"/>
                </a:lnTo>
                <a:lnTo>
                  <a:pt x="519" y="1160"/>
                </a:lnTo>
                <a:lnTo>
                  <a:pt x="519" y="1160"/>
                </a:lnTo>
                <a:lnTo>
                  <a:pt x="521" y="1168"/>
                </a:lnTo>
                <a:lnTo>
                  <a:pt x="522" y="1173"/>
                </a:lnTo>
                <a:lnTo>
                  <a:pt x="525" y="1174"/>
                </a:lnTo>
                <a:lnTo>
                  <a:pt x="526" y="1175"/>
                </a:lnTo>
                <a:lnTo>
                  <a:pt x="533" y="1175"/>
                </a:lnTo>
                <a:lnTo>
                  <a:pt x="533" y="1175"/>
                </a:lnTo>
                <a:lnTo>
                  <a:pt x="548" y="1175"/>
                </a:lnTo>
                <a:lnTo>
                  <a:pt x="568" y="1175"/>
                </a:lnTo>
                <a:lnTo>
                  <a:pt x="592" y="1175"/>
                </a:lnTo>
                <a:lnTo>
                  <a:pt x="592" y="1175"/>
                </a:lnTo>
                <a:lnTo>
                  <a:pt x="594" y="1184"/>
                </a:lnTo>
                <a:lnTo>
                  <a:pt x="595" y="1190"/>
                </a:lnTo>
                <a:lnTo>
                  <a:pt x="597" y="1195"/>
                </a:lnTo>
                <a:lnTo>
                  <a:pt x="597" y="1195"/>
                </a:lnTo>
                <a:lnTo>
                  <a:pt x="605" y="1198"/>
                </a:lnTo>
                <a:lnTo>
                  <a:pt x="619" y="1203"/>
                </a:lnTo>
                <a:lnTo>
                  <a:pt x="634" y="1206"/>
                </a:lnTo>
                <a:lnTo>
                  <a:pt x="639" y="1206"/>
                </a:lnTo>
                <a:lnTo>
                  <a:pt x="641" y="1205"/>
                </a:lnTo>
                <a:lnTo>
                  <a:pt x="641" y="1205"/>
                </a:lnTo>
                <a:lnTo>
                  <a:pt x="648" y="1192"/>
                </a:lnTo>
                <a:lnTo>
                  <a:pt x="651" y="1185"/>
                </a:lnTo>
                <a:lnTo>
                  <a:pt x="651" y="1185"/>
                </a:lnTo>
                <a:lnTo>
                  <a:pt x="662" y="1186"/>
                </a:lnTo>
                <a:lnTo>
                  <a:pt x="686" y="1190"/>
                </a:lnTo>
                <a:lnTo>
                  <a:pt x="710" y="1192"/>
                </a:lnTo>
                <a:lnTo>
                  <a:pt x="720" y="1192"/>
                </a:lnTo>
                <a:lnTo>
                  <a:pt x="722" y="1191"/>
                </a:lnTo>
                <a:lnTo>
                  <a:pt x="725" y="1190"/>
                </a:lnTo>
                <a:lnTo>
                  <a:pt x="725" y="1190"/>
                </a:lnTo>
                <a:lnTo>
                  <a:pt x="730" y="1185"/>
                </a:lnTo>
                <a:lnTo>
                  <a:pt x="732" y="1181"/>
                </a:lnTo>
                <a:lnTo>
                  <a:pt x="732" y="1179"/>
                </a:lnTo>
                <a:lnTo>
                  <a:pt x="730" y="1175"/>
                </a:lnTo>
                <a:lnTo>
                  <a:pt x="730" y="1175"/>
                </a:lnTo>
                <a:lnTo>
                  <a:pt x="720" y="1168"/>
                </a:lnTo>
                <a:lnTo>
                  <a:pt x="700" y="1154"/>
                </a:lnTo>
                <a:lnTo>
                  <a:pt x="666" y="1131"/>
                </a:lnTo>
                <a:lnTo>
                  <a:pt x="666" y="1131"/>
                </a:lnTo>
                <a:lnTo>
                  <a:pt x="645" y="1116"/>
                </a:lnTo>
                <a:lnTo>
                  <a:pt x="632" y="1106"/>
                </a:lnTo>
                <a:lnTo>
                  <a:pt x="632" y="1106"/>
                </a:lnTo>
                <a:lnTo>
                  <a:pt x="621" y="1100"/>
                </a:lnTo>
                <a:lnTo>
                  <a:pt x="612" y="1097"/>
                </a:lnTo>
                <a:lnTo>
                  <a:pt x="617" y="1072"/>
                </a:lnTo>
                <a:lnTo>
                  <a:pt x="637" y="1062"/>
                </a:lnTo>
                <a:lnTo>
                  <a:pt x="637" y="1062"/>
                </a:lnTo>
                <a:lnTo>
                  <a:pt x="640" y="1062"/>
                </a:lnTo>
                <a:lnTo>
                  <a:pt x="646" y="1060"/>
                </a:lnTo>
                <a:lnTo>
                  <a:pt x="650" y="1058"/>
                </a:lnTo>
                <a:lnTo>
                  <a:pt x="654" y="1056"/>
                </a:lnTo>
                <a:lnTo>
                  <a:pt x="655" y="1052"/>
                </a:lnTo>
                <a:lnTo>
                  <a:pt x="656" y="1047"/>
                </a:lnTo>
                <a:lnTo>
                  <a:pt x="656" y="1003"/>
                </a:lnTo>
                <a:lnTo>
                  <a:pt x="843" y="772"/>
                </a:lnTo>
                <a:lnTo>
                  <a:pt x="853" y="807"/>
                </a:lnTo>
                <a:lnTo>
                  <a:pt x="853" y="807"/>
                </a:lnTo>
                <a:lnTo>
                  <a:pt x="843" y="814"/>
                </a:lnTo>
                <a:lnTo>
                  <a:pt x="833" y="824"/>
                </a:lnTo>
                <a:lnTo>
                  <a:pt x="821" y="836"/>
                </a:lnTo>
                <a:lnTo>
                  <a:pt x="807" y="851"/>
                </a:lnTo>
                <a:lnTo>
                  <a:pt x="795" y="869"/>
                </a:lnTo>
                <a:lnTo>
                  <a:pt x="783" y="889"/>
                </a:lnTo>
                <a:lnTo>
                  <a:pt x="778" y="899"/>
                </a:lnTo>
                <a:lnTo>
                  <a:pt x="774" y="910"/>
                </a:lnTo>
                <a:lnTo>
                  <a:pt x="774" y="910"/>
                </a:lnTo>
                <a:lnTo>
                  <a:pt x="770" y="922"/>
                </a:lnTo>
                <a:lnTo>
                  <a:pt x="768" y="934"/>
                </a:lnTo>
                <a:lnTo>
                  <a:pt x="764" y="964"/>
                </a:lnTo>
                <a:lnTo>
                  <a:pt x="763" y="996"/>
                </a:lnTo>
                <a:lnTo>
                  <a:pt x="763" y="1027"/>
                </a:lnTo>
                <a:lnTo>
                  <a:pt x="764" y="1054"/>
                </a:lnTo>
                <a:lnTo>
                  <a:pt x="765" y="1077"/>
                </a:lnTo>
                <a:lnTo>
                  <a:pt x="768" y="1092"/>
                </a:lnTo>
                <a:lnTo>
                  <a:pt x="768" y="1095"/>
                </a:lnTo>
                <a:lnTo>
                  <a:pt x="769" y="1097"/>
                </a:lnTo>
                <a:lnTo>
                  <a:pt x="769" y="1097"/>
                </a:lnTo>
                <a:lnTo>
                  <a:pt x="775" y="1090"/>
                </a:lnTo>
                <a:lnTo>
                  <a:pt x="779" y="1087"/>
                </a:lnTo>
                <a:lnTo>
                  <a:pt x="779" y="1087"/>
                </a:lnTo>
                <a:lnTo>
                  <a:pt x="783" y="1095"/>
                </a:lnTo>
                <a:lnTo>
                  <a:pt x="792" y="1119"/>
                </a:lnTo>
                <a:lnTo>
                  <a:pt x="801" y="1133"/>
                </a:lnTo>
                <a:lnTo>
                  <a:pt x="811" y="1151"/>
                </a:lnTo>
                <a:lnTo>
                  <a:pt x="824" y="1169"/>
                </a:lnTo>
                <a:lnTo>
                  <a:pt x="839" y="1187"/>
                </a:lnTo>
                <a:lnTo>
                  <a:pt x="856" y="1206"/>
                </a:lnTo>
                <a:lnTo>
                  <a:pt x="876" y="1224"/>
                </a:lnTo>
                <a:lnTo>
                  <a:pt x="898" y="1241"/>
                </a:lnTo>
                <a:lnTo>
                  <a:pt x="910" y="1249"/>
                </a:lnTo>
                <a:lnTo>
                  <a:pt x="924" y="1256"/>
                </a:lnTo>
                <a:lnTo>
                  <a:pt x="937" y="1264"/>
                </a:lnTo>
                <a:lnTo>
                  <a:pt x="952" y="1270"/>
                </a:lnTo>
                <a:lnTo>
                  <a:pt x="967" y="1275"/>
                </a:lnTo>
                <a:lnTo>
                  <a:pt x="983" y="1280"/>
                </a:lnTo>
                <a:lnTo>
                  <a:pt x="999" y="1283"/>
                </a:lnTo>
                <a:lnTo>
                  <a:pt x="1017" y="1286"/>
                </a:lnTo>
                <a:lnTo>
                  <a:pt x="1034" y="1288"/>
                </a:lnTo>
                <a:lnTo>
                  <a:pt x="1054" y="1288"/>
                </a:lnTo>
                <a:lnTo>
                  <a:pt x="1054" y="1288"/>
                </a:lnTo>
                <a:lnTo>
                  <a:pt x="1072" y="1288"/>
                </a:lnTo>
                <a:lnTo>
                  <a:pt x="1091" y="1286"/>
                </a:lnTo>
                <a:lnTo>
                  <a:pt x="1108" y="1283"/>
                </a:lnTo>
                <a:lnTo>
                  <a:pt x="1124" y="1280"/>
                </a:lnTo>
                <a:lnTo>
                  <a:pt x="1139" y="1275"/>
                </a:lnTo>
                <a:lnTo>
                  <a:pt x="1153" y="1268"/>
                </a:lnTo>
                <a:lnTo>
                  <a:pt x="1167" y="1262"/>
                </a:lnTo>
                <a:lnTo>
                  <a:pt x="1179" y="1255"/>
                </a:lnTo>
                <a:lnTo>
                  <a:pt x="1192" y="1248"/>
                </a:lnTo>
                <a:lnTo>
                  <a:pt x="1201" y="1239"/>
                </a:lnTo>
                <a:lnTo>
                  <a:pt x="1212" y="1229"/>
                </a:lnTo>
                <a:lnTo>
                  <a:pt x="1221" y="1221"/>
                </a:lnTo>
                <a:lnTo>
                  <a:pt x="1230" y="1210"/>
                </a:lnTo>
                <a:lnTo>
                  <a:pt x="1238" y="1200"/>
                </a:lnTo>
                <a:lnTo>
                  <a:pt x="1252" y="1178"/>
                </a:lnTo>
                <a:lnTo>
                  <a:pt x="1264" y="1157"/>
                </a:lnTo>
                <a:lnTo>
                  <a:pt x="1273" y="1133"/>
                </a:lnTo>
                <a:lnTo>
                  <a:pt x="1280" y="1113"/>
                </a:lnTo>
                <a:lnTo>
                  <a:pt x="1285" y="1092"/>
                </a:lnTo>
                <a:lnTo>
                  <a:pt x="1289" y="1072"/>
                </a:lnTo>
                <a:lnTo>
                  <a:pt x="1290" y="1055"/>
                </a:lnTo>
                <a:lnTo>
                  <a:pt x="1291" y="1040"/>
                </a:lnTo>
                <a:lnTo>
                  <a:pt x="1290" y="1028"/>
                </a:lnTo>
                <a:lnTo>
                  <a:pt x="1290" y="1028"/>
                </a:lnTo>
                <a:lnTo>
                  <a:pt x="1286" y="1006"/>
                </a:lnTo>
                <a:lnTo>
                  <a:pt x="1280" y="981"/>
                </a:lnTo>
                <a:lnTo>
                  <a:pt x="1270" y="955"/>
                </a:lnTo>
                <a:lnTo>
                  <a:pt x="1258" y="928"/>
                </a:lnTo>
                <a:lnTo>
                  <a:pt x="1243" y="904"/>
                </a:lnTo>
                <a:lnTo>
                  <a:pt x="1236" y="891"/>
                </a:lnTo>
                <a:lnTo>
                  <a:pt x="1227" y="879"/>
                </a:lnTo>
                <a:lnTo>
                  <a:pt x="1217" y="868"/>
                </a:lnTo>
                <a:lnTo>
                  <a:pt x="1207" y="858"/>
                </a:lnTo>
                <a:lnTo>
                  <a:pt x="1198" y="849"/>
                </a:lnTo>
                <a:lnTo>
                  <a:pt x="1187" y="841"/>
                </a:lnTo>
                <a:lnTo>
                  <a:pt x="1187" y="841"/>
                </a:lnTo>
                <a:lnTo>
                  <a:pt x="1150" y="817"/>
                </a:lnTo>
                <a:lnTo>
                  <a:pt x="1123" y="802"/>
                </a:lnTo>
                <a:lnTo>
                  <a:pt x="1104" y="792"/>
                </a:lnTo>
                <a:lnTo>
                  <a:pt x="1088" y="787"/>
                </a:lnTo>
                <a:lnTo>
                  <a:pt x="1088" y="787"/>
                </a:lnTo>
                <a:lnTo>
                  <a:pt x="1069" y="783"/>
                </a:lnTo>
                <a:lnTo>
                  <a:pt x="1047" y="780"/>
                </a:lnTo>
                <a:lnTo>
                  <a:pt x="1020" y="777"/>
                </a:lnTo>
                <a:lnTo>
                  <a:pt x="1044" y="767"/>
                </a:lnTo>
                <a:lnTo>
                  <a:pt x="1044" y="767"/>
                </a:lnTo>
                <a:lnTo>
                  <a:pt x="1015" y="763"/>
                </a:lnTo>
                <a:lnTo>
                  <a:pt x="975" y="763"/>
                </a:lnTo>
                <a:lnTo>
                  <a:pt x="975" y="748"/>
                </a:lnTo>
                <a:lnTo>
                  <a:pt x="975" y="748"/>
                </a:lnTo>
                <a:lnTo>
                  <a:pt x="1002" y="745"/>
                </a:lnTo>
                <a:lnTo>
                  <a:pt x="1022" y="743"/>
                </a:lnTo>
                <a:lnTo>
                  <a:pt x="1029" y="740"/>
                </a:lnTo>
                <a:lnTo>
                  <a:pt x="1034" y="738"/>
                </a:lnTo>
                <a:lnTo>
                  <a:pt x="1034" y="738"/>
                </a:lnTo>
                <a:lnTo>
                  <a:pt x="1036" y="734"/>
                </a:lnTo>
                <a:lnTo>
                  <a:pt x="1036" y="727"/>
                </a:lnTo>
                <a:lnTo>
                  <a:pt x="1034" y="701"/>
                </a:lnTo>
                <a:lnTo>
                  <a:pt x="1032" y="667"/>
                </a:lnTo>
                <a:lnTo>
                  <a:pt x="1028" y="629"/>
                </a:lnTo>
                <a:lnTo>
                  <a:pt x="1023" y="589"/>
                </a:lnTo>
                <a:lnTo>
                  <a:pt x="1018" y="556"/>
                </a:lnTo>
                <a:lnTo>
                  <a:pt x="1013" y="532"/>
                </a:lnTo>
                <a:lnTo>
                  <a:pt x="1011" y="524"/>
                </a:lnTo>
                <a:lnTo>
                  <a:pt x="1010" y="522"/>
                </a:lnTo>
                <a:lnTo>
                  <a:pt x="1010" y="522"/>
                </a:lnTo>
                <a:lnTo>
                  <a:pt x="995" y="515"/>
                </a:lnTo>
                <a:lnTo>
                  <a:pt x="988" y="512"/>
                </a:lnTo>
                <a:lnTo>
                  <a:pt x="980" y="512"/>
                </a:lnTo>
                <a:lnTo>
                  <a:pt x="980" y="512"/>
                </a:lnTo>
                <a:lnTo>
                  <a:pt x="959" y="518"/>
                </a:lnTo>
                <a:lnTo>
                  <a:pt x="923" y="529"/>
                </a:lnTo>
                <a:lnTo>
                  <a:pt x="867" y="546"/>
                </a:lnTo>
                <a:lnTo>
                  <a:pt x="867" y="546"/>
                </a:lnTo>
                <a:lnTo>
                  <a:pt x="850" y="555"/>
                </a:lnTo>
                <a:lnTo>
                  <a:pt x="838" y="561"/>
                </a:lnTo>
                <a:lnTo>
                  <a:pt x="818" y="556"/>
                </a:lnTo>
                <a:lnTo>
                  <a:pt x="818" y="527"/>
                </a:lnTo>
                <a:lnTo>
                  <a:pt x="818" y="527"/>
                </a:lnTo>
                <a:lnTo>
                  <a:pt x="805" y="517"/>
                </a:lnTo>
                <a:lnTo>
                  <a:pt x="794" y="510"/>
                </a:lnTo>
                <a:lnTo>
                  <a:pt x="789" y="507"/>
                </a:lnTo>
                <a:lnTo>
                  <a:pt x="784" y="507"/>
                </a:lnTo>
                <a:lnTo>
                  <a:pt x="784" y="507"/>
                </a:lnTo>
                <a:lnTo>
                  <a:pt x="778" y="508"/>
                </a:lnTo>
                <a:lnTo>
                  <a:pt x="773" y="510"/>
                </a:lnTo>
                <a:lnTo>
                  <a:pt x="769" y="512"/>
                </a:lnTo>
                <a:lnTo>
                  <a:pt x="764" y="517"/>
                </a:lnTo>
                <a:lnTo>
                  <a:pt x="745" y="522"/>
                </a:lnTo>
                <a:lnTo>
                  <a:pt x="730" y="527"/>
                </a:lnTo>
                <a:lnTo>
                  <a:pt x="730" y="527"/>
                </a:lnTo>
                <a:lnTo>
                  <a:pt x="697" y="484"/>
                </a:lnTo>
                <a:lnTo>
                  <a:pt x="656" y="429"/>
                </a:lnTo>
                <a:lnTo>
                  <a:pt x="656" y="429"/>
                </a:lnTo>
                <a:lnTo>
                  <a:pt x="646" y="413"/>
                </a:lnTo>
                <a:lnTo>
                  <a:pt x="638" y="393"/>
                </a:lnTo>
                <a:lnTo>
                  <a:pt x="627" y="370"/>
                </a:lnTo>
                <a:lnTo>
                  <a:pt x="627" y="370"/>
                </a:lnTo>
                <a:lnTo>
                  <a:pt x="617" y="320"/>
                </a:lnTo>
                <a:lnTo>
                  <a:pt x="607" y="262"/>
                </a:lnTo>
                <a:lnTo>
                  <a:pt x="607" y="262"/>
                </a:lnTo>
                <a:lnTo>
                  <a:pt x="605" y="239"/>
                </a:lnTo>
                <a:lnTo>
                  <a:pt x="602" y="227"/>
                </a:lnTo>
                <a:lnTo>
                  <a:pt x="602" y="227"/>
                </a:lnTo>
                <a:lnTo>
                  <a:pt x="621" y="211"/>
                </a:lnTo>
                <a:lnTo>
                  <a:pt x="634" y="201"/>
                </a:lnTo>
                <a:lnTo>
                  <a:pt x="639" y="198"/>
                </a:lnTo>
                <a:lnTo>
                  <a:pt x="641" y="198"/>
                </a:lnTo>
                <a:lnTo>
                  <a:pt x="641" y="198"/>
                </a:lnTo>
                <a:lnTo>
                  <a:pt x="648" y="201"/>
                </a:lnTo>
                <a:lnTo>
                  <a:pt x="659" y="208"/>
                </a:lnTo>
                <a:lnTo>
                  <a:pt x="665" y="210"/>
                </a:lnTo>
                <a:lnTo>
                  <a:pt x="672" y="211"/>
                </a:lnTo>
                <a:lnTo>
                  <a:pt x="679" y="210"/>
                </a:lnTo>
                <a:lnTo>
                  <a:pt x="686" y="208"/>
                </a:lnTo>
                <a:lnTo>
                  <a:pt x="686" y="208"/>
                </a:lnTo>
                <a:lnTo>
                  <a:pt x="692" y="203"/>
                </a:lnTo>
                <a:lnTo>
                  <a:pt x="695" y="198"/>
                </a:lnTo>
                <a:lnTo>
                  <a:pt x="699" y="193"/>
                </a:lnTo>
                <a:lnTo>
                  <a:pt x="702" y="188"/>
                </a:lnTo>
                <a:lnTo>
                  <a:pt x="704" y="178"/>
                </a:lnTo>
                <a:lnTo>
                  <a:pt x="705" y="173"/>
                </a:lnTo>
                <a:lnTo>
                  <a:pt x="705" y="173"/>
                </a:lnTo>
                <a:lnTo>
                  <a:pt x="709" y="165"/>
                </a:lnTo>
                <a:lnTo>
                  <a:pt x="713" y="160"/>
                </a:lnTo>
                <a:lnTo>
                  <a:pt x="715" y="158"/>
                </a:lnTo>
                <a:lnTo>
                  <a:pt x="715" y="158"/>
                </a:lnTo>
                <a:lnTo>
                  <a:pt x="719" y="156"/>
                </a:lnTo>
                <a:lnTo>
                  <a:pt x="722" y="152"/>
                </a:lnTo>
                <a:lnTo>
                  <a:pt x="725" y="147"/>
                </a:lnTo>
                <a:lnTo>
                  <a:pt x="725" y="144"/>
                </a:lnTo>
                <a:lnTo>
                  <a:pt x="725" y="144"/>
                </a:lnTo>
                <a:lnTo>
                  <a:pt x="722" y="138"/>
                </a:lnTo>
                <a:lnTo>
                  <a:pt x="720" y="133"/>
                </a:lnTo>
                <a:lnTo>
                  <a:pt x="720" y="124"/>
                </a:lnTo>
                <a:lnTo>
                  <a:pt x="720" y="124"/>
                </a:lnTo>
                <a:lnTo>
                  <a:pt x="720" y="113"/>
                </a:lnTo>
                <a:lnTo>
                  <a:pt x="722" y="101"/>
                </a:lnTo>
                <a:lnTo>
                  <a:pt x="725" y="85"/>
                </a:lnTo>
                <a:lnTo>
                  <a:pt x="725" y="85"/>
                </a:lnTo>
                <a:lnTo>
                  <a:pt x="730" y="76"/>
                </a:lnTo>
                <a:lnTo>
                  <a:pt x="731" y="72"/>
                </a:lnTo>
                <a:lnTo>
                  <a:pt x="732" y="69"/>
                </a:lnTo>
                <a:lnTo>
                  <a:pt x="731" y="65"/>
                </a:lnTo>
                <a:lnTo>
                  <a:pt x="730" y="60"/>
                </a:lnTo>
                <a:lnTo>
                  <a:pt x="730" y="60"/>
                </a:lnTo>
                <a:lnTo>
                  <a:pt x="718" y="37"/>
                </a:lnTo>
                <a:lnTo>
                  <a:pt x="711" y="26"/>
                </a:lnTo>
                <a:lnTo>
                  <a:pt x="708" y="22"/>
                </a:lnTo>
                <a:lnTo>
                  <a:pt x="705" y="21"/>
                </a:lnTo>
                <a:lnTo>
                  <a:pt x="705" y="21"/>
                </a:lnTo>
                <a:lnTo>
                  <a:pt x="700" y="20"/>
                </a:lnTo>
                <a:lnTo>
                  <a:pt x="694" y="17"/>
                </a:lnTo>
                <a:lnTo>
                  <a:pt x="676" y="11"/>
                </a:lnTo>
                <a:lnTo>
                  <a:pt x="676" y="11"/>
                </a:lnTo>
                <a:lnTo>
                  <a:pt x="652" y="4"/>
                </a:lnTo>
                <a:lnTo>
                  <a:pt x="641" y="1"/>
                </a:lnTo>
                <a:lnTo>
                  <a:pt x="632" y="1"/>
                </a:lnTo>
                <a:lnTo>
                  <a:pt x="632" y="1"/>
                </a:lnTo>
                <a:lnTo>
                  <a:pt x="622" y="1"/>
                </a:lnTo>
                <a:lnTo>
                  <a:pt x="612" y="0"/>
                </a:lnTo>
                <a:lnTo>
                  <a:pt x="602" y="0"/>
                </a:lnTo>
                <a:lnTo>
                  <a:pt x="592" y="1"/>
                </a:lnTo>
                <a:lnTo>
                  <a:pt x="592" y="1"/>
                </a:lnTo>
                <a:lnTo>
                  <a:pt x="587" y="4"/>
                </a:lnTo>
                <a:lnTo>
                  <a:pt x="581" y="7"/>
                </a:lnTo>
                <a:lnTo>
                  <a:pt x="568" y="18"/>
                </a:lnTo>
                <a:lnTo>
                  <a:pt x="558" y="29"/>
                </a:lnTo>
                <a:lnTo>
                  <a:pt x="553" y="36"/>
                </a:lnTo>
                <a:lnTo>
                  <a:pt x="553" y="36"/>
                </a:lnTo>
                <a:lnTo>
                  <a:pt x="551" y="43"/>
                </a:lnTo>
                <a:lnTo>
                  <a:pt x="543" y="55"/>
                </a:lnTo>
                <a:lnTo>
                  <a:pt x="543" y="55"/>
                </a:lnTo>
                <a:lnTo>
                  <a:pt x="537" y="65"/>
                </a:lnTo>
                <a:lnTo>
                  <a:pt x="535" y="69"/>
                </a:lnTo>
                <a:lnTo>
                  <a:pt x="533" y="75"/>
                </a:lnTo>
                <a:lnTo>
                  <a:pt x="533" y="75"/>
                </a:lnTo>
                <a:lnTo>
                  <a:pt x="530" y="85"/>
                </a:lnTo>
                <a:lnTo>
                  <a:pt x="525" y="98"/>
                </a:lnTo>
                <a:lnTo>
                  <a:pt x="521" y="109"/>
                </a:lnTo>
                <a:lnTo>
                  <a:pt x="521" y="113"/>
                </a:lnTo>
                <a:lnTo>
                  <a:pt x="522" y="114"/>
                </a:lnTo>
                <a:lnTo>
                  <a:pt x="524" y="114"/>
                </a:lnTo>
                <a:lnTo>
                  <a:pt x="524" y="114"/>
                </a:lnTo>
                <a:lnTo>
                  <a:pt x="526" y="115"/>
                </a:lnTo>
                <a:lnTo>
                  <a:pt x="527" y="117"/>
                </a:lnTo>
                <a:lnTo>
                  <a:pt x="527" y="119"/>
                </a:lnTo>
                <a:lnTo>
                  <a:pt x="527" y="122"/>
                </a:lnTo>
                <a:lnTo>
                  <a:pt x="525" y="126"/>
                </a:lnTo>
                <a:lnTo>
                  <a:pt x="524" y="129"/>
                </a:lnTo>
                <a:lnTo>
                  <a:pt x="533" y="134"/>
                </a:lnTo>
                <a:lnTo>
                  <a:pt x="519" y="168"/>
                </a:lnTo>
                <a:lnTo>
                  <a:pt x="519" y="168"/>
                </a:lnTo>
                <a:lnTo>
                  <a:pt x="512" y="168"/>
                </a:lnTo>
                <a:lnTo>
                  <a:pt x="499" y="171"/>
                </a:lnTo>
                <a:lnTo>
                  <a:pt x="489" y="173"/>
                </a:lnTo>
                <a:lnTo>
                  <a:pt x="479" y="177"/>
                </a:lnTo>
                <a:lnTo>
                  <a:pt x="470" y="182"/>
                </a:lnTo>
                <a:lnTo>
                  <a:pt x="460" y="188"/>
                </a:lnTo>
                <a:lnTo>
                  <a:pt x="460" y="188"/>
                </a:lnTo>
                <a:lnTo>
                  <a:pt x="444" y="201"/>
                </a:lnTo>
                <a:lnTo>
                  <a:pt x="431" y="214"/>
                </a:lnTo>
                <a:lnTo>
                  <a:pt x="425" y="221"/>
                </a:lnTo>
                <a:lnTo>
                  <a:pt x="419" y="228"/>
                </a:lnTo>
                <a:lnTo>
                  <a:pt x="406" y="252"/>
                </a:lnTo>
                <a:lnTo>
                  <a:pt x="406" y="252"/>
                </a:lnTo>
                <a:lnTo>
                  <a:pt x="339" y="371"/>
                </a:lnTo>
                <a:lnTo>
                  <a:pt x="283" y="468"/>
                </a:lnTo>
                <a:lnTo>
                  <a:pt x="283" y="468"/>
                </a:lnTo>
                <a:lnTo>
                  <a:pt x="280" y="474"/>
                </a:lnTo>
                <a:lnTo>
                  <a:pt x="279" y="480"/>
                </a:lnTo>
                <a:lnTo>
                  <a:pt x="278" y="487"/>
                </a:lnTo>
                <a:lnTo>
                  <a:pt x="278" y="487"/>
                </a:lnTo>
                <a:lnTo>
                  <a:pt x="278" y="533"/>
                </a:lnTo>
                <a:lnTo>
                  <a:pt x="279" y="567"/>
                </a:lnTo>
                <a:lnTo>
                  <a:pt x="280" y="581"/>
                </a:lnTo>
                <a:lnTo>
                  <a:pt x="283" y="591"/>
                </a:lnTo>
                <a:lnTo>
                  <a:pt x="283" y="591"/>
                </a:lnTo>
                <a:lnTo>
                  <a:pt x="287" y="598"/>
                </a:lnTo>
                <a:lnTo>
                  <a:pt x="293" y="605"/>
                </a:lnTo>
                <a:lnTo>
                  <a:pt x="307" y="619"/>
                </a:lnTo>
                <a:lnTo>
                  <a:pt x="321" y="630"/>
                </a:lnTo>
                <a:lnTo>
                  <a:pt x="327" y="635"/>
                </a:lnTo>
                <a:lnTo>
                  <a:pt x="327" y="635"/>
                </a:lnTo>
                <a:lnTo>
                  <a:pt x="327" y="641"/>
                </a:lnTo>
                <a:lnTo>
                  <a:pt x="327" y="653"/>
                </a:lnTo>
                <a:lnTo>
                  <a:pt x="328" y="662"/>
                </a:lnTo>
                <a:lnTo>
                  <a:pt x="331" y="668"/>
                </a:lnTo>
                <a:lnTo>
                  <a:pt x="333" y="674"/>
                </a:lnTo>
                <a:lnTo>
                  <a:pt x="337" y="679"/>
                </a:lnTo>
                <a:lnTo>
                  <a:pt x="337" y="679"/>
                </a:lnTo>
                <a:close/>
                <a:moveTo>
                  <a:pt x="524" y="424"/>
                </a:moveTo>
                <a:lnTo>
                  <a:pt x="524" y="424"/>
                </a:lnTo>
                <a:lnTo>
                  <a:pt x="530" y="448"/>
                </a:lnTo>
                <a:lnTo>
                  <a:pt x="535" y="467"/>
                </a:lnTo>
                <a:lnTo>
                  <a:pt x="538" y="478"/>
                </a:lnTo>
                <a:lnTo>
                  <a:pt x="538" y="478"/>
                </a:lnTo>
                <a:lnTo>
                  <a:pt x="546" y="484"/>
                </a:lnTo>
                <a:lnTo>
                  <a:pt x="562" y="495"/>
                </a:lnTo>
                <a:lnTo>
                  <a:pt x="608" y="524"/>
                </a:lnTo>
                <a:lnTo>
                  <a:pt x="676" y="566"/>
                </a:lnTo>
                <a:lnTo>
                  <a:pt x="676" y="566"/>
                </a:lnTo>
                <a:lnTo>
                  <a:pt x="598" y="537"/>
                </a:lnTo>
                <a:lnTo>
                  <a:pt x="544" y="515"/>
                </a:lnTo>
                <a:lnTo>
                  <a:pt x="526" y="507"/>
                </a:lnTo>
                <a:lnTo>
                  <a:pt x="519" y="502"/>
                </a:lnTo>
                <a:lnTo>
                  <a:pt x="519" y="502"/>
                </a:lnTo>
                <a:lnTo>
                  <a:pt x="510" y="490"/>
                </a:lnTo>
                <a:lnTo>
                  <a:pt x="504" y="483"/>
                </a:lnTo>
                <a:lnTo>
                  <a:pt x="504" y="483"/>
                </a:lnTo>
                <a:lnTo>
                  <a:pt x="503" y="473"/>
                </a:lnTo>
                <a:lnTo>
                  <a:pt x="503" y="467"/>
                </a:lnTo>
                <a:lnTo>
                  <a:pt x="503" y="464"/>
                </a:lnTo>
                <a:lnTo>
                  <a:pt x="504" y="463"/>
                </a:lnTo>
                <a:lnTo>
                  <a:pt x="504" y="463"/>
                </a:lnTo>
                <a:lnTo>
                  <a:pt x="506" y="460"/>
                </a:lnTo>
                <a:lnTo>
                  <a:pt x="508" y="457"/>
                </a:lnTo>
                <a:lnTo>
                  <a:pt x="509" y="452"/>
                </a:lnTo>
                <a:lnTo>
                  <a:pt x="509" y="448"/>
                </a:lnTo>
                <a:lnTo>
                  <a:pt x="509" y="448"/>
                </a:lnTo>
                <a:lnTo>
                  <a:pt x="509" y="446"/>
                </a:lnTo>
                <a:lnTo>
                  <a:pt x="510" y="442"/>
                </a:lnTo>
                <a:lnTo>
                  <a:pt x="516" y="433"/>
                </a:lnTo>
                <a:lnTo>
                  <a:pt x="524" y="424"/>
                </a:lnTo>
                <a:lnTo>
                  <a:pt x="524" y="424"/>
                </a:lnTo>
                <a:close/>
                <a:moveTo>
                  <a:pt x="828" y="581"/>
                </a:moveTo>
                <a:lnTo>
                  <a:pt x="862" y="694"/>
                </a:lnTo>
                <a:lnTo>
                  <a:pt x="862" y="753"/>
                </a:lnTo>
                <a:lnTo>
                  <a:pt x="823" y="674"/>
                </a:lnTo>
                <a:lnTo>
                  <a:pt x="823" y="674"/>
                </a:lnTo>
                <a:lnTo>
                  <a:pt x="818" y="674"/>
                </a:lnTo>
                <a:lnTo>
                  <a:pt x="815" y="673"/>
                </a:lnTo>
                <a:lnTo>
                  <a:pt x="813" y="672"/>
                </a:lnTo>
                <a:lnTo>
                  <a:pt x="813" y="669"/>
                </a:lnTo>
                <a:lnTo>
                  <a:pt x="813" y="669"/>
                </a:lnTo>
                <a:lnTo>
                  <a:pt x="811" y="659"/>
                </a:lnTo>
                <a:lnTo>
                  <a:pt x="806" y="645"/>
                </a:lnTo>
                <a:lnTo>
                  <a:pt x="799" y="625"/>
                </a:lnTo>
                <a:lnTo>
                  <a:pt x="799" y="625"/>
                </a:lnTo>
                <a:lnTo>
                  <a:pt x="797" y="621"/>
                </a:lnTo>
                <a:lnTo>
                  <a:pt x="796" y="610"/>
                </a:lnTo>
                <a:lnTo>
                  <a:pt x="796" y="598"/>
                </a:lnTo>
                <a:lnTo>
                  <a:pt x="797" y="592"/>
                </a:lnTo>
                <a:lnTo>
                  <a:pt x="799" y="586"/>
                </a:lnTo>
                <a:lnTo>
                  <a:pt x="799" y="586"/>
                </a:lnTo>
                <a:lnTo>
                  <a:pt x="808" y="561"/>
                </a:lnTo>
                <a:lnTo>
                  <a:pt x="828" y="576"/>
                </a:lnTo>
                <a:lnTo>
                  <a:pt x="828" y="581"/>
                </a:lnTo>
                <a:close/>
                <a:moveTo>
                  <a:pt x="710" y="586"/>
                </a:moveTo>
                <a:lnTo>
                  <a:pt x="710" y="586"/>
                </a:lnTo>
                <a:lnTo>
                  <a:pt x="720" y="586"/>
                </a:lnTo>
                <a:lnTo>
                  <a:pt x="727" y="586"/>
                </a:lnTo>
                <a:lnTo>
                  <a:pt x="735" y="586"/>
                </a:lnTo>
                <a:lnTo>
                  <a:pt x="735" y="586"/>
                </a:lnTo>
                <a:lnTo>
                  <a:pt x="742" y="586"/>
                </a:lnTo>
                <a:lnTo>
                  <a:pt x="749" y="586"/>
                </a:lnTo>
                <a:lnTo>
                  <a:pt x="759" y="586"/>
                </a:lnTo>
                <a:lnTo>
                  <a:pt x="808" y="704"/>
                </a:lnTo>
                <a:lnTo>
                  <a:pt x="656" y="822"/>
                </a:lnTo>
                <a:lnTo>
                  <a:pt x="661" y="758"/>
                </a:lnTo>
                <a:lnTo>
                  <a:pt x="661" y="758"/>
                </a:lnTo>
                <a:lnTo>
                  <a:pt x="682" y="731"/>
                </a:lnTo>
                <a:lnTo>
                  <a:pt x="698" y="707"/>
                </a:lnTo>
                <a:lnTo>
                  <a:pt x="710" y="689"/>
                </a:lnTo>
                <a:lnTo>
                  <a:pt x="710" y="689"/>
                </a:lnTo>
                <a:lnTo>
                  <a:pt x="718" y="674"/>
                </a:lnTo>
                <a:lnTo>
                  <a:pt x="722" y="662"/>
                </a:lnTo>
                <a:lnTo>
                  <a:pt x="725" y="651"/>
                </a:lnTo>
                <a:lnTo>
                  <a:pt x="725" y="647"/>
                </a:lnTo>
                <a:lnTo>
                  <a:pt x="725" y="645"/>
                </a:lnTo>
                <a:lnTo>
                  <a:pt x="725" y="645"/>
                </a:lnTo>
                <a:lnTo>
                  <a:pt x="716" y="613"/>
                </a:lnTo>
                <a:lnTo>
                  <a:pt x="710" y="586"/>
                </a:lnTo>
                <a:lnTo>
                  <a:pt x="710" y="586"/>
                </a:lnTo>
                <a:close/>
                <a:moveTo>
                  <a:pt x="823" y="733"/>
                </a:moveTo>
                <a:lnTo>
                  <a:pt x="828" y="743"/>
                </a:lnTo>
                <a:lnTo>
                  <a:pt x="661" y="949"/>
                </a:lnTo>
                <a:lnTo>
                  <a:pt x="661" y="925"/>
                </a:lnTo>
                <a:lnTo>
                  <a:pt x="661" y="925"/>
                </a:lnTo>
                <a:lnTo>
                  <a:pt x="665" y="920"/>
                </a:lnTo>
                <a:lnTo>
                  <a:pt x="675" y="910"/>
                </a:lnTo>
                <a:lnTo>
                  <a:pt x="679" y="904"/>
                </a:lnTo>
                <a:lnTo>
                  <a:pt x="683" y="896"/>
                </a:lnTo>
                <a:lnTo>
                  <a:pt x="686" y="890"/>
                </a:lnTo>
                <a:lnTo>
                  <a:pt x="686" y="885"/>
                </a:lnTo>
                <a:lnTo>
                  <a:pt x="686" y="885"/>
                </a:lnTo>
                <a:lnTo>
                  <a:pt x="682" y="869"/>
                </a:lnTo>
                <a:lnTo>
                  <a:pt x="679" y="863"/>
                </a:lnTo>
                <a:lnTo>
                  <a:pt x="678" y="862"/>
                </a:lnTo>
                <a:lnTo>
                  <a:pt x="676" y="861"/>
                </a:lnTo>
                <a:lnTo>
                  <a:pt x="676" y="861"/>
                </a:lnTo>
                <a:lnTo>
                  <a:pt x="673" y="860"/>
                </a:lnTo>
                <a:lnTo>
                  <a:pt x="671" y="858"/>
                </a:lnTo>
                <a:lnTo>
                  <a:pt x="666" y="853"/>
                </a:lnTo>
                <a:lnTo>
                  <a:pt x="661" y="846"/>
                </a:lnTo>
                <a:lnTo>
                  <a:pt x="823" y="733"/>
                </a:lnTo>
                <a:close/>
                <a:moveTo>
                  <a:pt x="376" y="866"/>
                </a:moveTo>
                <a:lnTo>
                  <a:pt x="376" y="866"/>
                </a:lnTo>
                <a:lnTo>
                  <a:pt x="382" y="871"/>
                </a:lnTo>
                <a:lnTo>
                  <a:pt x="396" y="885"/>
                </a:lnTo>
                <a:lnTo>
                  <a:pt x="413" y="905"/>
                </a:lnTo>
                <a:lnTo>
                  <a:pt x="423" y="917"/>
                </a:lnTo>
                <a:lnTo>
                  <a:pt x="430" y="930"/>
                </a:lnTo>
                <a:lnTo>
                  <a:pt x="430" y="930"/>
                </a:lnTo>
                <a:lnTo>
                  <a:pt x="436" y="943"/>
                </a:lnTo>
                <a:lnTo>
                  <a:pt x="443" y="955"/>
                </a:lnTo>
                <a:lnTo>
                  <a:pt x="446" y="969"/>
                </a:lnTo>
                <a:lnTo>
                  <a:pt x="450" y="981"/>
                </a:lnTo>
                <a:lnTo>
                  <a:pt x="454" y="1001"/>
                </a:lnTo>
                <a:lnTo>
                  <a:pt x="455" y="1008"/>
                </a:lnTo>
                <a:lnTo>
                  <a:pt x="288" y="1003"/>
                </a:lnTo>
                <a:lnTo>
                  <a:pt x="376" y="866"/>
                </a:lnTo>
                <a:close/>
                <a:moveTo>
                  <a:pt x="293" y="822"/>
                </a:moveTo>
                <a:lnTo>
                  <a:pt x="244" y="998"/>
                </a:lnTo>
                <a:lnTo>
                  <a:pt x="244" y="998"/>
                </a:lnTo>
                <a:lnTo>
                  <a:pt x="244" y="997"/>
                </a:lnTo>
                <a:lnTo>
                  <a:pt x="242" y="996"/>
                </a:lnTo>
                <a:lnTo>
                  <a:pt x="241" y="996"/>
                </a:lnTo>
                <a:lnTo>
                  <a:pt x="239" y="997"/>
                </a:lnTo>
                <a:lnTo>
                  <a:pt x="234" y="1003"/>
                </a:lnTo>
                <a:lnTo>
                  <a:pt x="234" y="1003"/>
                </a:lnTo>
                <a:lnTo>
                  <a:pt x="229" y="1012"/>
                </a:lnTo>
                <a:lnTo>
                  <a:pt x="226" y="1019"/>
                </a:lnTo>
                <a:lnTo>
                  <a:pt x="225" y="1024"/>
                </a:lnTo>
                <a:lnTo>
                  <a:pt x="224" y="1028"/>
                </a:lnTo>
                <a:lnTo>
                  <a:pt x="224" y="1028"/>
                </a:lnTo>
                <a:lnTo>
                  <a:pt x="220" y="1034"/>
                </a:lnTo>
                <a:lnTo>
                  <a:pt x="219" y="1038"/>
                </a:lnTo>
                <a:lnTo>
                  <a:pt x="219" y="1038"/>
                </a:lnTo>
                <a:lnTo>
                  <a:pt x="202" y="1036"/>
                </a:lnTo>
                <a:lnTo>
                  <a:pt x="188" y="1036"/>
                </a:lnTo>
                <a:lnTo>
                  <a:pt x="183" y="1036"/>
                </a:lnTo>
                <a:lnTo>
                  <a:pt x="180" y="1038"/>
                </a:lnTo>
                <a:lnTo>
                  <a:pt x="180" y="1038"/>
                </a:lnTo>
                <a:lnTo>
                  <a:pt x="178" y="1039"/>
                </a:lnTo>
                <a:lnTo>
                  <a:pt x="177" y="1041"/>
                </a:lnTo>
                <a:lnTo>
                  <a:pt x="176" y="1046"/>
                </a:lnTo>
                <a:lnTo>
                  <a:pt x="174" y="1051"/>
                </a:lnTo>
                <a:lnTo>
                  <a:pt x="172" y="1052"/>
                </a:lnTo>
                <a:lnTo>
                  <a:pt x="170" y="1052"/>
                </a:lnTo>
                <a:lnTo>
                  <a:pt x="37" y="1052"/>
                </a:lnTo>
                <a:lnTo>
                  <a:pt x="37" y="1052"/>
                </a:lnTo>
                <a:lnTo>
                  <a:pt x="37" y="1029"/>
                </a:lnTo>
                <a:lnTo>
                  <a:pt x="39" y="1003"/>
                </a:lnTo>
                <a:lnTo>
                  <a:pt x="43" y="973"/>
                </a:lnTo>
                <a:lnTo>
                  <a:pt x="46" y="957"/>
                </a:lnTo>
                <a:lnTo>
                  <a:pt x="50" y="939"/>
                </a:lnTo>
                <a:lnTo>
                  <a:pt x="54" y="922"/>
                </a:lnTo>
                <a:lnTo>
                  <a:pt x="61" y="906"/>
                </a:lnTo>
                <a:lnTo>
                  <a:pt x="67" y="890"/>
                </a:lnTo>
                <a:lnTo>
                  <a:pt x="75" y="876"/>
                </a:lnTo>
                <a:lnTo>
                  <a:pt x="85" y="862"/>
                </a:lnTo>
                <a:lnTo>
                  <a:pt x="96" y="851"/>
                </a:lnTo>
                <a:lnTo>
                  <a:pt x="96" y="851"/>
                </a:lnTo>
                <a:lnTo>
                  <a:pt x="109" y="841"/>
                </a:lnTo>
                <a:lnTo>
                  <a:pt x="123" y="834"/>
                </a:lnTo>
                <a:lnTo>
                  <a:pt x="138" y="828"/>
                </a:lnTo>
                <a:lnTo>
                  <a:pt x="154" y="823"/>
                </a:lnTo>
                <a:lnTo>
                  <a:pt x="170" y="819"/>
                </a:lnTo>
                <a:lnTo>
                  <a:pt x="186" y="817"/>
                </a:lnTo>
                <a:lnTo>
                  <a:pt x="203" y="815"/>
                </a:lnTo>
                <a:lnTo>
                  <a:pt x="219" y="815"/>
                </a:lnTo>
                <a:lnTo>
                  <a:pt x="247" y="815"/>
                </a:lnTo>
                <a:lnTo>
                  <a:pt x="271" y="818"/>
                </a:lnTo>
                <a:lnTo>
                  <a:pt x="293" y="822"/>
                </a:lnTo>
                <a:lnTo>
                  <a:pt x="293" y="822"/>
                </a:lnTo>
                <a:close/>
                <a:moveTo>
                  <a:pt x="317" y="1052"/>
                </a:moveTo>
                <a:lnTo>
                  <a:pt x="460" y="1067"/>
                </a:lnTo>
                <a:lnTo>
                  <a:pt x="455" y="1092"/>
                </a:lnTo>
                <a:lnTo>
                  <a:pt x="317" y="1052"/>
                </a:lnTo>
                <a:close/>
                <a:moveTo>
                  <a:pt x="263" y="1057"/>
                </a:moveTo>
                <a:lnTo>
                  <a:pt x="450" y="1106"/>
                </a:lnTo>
                <a:lnTo>
                  <a:pt x="450" y="1106"/>
                </a:lnTo>
                <a:lnTo>
                  <a:pt x="447" y="1113"/>
                </a:lnTo>
                <a:lnTo>
                  <a:pt x="440" y="1127"/>
                </a:lnTo>
                <a:lnTo>
                  <a:pt x="435" y="1137"/>
                </a:lnTo>
                <a:lnTo>
                  <a:pt x="428" y="1148"/>
                </a:lnTo>
                <a:lnTo>
                  <a:pt x="418" y="1160"/>
                </a:lnTo>
                <a:lnTo>
                  <a:pt x="408" y="1173"/>
                </a:lnTo>
                <a:lnTo>
                  <a:pt x="396" y="1185"/>
                </a:lnTo>
                <a:lnTo>
                  <a:pt x="381" y="1197"/>
                </a:lnTo>
                <a:lnTo>
                  <a:pt x="364" y="1208"/>
                </a:lnTo>
                <a:lnTo>
                  <a:pt x="345" y="1218"/>
                </a:lnTo>
                <a:lnTo>
                  <a:pt x="325" y="1227"/>
                </a:lnTo>
                <a:lnTo>
                  <a:pt x="303" y="1233"/>
                </a:lnTo>
                <a:lnTo>
                  <a:pt x="289" y="1235"/>
                </a:lnTo>
                <a:lnTo>
                  <a:pt x="277" y="1238"/>
                </a:lnTo>
                <a:lnTo>
                  <a:pt x="263" y="1239"/>
                </a:lnTo>
                <a:lnTo>
                  <a:pt x="248" y="1239"/>
                </a:lnTo>
                <a:lnTo>
                  <a:pt x="248" y="1239"/>
                </a:lnTo>
                <a:lnTo>
                  <a:pt x="234" y="1239"/>
                </a:lnTo>
                <a:lnTo>
                  <a:pt x="220" y="1237"/>
                </a:lnTo>
                <a:lnTo>
                  <a:pt x="207" y="1235"/>
                </a:lnTo>
                <a:lnTo>
                  <a:pt x="194" y="1232"/>
                </a:lnTo>
                <a:lnTo>
                  <a:pt x="182" y="1228"/>
                </a:lnTo>
                <a:lnTo>
                  <a:pt x="171" y="1223"/>
                </a:lnTo>
                <a:lnTo>
                  <a:pt x="160" y="1218"/>
                </a:lnTo>
                <a:lnTo>
                  <a:pt x="150" y="1212"/>
                </a:lnTo>
                <a:lnTo>
                  <a:pt x="132" y="1200"/>
                </a:lnTo>
                <a:lnTo>
                  <a:pt x="115" y="1185"/>
                </a:lnTo>
                <a:lnTo>
                  <a:pt x="100" y="1169"/>
                </a:lnTo>
                <a:lnTo>
                  <a:pt x="86" y="1153"/>
                </a:lnTo>
                <a:lnTo>
                  <a:pt x="75" y="1137"/>
                </a:lnTo>
                <a:lnTo>
                  <a:pt x="67" y="1121"/>
                </a:lnTo>
                <a:lnTo>
                  <a:pt x="58" y="1106"/>
                </a:lnTo>
                <a:lnTo>
                  <a:pt x="52" y="1094"/>
                </a:lnTo>
                <a:lnTo>
                  <a:pt x="45" y="1074"/>
                </a:lnTo>
                <a:lnTo>
                  <a:pt x="42" y="1067"/>
                </a:lnTo>
                <a:lnTo>
                  <a:pt x="42" y="1067"/>
                </a:lnTo>
                <a:lnTo>
                  <a:pt x="107" y="1068"/>
                </a:lnTo>
                <a:lnTo>
                  <a:pt x="153" y="1068"/>
                </a:lnTo>
                <a:lnTo>
                  <a:pt x="169" y="1068"/>
                </a:lnTo>
                <a:lnTo>
                  <a:pt x="175" y="1067"/>
                </a:lnTo>
                <a:lnTo>
                  <a:pt x="175" y="1067"/>
                </a:lnTo>
                <a:lnTo>
                  <a:pt x="177" y="1066"/>
                </a:lnTo>
                <a:lnTo>
                  <a:pt x="182" y="1066"/>
                </a:lnTo>
                <a:lnTo>
                  <a:pt x="198" y="1066"/>
                </a:lnTo>
                <a:lnTo>
                  <a:pt x="219" y="1067"/>
                </a:lnTo>
                <a:lnTo>
                  <a:pt x="219" y="1067"/>
                </a:lnTo>
                <a:lnTo>
                  <a:pt x="223" y="1068"/>
                </a:lnTo>
                <a:lnTo>
                  <a:pt x="239" y="1072"/>
                </a:lnTo>
                <a:lnTo>
                  <a:pt x="239" y="1072"/>
                </a:lnTo>
                <a:lnTo>
                  <a:pt x="245" y="1072"/>
                </a:lnTo>
                <a:lnTo>
                  <a:pt x="248" y="1071"/>
                </a:lnTo>
                <a:lnTo>
                  <a:pt x="253" y="1068"/>
                </a:lnTo>
                <a:lnTo>
                  <a:pt x="257" y="1066"/>
                </a:lnTo>
                <a:lnTo>
                  <a:pt x="262" y="1060"/>
                </a:lnTo>
                <a:lnTo>
                  <a:pt x="263" y="1057"/>
                </a:lnTo>
                <a:lnTo>
                  <a:pt x="263" y="1057"/>
                </a:lnTo>
                <a:close/>
                <a:moveTo>
                  <a:pt x="862" y="880"/>
                </a:moveTo>
                <a:lnTo>
                  <a:pt x="862" y="880"/>
                </a:lnTo>
                <a:lnTo>
                  <a:pt x="861" y="888"/>
                </a:lnTo>
                <a:lnTo>
                  <a:pt x="860" y="895"/>
                </a:lnTo>
                <a:lnTo>
                  <a:pt x="860" y="905"/>
                </a:lnTo>
                <a:lnTo>
                  <a:pt x="860" y="914"/>
                </a:lnTo>
                <a:lnTo>
                  <a:pt x="861" y="923"/>
                </a:lnTo>
                <a:lnTo>
                  <a:pt x="864" y="927"/>
                </a:lnTo>
                <a:lnTo>
                  <a:pt x="866" y="930"/>
                </a:lnTo>
                <a:lnTo>
                  <a:pt x="869" y="933"/>
                </a:lnTo>
                <a:lnTo>
                  <a:pt x="872" y="934"/>
                </a:lnTo>
                <a:lnTo>
                  <a:pt x="872" y="934"/>
                </a:lnTo>
                <a:lnTo>
                  <a:pt x="881" y="937"/>
                </a:lnTo>
                <a:lnTo>
                  <a:pt x="889" y="938"/>
                </a:lnTo>
                <a:lnTo>
                  <a:pt x="905" y="939"/>
                </a:lnTo>
                <a:lnTo>
                  <a:pt x="918" y="939"/>
                </a:lnTo>
                <a:lnTo>
                  <a:pt x="921" y="939"/>
                </a:lnTo>
                <a:lnTo>
                  <a:pt x="921" y="939"/>
                </a:lnTo>
                <a:lnTo>
                  <a:pt x="925" y="943"/>
                </a:lnTo>
                <a:lnTo>
                  <a:pt x="935" y="953"/>
                </a:lnTo>
                <a:lnTo>
                  <a:pt x="966" y="979"/>
                </a:lnTo>
                <a:lnTo>
                  <a:pt x="1010" y="1018"/>
                </a:lnTo>
                <a:lnTo>
                  <a:pt x="1010" y="1018"/>
                </a:lnTo>
                <a:lnTo>
                  <a:pt x="1010" y="1024"/>
                </a:lnTo>
                <a:lnTo>
                  <a:pt x="1011" y="1030"/>
                </a:lnTo>
                <a:lnTo>
                  <a:pt x="1013" y="1036"/>
                </a:lnTo>
                <a:lnTo>
                  <a:pt x="1017" y="1044"/>
                </a:lnTo>
                <a:lnTo>
                  <a:pt x="1022" y="1049"/>
                </a:lnTo>
                <a:lnTo>
                  <a:pt x="1026" y="1051"/>
                </a:lnTo>
                <a:lnTo>
                  <a:pt x="1029" y="1052"/>
                </a:lnTo>
                <a:lnTo>
                  <a:pt x="1034" y="1052"/>
                </a:lnTo>
                <a:lnTo>
                  <a:pt x="1039" y="1052"/>
                </a:lnTo>
                <a:lnTo>
                  <a:pt x="1039" y="1052"/>
                </a:lnTo>
                <a:lnTo>
                  <a:pt x="1044" y="1051"/>
                </a:lnTo>
                <a:lnTo>
                  <a:pt x="1048" y="1050"/>
                </a:lnTo>
                <a:lnTo>
                  <a:pt x="1050" y="1047"/>
                </a:lnTo>
                <a:lnTo>
                  <a:pt x="1052" y="1045"/>
                </a:lnTo>
                <a:lnTo>
                  <a:pt x="1053" y="1041"/>
                </a:lnTo>
                <a:lnTo>
                  <a:pt x="1054" y="1038"/>
                </a:lnTo>
                <a:lnTo>
                  <a:pt x="1053" y="1031"/>
                </a:lnTo>
                <a:lnTo>
                  <a:pt x="1050" y="1024"/>
                </a:lnTo>
                <a:lnTo>
                  <a:pt x="1048" y="1019"/>
                </a:lnTo>
                <a:lnTo>
                  <a:pt x="1044" y="1013"/>
                </a:lnTo>
                <a:lnTo>
                  <a:pt x="1044" y="1013"/>
                </a:lnTo>
                <a:lnTo>
                  <a:pt x="1039" y="1008"/>
                </a:lnTo>
                <a:lnTo>
                  <a:pt x="1037" y="1003"/>
                </a:lnTo>
                <a:lnTo>
                  <a:pt x="1034" y="998"/>
                </a:lnTo>
                <a:lnTo>
                  <a:pt x="1034" y="998"/>
                </a:lnTo>
                <a:lnTo>
                  <a:pt x="1026" y="939"/>
                </a:lnTo>
                <a:lnTo>
                  <a:pt x="1021" y="901"/>
                </a:lnTo>
                <a:lnTo>
                  <a:pt x="1020" y="888"/>
                </a:lnTo>
                <a:lnTo>
                  <a:pt x="1020" y="880"/>
                </a:lnTo>
                <a:lnTo>
                  <a:pt x="1020" y="880"/>
                </a:lnTo>
                <a:lnTo>
                  <a:pt x="1022" y="871"/>
                </a:lnTo>
                <a:lnTo>
                  <a:pt x="1023" y="867"/>
                </a:lnTo>
                <a:lnTo>
                  <a:pt x="1025" y="866"/>
                </a:lnTo>
                <a:lnTo>
                  <a:pt x="1025" y="866"/>
                </a:lnTo>
                <a:lnTo>
                  <a:pt x="1026" y="863"/>
                </a:lnTo>
                <a:lnTo>
                  <a:pt x="1025" y="861"/>
                </a:lnTo>
                <a:lnTo>
                  <a:pt x="1025" y="856"/>
                </a:lnTo>
                <a:lnTo>
                  <a:pt x="1020" y="817"/>
                </a:lnTo>
                <a:lnTo>
                  <a:pt x="1020" y="817"/>
                </a:lnTo>
                <a:lnTo>
                  <a:pt x="1036" y="818"/>
                </a:lnTo>
                <a:lnTo>
                  <a:pt x="1054" y="819"/>
                </a:lnTo>
                <a:lnTo>
                  <a:pt x="1076" y="823"/>
                </a:lnTo>
                <a:lnTo>
                  <a:pt x="1102" y="829"/>
                </a:lnTo>
                <a:lnTo>
                  <a:pt x="1114" y="834"/>
                </a:lnTo>
                <a:lnTo>
                  <a:pt x="1129" y="839"/>
                </a:lnTo>
                <a:lnTo>
                  <a:pt x="1142" y="845"/>
                </a:lnTo>
                <a:lnTo>
                  <a:pt x="1156" y="852"/>
                </a:lnTo>
                <a:lnTo>
                  <a:pt x="1169" y="861"/>
                </a:lnTo>
                <a:lnTo>
                  <a:pt x="1182" y="871"/>
                </a:lnTo>
                <a:lnTo>
                  <a:pt x="1182" y="871"/>
                </a:lnTo>
                <a:lnTo>
                  <a:pt x="1194" y="882"/>
                </a:lnTo>
                <a:lnTo>
                  <a:pt x="1205" y="894"/>
                </a:lnTo>
                <a:lnTo>
                  <a:pt x="1215" y="907"/>
                </a:lnTo>
                <a:lnTo>
                  <a:pt x="1225" y="922"/>
                </a:lnTo>
                <a:lnTo>
                  <a:pt x="1233" y="938"/>
                </a:lnTo>
                <a:lnTo>
                  <a:pt x="1241" y="954"/>
                </a:lnTo>
                <a:lnTo>
                  <a:pt x="1247" y="970"/>
                </a:lnTo>
                <a:lnTo>
                  <a:pt x="1253" y="987"/>
                </a:lnTo>
                <a:lnTo>
                  <a:pt x="1258" y="1003"/>
                </a:lnTo>
                <a:lnTo>
                  <a:pt x="1262" y="1019"/>
                </a:lnTo>
                <a:lnTo>
                  <a:pt x="1265" y="1035"/>
                </a:lnTo>
                <a:lnTo>
                  <a:pt x="1266" y="1050"/>
                </a:lnTo>
                <a:lnTo>
                  <a:pt x="1268" y="1063"/>
                </a:lnTo>
                <a:lnTo>
                  <a:pt x="1268" y="1076"/>
                </a:lnTo>
                <a:lnTo>
                  <a:pt x="1266" y="1087"/>
                </a:lnTo>
                <a:lnTo>
                  <a:pt x="1265" y="1097"/>
                </a:lnTo>
                <a:lnTo>
                  <a:pt x="1265" y="1097"/>
                </a:lnTo>
                <a:lnTo>
                  <a:pt x="1262" y="1106"/>
                </a:lnTo>
                <a:lnTo>
                  <a:pt x="1257" y="1116"/>
                </a:lnTo>
                <a:lnTo>
                  <a:pt x="1250" y="1128"/>
                </a:lnTo>
                <a:lnTo>
                  <a:pt x="1243" y="1141"/>
                </a:lnTo>
                <a:lnTo>
                  <a:pt x="1233" y="1154"/>
                </a:lnTo>
                <a:lnTo>
                  <a:pt x="1222" y="1168"/>
                </a:lnTo>
                <a:lnTo>
                  <a:pt x="1210" y="1183"/>
                </a:lnTo>
                <a:lnTo>
                  <a:pt x="1196" y="1195"/>
                </a:lnTo>
                <a:lnTo>
                  <a:pt x="1182" y="1208"/>
                </a:lnTo>
                <a:lnTo>
                  <a:pt x="1166" y="1221"/>
                </a:lnTo>
                <a:lnTo>
                  <a:pt x="1149" y="1232"/>
                </a:lnTo>
                <a:lnTo>
                  <a:pt x="1130" y="1241"/>
                </a:lnTo>
                <a:lnTo>
                  <a:pt x="1112" y="1250"/>
                </a:lnTo>
                <a:lnTo>
                  <a:pt x="1092" y="1257"/>
                </a:lnTo>
                <a:lnTo>
                  <a:pt x="1071" y="1261"/>
                </a:lnTo>
                <a:lnTo>
                  <a:pt x="1049" y="1264"/>
                </a:lnTo>
                <a:lnTo>
                  <a:pt x="1049" y="1264"/>
                </a:lnTo>
                <a:lnTo>
                  <a:pt x="1038" y="1264"/>
                </a:lnTo>
                <a:lnTo>
                  <a:pt x="1027" y="1264"/>
                </a:lnTo>
                <a:lnTo>
                  <a:pt x="1006" y="1260"/>
                </a:lnTo>
                <a:lnTo>
                  <a:pt x="986" y="1254"/>
                </a:lnTo>
                <a:lnTo>
                  <a:pt x="967" y="1246"/>
                </a:lnTo>
                <a:lnTo>
                  <a:pt x="947" y="1237"/>
                </a:lnTo>
                <a:lnTo>
                  <a:pt x="929" y="1224"/>
                </a:lnTo>
                <a:lnTo>
                  <a:pt x="913" y="1212"/>
                </a:lnTo>
                <a:lnTo>
                  <a:pt x="897" y="1198"/>
                </a:lnTo>
                <a:lnTo>
                  <a:pt x="881" y="1184"/>
                </a:lnTo>
                <a:lnTo>
                  <a:pt x="867" y="1169"/>
                </a:lnTo>
                <a:lnTo>
                  <a:pt x="855" y="1154"/>
                </a:lnTo>
                <a:lnTo>
                  <a:pt x="844" y="1138"/>
                </a:lnTo>
                <a:lnTo>
                  <a:pt x="834" y="1125"/>
                </a:lnTo>
                <a:lnTo>
                  <a:pt x="826" y="1111"/>
                </a:lnTo>
                <a:lnTo>
                  <a:pt x="818" y="1098"/>
                </a:lnTo>
                <a:lnTo>
                  <a:pt x="813" y="1087"/>
                </a:lnTo>
                <a:lnTo>
                  <a:pt x="813" y="1087"/>
                </a:lnTo>
                <a:lnTo>
                  <a:pt x="810" y="1076"/>
                </a:lnTo>
                <a:lnTo>
                  <a:pt x="807" y="1063"/>
                </a:lnTo>
                <a:lnTo>
                  <a:pt x="805" y="1051"/>
                </a:lnTo>
                <a:lnTo>
                  <a:pt x="805" y="1039"/>
                </a:lnTo>
                <a:lnTo>
                  <a:pt x="805" y="1012"/>
                </a:lnTo>
                <a:lnTo>
                  <a:pt x="808" y="986"/>
                </a:lnTo>
                <a:lnTo>
                  <a:pt x="812" y="961"/>
                </a:lnTo>
                <a:lnTo>
                  <a:pt x="818" y="941"/>
                </a:lnTo>
                <a:lnTo>
                  <a:pt x="823" y="925"/>
                </a:lnTo>
                <a:lnTo>
                  <a:pt x="828" y="915"/>
                </a:lnTo>
                <a:lnTo>
                  <a:pt x="828" y="915"/>
                </a:lnTo>
                <a:lnTo>
                  <a:pt x="838" y="903"/>
                </a:lnTo>
                <a:lnTo>
                  <a:pt x="849" y="891"/>
                </a:lnTo>
                <a:lnTo>
                  <a:pt x="862" y="880"/>
                </a:lnTo>
                <a:lnTo>
                  <a:pt x="862" y="880"/>
                </a:lnTo>
                <a:close/>
                <a:moveTo>
                  <a:pt x="936" y="876"/>
                </a:moveTo>
                <a:lnTo>
                  <a:pt x="946" y="871"/>
                </a:lnTo>
                <a:lnTo>
                  <a:pt x="946" y="871"/>
                </a:lnTo>
                <a:lnTo>
                  <a:pt x="955" y="871"/>
                </a:lnTo>
                <a:lnTo>
                  <a:pt x="961" y="869"/>
                </a:lnTo>
                <a:lnTo>
                  <a:pt x="966" y="871"/>
                </a:lnTo>
                <a:lnTo>
                  <a:pt x="966" y="871"/>
                </a:lnTo>
                <a:lnTo>
                  <a:pt x="969" y="871"/>
                </a:lnTo>
                <a:lnTo>
                  <a:pt x="974" y="871"/>
                </a:lnTo>
                <a:lnTo>
                  <a:pt x="978" y="871"/>
                </a:lnTo>
                <a:lnTo>
                  <a:pt x="980" y="871"/>
                </a:lnTo>
                <a:lnTo>
                  <a:pt x="980" y="871"/>
                </a:lnTo>
                <a:lnTo>
                  <a:pt x="991" y="873"/>
                </a:lnTo>
                <a:lnTo>
                  <a:pt x="1000" y="876"/>
                </a:lnTo>
                <a:lnTo>
                  <a:pt x="1000" y="876"/>
                </a:lnTo>
                <a:lnTo>
                  <a:pt x="1013" y="939"/>
                </a:lnTo>
                <a:lnTo>
                  <a:pt x="1022" y="984"/>
                </a:lnTo>
                <a:lnTo>
                  <a:pt x="1025" y="998"/>
                </a:lnTo>
                <a:lnTo>
                  <a:pt x="1025" y="1003"/>
                </a:lnTo>
                <a:lnTo>
                  <a:pt x="1025" y="1003"/>
                </a:lnTo>
                <a:lnTo>
                  <a:pt x="1022" y="1003"/>
                </a:lnTo>
                <a:lnTo>
                  <a:pt x="1018" y="1006"/>
                </a:lnTo>
                <a:lnTo>
                  <a:pt x="1015" y="1008"/>
                </a:lnTo>
                <a:lnTo>
                  <a:pt x="951" y="934"/>
                </a:lnTo>
                <a:lnTo>
                  <a:pt x="956" y="925"/>
                </a:lnTo>
                <a:lnTo>
                  <a:pt x="936" y="8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0A07A0D5-BE3D-4CFE-92D3-BAED4EC4C00B}"/>
              </a:ext>
            </a:extLst>
          </p:cNvPr>
          <p:cNvSpPr>
            <a:spLocks noEditPoints="1"/>
          </p:cNvSpPr>
          <p:nvPr/>
        </p:nvSpPr>
        <p:spPr bwMode="auto">
          <a:xfrm>
            <a:off x="264676" y="4908862"/>
            <a:ext cx="1853009" cy="1449513"/>
          </a:xfrm>
          <a:custGeom>
            <a:avLst/>
            <a:gdLst>
              <a:gd name="T0" fmla="*/ 460 w 1566"/>
              <a:gd name="T1" fmla="*/ 148 h 1225"/>
              <a:gd name="T2" fmla="*/ 435 w 1566"/>
              <a:gd name="T3" fmla="*/ 294 h 1225"/>
              <a:gd name="T4" fmla="*/ 321 w 1566"/>
              <a:gd name="T5" fmla="*/ 441 h 1225"/>
              <a:gd name="T6" fmla="*/ 315 w 1566"/>
              <a:gd name="T7" fmla="*/ 568 h 1225"/>
              <a:gd name="T8" fmla="*/ 272 w 1566"/>
              <a:gd name="T9" fmla="*/ 630 h 1225"/>
              <a:gd name="T10" fmla="*/ 75 w 1566"/>
              <a:gd name="T11" fmla="*/ 794 h 1225"/>
              <a:gd name="T12" fmla="*/ 70 w 1566"/>
              <a:gd name="T13" fmla="*/ 1044 h 1225"/>
              <a:gd name="T14" fmla="*/ 42 w 1566"/>
              <a:gd name="T15" fmla="*/ 1095 h 1225"/>
              <a:gd name="T16" fmla="*/ 264 w 1566"/>
              <a:gd name="T17" fmla="*/ 1215 h 1225"/>
              <a:gd name="T18" fmla="*/ 498 w 1566"/>
              <a:gd name="T19" fmla="*/ 1171 h 1225"/>
              <a:gd name="T20" fmla="*/ 643 w 1566"/>
              <a:gd name="T21" fmla="*/ 1027 h 1225"/>
              <a:gd name="T22" fmla="*/ 784 w 1566"/>
              <a:gd name="T23" fmla="*/ 1084 h 1225"/>
              <a:gd name="T24" fmla="*/ 841 w 1566"/>
              <a:gd name="T25" fmla="*/ 1134 h 1225"/>
              <a:gd name="T26" fmla="*/ 936 w 1566"/>
              <a:gd name="T27" fmla="*/ 1122 h 1225"/>
              <a:gd name="T28" fmla="*/ 839 w 1566"/>
              <a:gd name="T29" fmla="*/ 1016 h 1225"/>
              <a:gd name="T30" fmla="*/ 951 w 1566"/>
              <a:gd name="T31" fmla="*/ 890 h 1225"/>
              <a:gd name="T32" fmla="*/ 1102 w 1566"/>
              <a:gd name="T33" fmla="*/ 667 h 1225"/>
              <a:gd name="T34" fmla="*/ 980 w 1566"/>
              <a:gd name="T35" fmla="*/ 958 h 1225"/>
              <a:gd name="T36" fmla="*/ 1035 w 1566"/>
              <a:gd name="T37" fmla="*/ 1055 h 1225"/>
              <a:gd name="T38" fmla="*/ 1291 w 1566"/>
              <a:gd name="T39" fmla="*/ 1206 h 1225"/>
              <a:gd name="T40" fmla="*/ 1518 w 1566"/>
              <a:gd name="T41" fmla="*/ 1076 h 1225"/>
              <a:gd name="T42" fmla="*/ 1509 w 1566"/>
              <a:gd name="T43" fmla="*/ 746 h 1225"/>
              <a:gd name="T44" fmla="*/ 1272 w 1566"/>
              <a:gd name="T45" fmla="*/ 570 h 1225"/>
              <a:gd name="T46" fmla="*/ 1254 w 1566"/>
              <a:gd name="T47" fmla="*/ 460 h 1225"/>
              <a:gd name="T48" fmla="*/ 1051 w 1566"/>
              <a:gd name="T49" fmla="*/ 276 h 1225"/>
              <a:gd name="T50" fmla="*/ 1058 w 1566"/>
              <a:gd name="T51" fmla="*/ 361 h 1225"/>
              <a:gd name="T52" fmla="*/ 996 w 1566"/>
              <a:gd name="T53" fmla="*/ 322 h 1225"/>
              <a:gd name="T54" fmla="*/ 911 w 1566"/>
              <a:gd name="T55" fmla="*/ 306 h 1225"/>
              <a:gd name="T56" fmla="*/ 686 w 1566"/>
              <a:gd name="T57" fmla="*/ 226 h 1225"/>
              <a:gd name="T58" fmla="*/ 679 w 1566"/>
              <a:gd name="T59" fmla="*/ 123 h 1225"/>
              <a:gd name="T60" fmla="*/ 703 w 1566"/>
              <a:gd name="T61" fmla="*/ 67 h 1225"/>
              <a:gd name="T62" fmla="*/ 595 w 1566"/>
              <a:gd name="T63" fmla="*/ 0 h 1225"/>
              <a:gd name="T64" fmla="*/ 871 w 1566"/>
              <a:gd name="T65" fmla="*/ 338 h 1225"/>
              <a:gd name="T66" fmla="*/ 1004 w 1566"/>
              <a:gd name="T67" fmla="*/ 374 h 1225"/>
              <a:gd name="T68" fmla="*/ 994 w 1566"/>
              <a:gd name="T69" fmla="*/ 628 h 1225"/>
              <a:gd name="T70" fmla="*/ 909 w 1566"/>
              <a:gd name="T71" fmla="*/ 882 h 1225"/>
              <a:gd name="T72" fmla="*/ 845 w 1566"/>
              <a:gd name="T73" fmla="*/ 759 h 1225"/>
              <a:gd name="T74" fmla="*/ 853 w 1566"/>
              <a:gd name="T75" fmla="*/ 584 h 1225"/>
              <a:gd name="T76" fmla="*/ 802 w 1566"/>
              <a:gd name="T77" fmla="*/ 497 h 1225"/>
              <a:gd name="T78" fmla="*/ 620 w 1566"/>
              <a:gd name="T79" fmla="*/ 441 h 1225"/>
              <a:gd name="T80" fmla="*/ 759 w 1566"/>
              <a:gd name="T81" fmla="*/ 355 h 1225"/>
              <a:gd name="T82" fmla="*/ 1182 w 1566"/>
              <a:gd name="T83" fmla="*/ 832 h 1225"/>
              <a:gd name="T84" fmla="*/ 1325 w 1566"/>
              <a:gd name="T85" fmla="*/ 1015 h 1225"/>
              <a:gd name="T86" fmla="*/ 1248 w 1566"/>
              <a:gd name="T87" fmla="*/ 1174 h 1225"/>
              <a:gd name="T88" fmla="*/ 1047 w 1566"/>
              <a:gd name="T89" fmla="*/ 985 h 1225"/>
              <a:gd name="T90" fmla="*/ 1114 w 1566"/>
              <a:gd name="T91" fmla="*/ 741 h 1225"/>
              <a:gd name="T92" fmla="*/ 1266 w 1566"/>
              <a:gd name="T93" fmla="*/ 845 h 1225"/>
              <a:gd name="T94" fmla="*/ 1449 w 1566"/>
              <a:gd name="T95" fmla="*/ 751 h 1225"/>
              <a:gd name="T96" fmla="*/ 1501 w 1566"/>
              <a:gd name="T97" fmla="*/ 1044 h 1225"/>
              <a:gd name="T98" fmla="*/ 1302 w 1566"/>
              <a:gd name="T99" fmla="*/ 820 h 1225"/>
              <a:gd name="T100" fmla="*/ 533 w 1566"/>
              <a:gd name="T101" fmla="*/ 1070 h 1225"/>
              <a:gd name="T102" fmla="*/ 280 w 1566"/>
              <a:gd name="T103" fmla="*/ 1182 h 1225"/>
              <a:gd name="T104" fmla="*/ 172 w 1566"/>
              <a:gd name="T105" fmla="*/ 1047 h 1225"/>
              <a:gd name="T106" fmla="*/ 219 w 1566"/>
              <a:gd name="T107" fmla="*/ 1038 h 1225"/>
              <a:gd name="T108" fmla="*/ 360 w 1566"/>
              <a:gd name="T109" fmla="*/ 1031 h 1225"/>
              <a:gd name="T110" fmla="*/ 169 w 1566"/>
              <a:gd name="T111" fmla="*/ 1017 h 1225"/>
              <a:gd name="T112" fmla="*/ 107 w 1566"/>
              <a:gd name="T113" fmla="*/ 1000 h 1225"/>
              <a:gd name="T114" fmla="*/ 255 w 1566"/>
              <a:gd name="T115" fmla="*/ 941 h 1225"/>
              <a:gd name="T116" fmla="*/ 343 w 1566"/>
              <a:gd name="T117" fmla="*/ 784 h 1225"/>
              <a:gd name="T118" fmla="*/ 258 w 1566"/>
              <a:gd name="T119" fmla="*/ 704 h 1225"/>
              <a:gd name="T120" fmla="*/ 105 w 1566"/>
              <a:gd name="T121" fmla="*/ 86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66" h="1225">
                <a:moveTo>
                  <a:pt x="527" y="74"/>
                </a:moveTo>
                <a:lnTo>
                  <a:pt x="527" y="74"/>
                </a:lnTo>
                <a:lnTo>
                  <a:pt x="522" y="72"/>
                </a:lnTo>
                <a:lnTo>
                  <a:pt x="519" y="70"/>
                </a:lnTo>
                <a:lnTo>
                  <a:pt x="512" y="69"/>
                </a:lnTo>
                <a:lnTo>
                  <a:pt x="506" y="68"/>
                </a:lnTo>
                <a:lnTo>
                  <a:pt x="499" y="69"/>
                </a:lnTo>
                <a:lnTo>
                  <a:pt x="492" y="73"/>
                </a:lnTo>
                <a:lnTo>
                  <a:pt x="484" y="80"/>
                </a:lnTo>
                <a:lnTo>
                  <a:pt x="484" y="80"/>
                </a:lnTo>
                <a:lnTo>
                  <a:pt x="472" y="96"/>
                </a:lnTo>
                <a:lnTo>
                  <a:pt x="468" y="104"/>
                </a:lnTo>
                <a:lnTo>
                  <a:pt x="464" y="111"/>
                </a:lnTo>
                <a:lnTo>
                  <a:pt x="462" y="118"/>
                </a:lnTo>
                <a:lnTo>
                  <a:pt x="460" y="127"/>
                </a:lnTo>
                <a:lnTo>
                  <a:pt x="460" y="137"/>
                </a:lnTo>
                <a:lnTo>
                  <a:pt x="460" y="148"/>
                </a:lnTo>
                <a:lnTo>
                  <a:pt x="460" y="148"/>
                </a:lnTo>
                <a:lnTo>
                  <a:pt x="461" y="167"/>
                </a:lnTo>
                <a:lnTo>
                  <a:pt x="460" y="175"/>
                </a:lnTo>
                <a:lnTo>
                  <a:pt x="458" y="181"/>
                </a:lnTo>
                <a:lnTo>
                  <a:pt x="457" y="186"/>
                </a:lnTo>
                <a:lnTo>
                  <a:pt x="455" y="191"/>
                </a:lnTo>
                <a:lnTo>
                  <a:pt x="451" y="193"/>
                </a:lnTo>
                <a:lnTo>
                  <a:pt x="447" y="197"/>
                </a:lnTo>
                <a:lnTo>
                  <a:pt x="447" y="197"/>
                </a:lnTo>
                <a:lnTo>
                  <a:pt x="445" y="198"/>
                </a:lnTo>
                <a:lnTo>
                  <a:pt x="444" y="199"/>
                </a:lnTo>
                <a:lnTo>
                  <a:pt x="446" y="201"/>
                </a:lnTo>
                <a:lnTo>
                  <a:pt x="449" y="202"/>
                </a:lnTo>
                <a:lnTo>
                  <a:pt x="460" y="203"/>
                </a:lnTo>
                <a:lnTo>
                  <a:pt x="472" y="214"/>
                </a:lnTo>
                <a:lnTo>
                  <a:pt x="435" y="294"/>
                </a:lnTo>
                <a:lnTo>
                  <a:pt x="435" y="294"/>
                </a:lnTo>
                <a:lnTo>
                  <a:pt x="423" y="304"/>
                </a:lnTo>
                <a:lnTo>
                  <a:pt x="410" y="312"/>
                </a:lnTo>
                <a:lnTo>
                  <a:pt x="398" y="319"/>
                </a:lnTo>
                <a:lnTo>
                  <a:pt x="398" y="319"/>
                </a:lnTo>
                <a:lnTo>
                  <a:pt x="391" y="323"/>
                </a:lnTo>
                <a:lnTo>
                  <a:pt x="386" y="328"/>
                </a:lnTo>
                <a:lnTo>
                  <a:pt x="381" y="334"/>
                </a:lnTo>
                <a:lnTo>
                  <a:pt x="374" y="343"/>
                </a:lnTo>
                <a:lnTo>
                  <a:pt x="374" y="343"/>
                </a:lnTo>
                <a:lnTo>
                  <a:pt x="363" y="355"/>
                </a:lnTo>
                <a:lnTo>
                  <a:pt x="348" y="371"/>
                </a:lnTo>
                <a:lnTo>
                  <a:pt x="340" y="381"/>
                </a:lnTo>
                <a:lnTo>
                  <a:pt x="334" y="392"/>
                </a:lnTo>
                <a:lnTo>
                  <a:pt x="329" y="403"/>
                </a:lnTo>
                <a:lnTo>
                  <a:pt x="326" y="417"/>
                </a:lnTo>
                <a:lnTo>
                  <a:pt x="326" y="417"/>
                </a:lnTo>
                <a:lnTo>
                  <a:pt x="321" y="441"/>
                </a:lnTo>
                <a:lnTo>
                  <a:pt x="318" y="460"/>
                </a:lnTo>
                <a:lnTo>
                  <a:pt x="318" y="468"/>
                </a:lnTo>
                <a:lnTo>
                  <a:pt x="320" y="474"/>
                </a:lnTo>
                <a:lnTo>
                  <a:pt x="322" y="479"/>
                </a:lnTo>
                <a:lnTo>
                  <a:pt x="326" y="484"/>
                </a:lnTo>
                <a:lnTo>
                  <a:pt x="326" y="484"/>
                </a:lnTo>
                <a:lnTo>
                  <a:pt x="333" y="492"/>
                </a:lnTo>
                <a:lnTo>
                  <a:pt x="342" y="497"/>
                </a:lnTo>
                <a:lnTo>
                  <a:pt x="349" y="503"/>
                </a:lnTo>
                <a:lnTo>
                  <a:pt x="349" y="503"/>
                </a:lnTo>
                <a:lnTo>
                  <a:pt x="339" y="516"/>
                </a:lnTo>
                <a:lnTo>
                  <a:pt x="332" y="530"/>
                </a:lnTo>
                <a:lnTo>
                  <a:pt x="328" y="537"/>
                </a:lnTo>
                <a:lnTo>
                  <a:pt x="326" y="546"/>
                </a:lnTo>
                <a:lnTo>
                  <a:pt x="326" y="546"/>
                </a:lnTo>
                <a:lnTo>
                  <a:pt x="320" y="558"/>
                </a:lnTo>
                <a:lnTo>
                  <a:pt x="315" y="568"/>
                </a:lnTo>
                <a:lnTo>
                  <a:pt x="312" y="575"/>
                </a:lnTo>
                <a:lnTo>
                  <a:pt x="312" y="579"/>
                </a:lnTo>
                <a:lnTo>
                  <a:pt x="313" y="581"/>
                </a:lnTo>
                <a:lnTo>
                  <a:pt x="313" y="581"/>
                </a:lnTo>
                <a:lnTo>
                  <a:pt x="315" y="589"/>
                </a:lnTo>
                <a:lnTo>
                  <a:pt x="315" y="594"/>
                </a:lnTo>
                <a:lnTo>
                  <a:pt x="313" y="600"/>
                </a:lnTo>
                <a:lnTo>
                  <a:pt x="215" y="594"/>
                </a:lnTo>
                <a:lnTo>
                  <a:pt x="178" y="618"/>
                </a:lnTo>
                <a:lnTo>
                  <a:pt x="178" y="618"/>
                </a:lnTo>
                <a:lnTo>
                  <a:pt x="183" y="626"/>
                </a:lnTo>
                <a:lnTo>
                  <a:pt x="187" y="629"/>
                </a:lnTo>
                <a:lnTo>
                  <a:pt x="189" y="630"/>
                </a:lnTo>
                <a:lnTo>
                  <a:pt x="191" y="630"/>
                </a:lnTo>
                <a:lnTo>
                  <a:pt x="191" y="630"/>
                </a:lnTo>
                <a:lnTo>
                  <a:pt x="218" y="630"/>
                </a:lnTo>
                <a:lnTo>
                  <a:pt x="272" y="630"/>
                </a:lnTo>
                <a:lnTo>
                  <a:pt x="349" y="630"/>
                </a:lnTo>
                <a:lnTo>
                  <a:pt x="349" y="655"/>
                </a:lnTo>
                <a:lnTo>
                  <a:pt x="349" y="655"/>
                </a:lnTo>
                <a:lnTo>
                  <a:pt x="309" y="654"/>
                </a:lnTo>
                <a:lnTo>
                  <a:pt x="272" y="654"/>
                </a:lnTo>
                <a:lnTo>
                  <a:pt x="234" y="655"/>
                </a:lnTo>
                <a:lnTo>
                  <a:pt x="234" y="655"/>
                </a:lnTo>
                <a:lnTo>
                  <a:pt x="215" y="659"/>
                </a:lnTo>
                <a:lnTo>
                  <a:pt x="198" y="664"/>
                </a:lnTo>
                <a:lnTo>
                  <a:pt x="180" y="672"/>
                </a:lnTo>
                <a:lnTo>
                  <a:pt x="161" y="683"/>
                </a:lnTo>
                <a:lnTo>
                  <a:pt x="144" y="697"/>
                </a:lnTo>
                <a:lnTo>
                  <a:pt x="128" y="714"/>
                </a:lnTo>
                <a:lnTo>
                  <a:pt x="113" y="732"/>
                </a:lnTo>
                <a:lnTo>
                  <a:pt x="99" y="753"/>
                </a:lnTo>
                <a:lnTo>
                  <a:pt x="99" y="753"/>
                </a:lnTo>
                <a:lnTo>
                  <a:pt x="75" y="794"/>
                </a:lnTo>
                <a:lnTo>
                  <a:pt x="58" y="827"/>
                </a:lnTo>
                <a:lnTo>
                  <a:pt x="47" y="851"/>
                </a:lnTo>
                <a:lnTo>
                  <a:pt x="45" y="859"/>
                </a:lnTo>
                <a:lnTo>
                  <a:pt x="45" y="864"/>
                </a:lnTo>
                <a:lnTo>
                  <a:pt x="45" y="864"/>
                </a:lnTo>
                <a:lnTo>
                  <a:pt x="46" y="866"/>
                </a:lnTo>
                <a:lnTo>
                  <a:pt x="48" y="869"/>
                </a:lnTo>
                <a:lnTo>
                  <a:pt x="54" y="872"/>
                </a:lnTo>
                <a:lnTo>
                  <a:pt x="63" y="876"/>
                </a:lnTo>
                <a:lnTo>
                  <a:pt x="63" y="876"/>
                </a:lnTo>
                <a:lnTo>
                  <a:pt x="61" y="934"/>
                </a:lnTo>
                <a:lnTo>
                  <a:pt x="61" y="979"/>
                </a:lnTo>
                <a:lnTo>
                  <a:pt x="62" y="998"/>
                </a:lnTo>
                <a:lnTo>
                  <a:pt x="63" y="1010"/>
                </a:lnTo>
                <a:lnTo>
                  <a:pt x="63" y="1010"/>
                </a:lnTo>
                <a:lnTo>
                  <a:pt x="65" y="1028"/>
                </a:lnTo>
                <a:lnTo>
                  <a:pt x="70" y="1044"/>
                </a:lnTo>
                <a:lnTo>
                  <a:pt x="74" y="1059"/>
                </a:lnTo>
                <a:lnTo>
                  <a:pt x="32" y="1077"/>
                </a:lnTo>
                <a:lnTo>
                  <a:pt x="2" y="1010"/>
                </a:lnTo>
                <a:lnTo>
                  <a:pt x="2" y="1010"/>
                </a:lnTo>
                <a:lnTo>
                  <a:pt x="0" y="1030"/>
                </a:lnTo>
                <a:lnTo>
                  <a:pt x="0" y="1045"/>
                </a:lnTo>
                <a:lnTo>
                  <a:pt x="2" y="1059"/>
                </a:lnTo>
                <a:lnTo>
                  <a:pt x="2" y="1059"/>
                </a:lnTo>
                <a:lnTo>
                  <a:pt x="4" y="1070"/>
                </a:lnTo>
                <a:lnTo>
                  <a:pt x="8" y="1081"/>
                </a:lnTo>
                <a:lnTo>
                  <a:pt x="11" y="1086"/>
                </a:lnTo>
                <a:lnTo>
                  <a:pt x="15" y="1091"/>
                </a:lnTo>
                <a:lnTo>
                  <a:pt x="20" y="1093"/>
                </a:lnTo>
                <a:lnTo>
                  <a:pt x="26" y="1096"/>
                </a:lnTo>
                <a:lnTo>
                  <a:pt x="26" y="1096"/>
                </a:lnTo>
                <a:lnTo>
                  <a:pt x="33" y="1096"/>
                </a:lnTo>
                <a:lnTo>
                  <a:pt x="42" y="1095"/>
                </a:lnTo>
                <a:lnTo>
                  <a:pt x="52" y="1092"/>
                </a:lnTo>
                <a:lnTo>
                  <a:pt x="63" y="1088"/>
                </a:lnTo>
                <a:lnTo>
                  <a:pt x="79" y="1081"/>
                </a:lnTo>
                <a:lnTo>
                  <a:pt x="86" y="1077"/>
                </a:lnTo>
                <a:lnTo>
                  <a:pt x="86" y="1077"/>
                </a:lnTo>
                <a:lnTo>
                  <a:pt x="90" y="1084"/>
                </a:lnTo>
                <a:lnTo>
                  <a:pt x="101" y="1101"/>
                </a:lnTo>
                <a:lnTo>
                  <a:pt x="108" y="1112"/>
                </a:lnTo>
                <a:lnTo>
                  <a:pt x="118" y="1124"/>
                </a:lnTo>
                <a:lnTo>
                  <a:pt x="131" y="1138"/>
                </a:lnTo>
                <a:lnTo>
                  <a:pt x="145" y="1151"/>
                </a:lnTo>
                <a:lnTo>
                  <a:pt x="161" y="1165"/>
                </a:lnTo>
                <a:lnTo>
                  <a:pt x="180" y="1178"/>
                </a:lnTo>
                <a:lnTo>
                  <a:pt x="200" y="1190"/>
                </a:lnTo>
                <a:lnTo>
                  <a:pt x="224" y="1201"/>
                </a:lnTo>
                <a:lnTo>
                  <a:pt x="251" y="1211"/>
                </a:lnTo>
                <a:lnTo>
                  <a:pt x="264" y="1215"/>
                </a:lnTo>
                <a:lnTo>
                  <a:pt x="279" y="1219"/>
                </a:lnTo>
                <a:lnTo>
                  <a:pt x="294" y="1221"/>
                </a:lnTo>
                <a:lnTo>
                  <a:pt x="310" y="1222"/>
                </a:lnTo>
                <a:lnTo>
                  <a:pt x="326" y="1224"/>
                </a:lnTo>
                <a:lnTo>
                  <a:pt x="343" y="1225"/>
                </a:lnTo>
                <a:lnTo>
                  <a:pt x="343" y="1225"/>
                </a:lnTo>
                <a:lnTo>
                  <a:pt x="360" y="1224"/>
                </a:lnTo>
                <a:lnTo>
                  <a:pt x="377" y="1222"/>
                </a:lnTo>
                <a:lnTo>
                  <a:pt x="392" y="1220"/>
                </a:lnTo>
                <a:lnTo>
                  <a:pt x="407" y="1217"/>
                </a:lnTo>
                <a:lnTo>
                  <a:pt x="420" y="1214"/>
                </a:lnTo>
                <a:lnTo>
                  <a:pt x="434" y="1209"/>
                </a:lnTo>
                <a:lnTo>
                  <a:pt x="446" y="1204"/>
                </a:lnTo>
                <a:lnTo>
                  <a:pt x="457" y="1198"/>
                </a:lnTo>
                <a:lnTo>
                  <a:pt x="468" y="1192"/>
                </a:lnTo>
                <a:lnTo>
                  <a:pt x="479" y="1185"/>
                </a:lnTo>
                <a:lnTo>
                  <a:pt x="498" y="1171"/>
                </a:lnTo>
                <a:lnTo>
                  <a:pt x="514" y="1156"/>
                </a:lnTo>
                <a:lnTo>
                  <a:pt x="527" y="1140"/>
                </a:lnTo>
                <a:lnTo>
                  <a:pt x="538" y="1123"/>
                </a:lnTo>
                <a:lnTo>
                  <a:pt x="548" y="1108"/>
                </a:lnTo>
                <a:lnTo>
                  <a:pt x="557" y="1092"/>
                </a:lnTo>
                <a:lnTo>
                  <a:pt x="563" y="1079"/>
                </a:lnTo>
                <a:lnTo>
                  <a:pt x="571" y="1058"/>
                </a:lnTo>
                <a:lnTo>
                  <a:pt x="576" y="1047"/>
                </a:lnTo>
                <a:lnTo>
                  <a:pt x="576" y="1047"/>
                </a:lnTo>
                <a:lnTo>
                  <a:pt x="579" y="1042"/>
                </a:lnTo>
                <a:lnTo>
                  <a:pt x="581" y="1036"/>
                </a:lnTo>
                <a:lnTo>
                  <a:pt x="585" y="1022"/>
                </a:lnTo>
                <a:lnTo>
                  <a:pt x="589" y="1004"/>
                </a:lnTo>
                <a:lnTo>
                  <a:pt x="606" y="998"/>
                </a:lnTo>
                <a:lnTo>
                  <a:pt x="624" y="1004"/>
                </a:lnTo>
                <a:lnTo>
                  <a:pt x="624" y="1004"/>
                </a:lnTo>
                <a:lnTo>
                  <a:pt x="643" y="1027"/>
                </a:lnTo>
                <a:lnTo>
                  <a:pt x="661" y="1047"/>
                </a:lnTo>
                <a:lnTo>
                  <a:pt x="671" y="1057"/>
                </a:lnTo>
                <a:lnTo>
                  <a:pt x="679" y="1065"/>
                </a:lnTo>
                <a:lnTo>
                  <a:pt x="679" y="1065"/>
                </a:lnTo>
                <a:lnTo>
                  <a:pt x="684" y="1069"/>
                </a:lnTo>
                <a:lnTo>
                  <a:pt x="690" y="1071"/>
                </a:lnTo>
                <a:lnTo>
                  <a:pt x="703" y="1075"/>
                </a:lnTo>
                <a:lnTo>
                  <a:pt x="715" y="1076"/>
                </a:lnTo>
                <a:lnTo>
                  <a:pt x="729" y="1076"/>
                </a:lnTo>
                <a:lnTo>
                  <a:pt x="741" y="1075"/>
                </a:lnTo>
                <a:lnTo>
                  <a:pt x="751" y="1074"/>
                </a:lnTo>
                <a:lnTo>
                  <a:pt x="759" y="1071"/>
                </a:lnTo>
                <a:lnTo>
                  <a:pt x="759" y="1071"/>
                </a:lnTo>
                <a:lnTo>
                  <a:pt x="771" y="1075"/>
                </a:lnTo>
                <a:lnTo>
                  <a:pt x="780" y="1079"/>
                </a:lnTo>
                <a:lnTo>
                  <a:pt x="783" y="1081"/>
                </a:lnTo>
                <a:lnTo>
                  <a:pt x="784" y="1084"/>
                </a:lnTo>
                <a:lnTo>
                  <a:pt x="784" y="1084"/>
                </a:lnTo>
                <a:lnTo>
                  <a:pt x="784" y="1086"/>
                </a:lnTo>
                <a:lnTo>
                  <a:pt x="785" y="1090"/>
                </a:lnTo>
                <a:lnTo>
                  <a:pt x="792" y="1098"/>
                </a:lnTo>
                <a:lnTo>
                  <a:pt x="802" y="1108"/>
                </a:lnTo>
                <a:lnTo>
                  <a:pt x="802" y="1108"/>
                </a:lnTo>
                <a:lnTo>
                  <a:pt x="800" y="1109"/>
                </a:lnTo>
                <a:lnTo>
                  <a:pt x="795" y="1112"/>
                </a:lnTo>
                <a:lnTo>
                  <a:pt x="792" y="1113"/>
                </a:lnTo>
                <a:lnTo>
                  <a:pt x="791" y="1115"/>
                </a:lnTo>
                <a:lnTo>
                  <a:pt x="792" y="1118"/>
                </a:lnTo>
                <a:lnTo>
                  <a:pt x="796" y="1120"/>
                </a:lnTo>
                <a:lnTo>
                  <a:pt x="796" y="1120"/>
                </a:lnTo>
                <a:lnTo>
                  <a:pt x="808" y="1127"/>
                </a:lnTo>
                <a:lnTo>
                  <a:pt x="823" y="1131"/>
                </a:lnTo>
                <a:lnTo>
                  <a:pt x="837" y="1134"/>
                </a:lnTo>
                <a:lnTo>
                  <a:pt x="841" y="1134"/>
                </a:lnTo>
                <a:lnTo>
                  <a:pt x="845" y="1133"/>
                </a:lnTo>
                <a:lnTo>
                  <a:pt x="845" y="1133"/>
                </a:lnTo>
                <a:lnTo>
                  <a:pt x="848" y="1128"/>
                </a:lnTo>
                <a:lnTo>
                  <a:pt x="849" y="1122"/>
                </a:lnTo>
                <a:lnTo>
                  <a:pt x="851" y="1114"/>
                </a:lnTo>
                <a:lnTo>
                  <a:pt x="851" y="1114"/>
                </a:lnTo>
                <a:lnTo>
                  <a:pt x="860" y="1119"/>
                </a:lnTo>
                <a:lnTo>
                  <a:pt x="881" y="1128"/>
                </a:lnTo>
                <a:lnTo>
                  <a:pt x="894" y="1131"/>
                </a:lnTo>
                <a:lnTo>
                  <a:pt x="905" y="1134"/>
                </a:lnTo>
                <a:lnTo>
                  <a:pt x="916" y="1135"/>
                </a:lnTo>
                <a:lnTo>
                  <a:pt x="920" y="1134"/>
                </a:lnTo>
                <a:lnTo>
                  <a:pt x="924" y="1133"/>
                </a:lnTo>
                <a:lnTo>
                  <a:pt x="924" y="1133"/>
                </a:lnTo>
                <a:lnTo>
                  <a:pt x="930" y="1129"/>
                </a:lnTo>
                <a:lnTo>
                  <a:pt x="934" y="1125"/>
                </a:lnTo>
                <a:lnTo>
                  <a:pt x="936" y="1122"/>
                </a:lnTo>
                <a:lnTo>
                  <a:pt x="937" y="1118"/>
                </a:lnTo>
                <a:lnTo>
                  <a:pt x="937" y="1115"/>
                </a:lnTo>
                <a:lnTo>
                  <a:pt x="936" y="1112"/>
                </a:lnTo>
                <a:lnTo>
                  <a:pt x="934" y="1111"/>
                </a:lnTo>
                <a:lnTo>
                  <a:pt x="930" y="1108"/>
                </a:lnTo>
                <a:lnTo>
                  <a:pt x="930" y="1108"/>
                </a:lnTo>
                <a:lnTo>
                  <a:pt x="916" y="1100"/>
                </a:lnTo>
                <a:lnTo>
                  <a:pt x="896" y="1085"/>
                </a:lnTo>
                <a:lnTo>
                  <a:pt x="870" y="1065"/>
                </a:lnTo>
                <a:lnTo>
                  <a:pt x="870" y="1065"/>
                </a:lnTo>
                <a:lnTo>
                  <a:pt x="861" y="1053"/>
                </a:lnTo>
                <a:lnTo>
                  <a:pt x="851" y="1034"/>
                </a:lnTo>
                <a:lnTo>
                  <a:pt x="851" y="1034"/>
                </a:lnTo>
                <a:lnTo>
                  <a:pt x="848" y="1030"/>
                </a:lnTo>
                <a:lnTo>
                  <a:pt x="845" y="1026"/>
                </a:lnTo>
                <a:lnTo>
                  <a:pt x="841" y="1022"/>
                </a:lnTo>
                <a:lnTo>
                  <a:pt x="839" y="1016"/>
                </a:lnTo>
                <a:lnTo>
                  <a:pt x="839" y="1016"/>
                </a:lnTo>
                <a:lnTo>
                  <a:pt x="837" y="1012"/>
                </a:lnTo>
                <a:lnTo>
                  <a:pt x="835" y="1005"/>
                </a:lnTo>
                <a:lnTo>
                  <a:pt x="834" y="989"/>
                </a:lnTo>
                <a:lnTo>
                  <a:pt x="833" y="967"/>
                </a:lnTo>
                <a:lnTo>
                  <a:pt x="833" y="967"/>
                </a:lnTo>
                <a:lnTo>
                  <a:pt x="844" y="964"/>
                </a:lnTo>
                <a:lnTo>
                  <a:pt x="872" y="955"/>
                </a:lnTo>
                <a:lnTo>
                  <a:pt x="888" y="948"/>
                </a:lnTo>
                <a:lnTo>
                  <a:pt x="904" y="941"/>
                </a:lnTo>
                <a:lnTo>
                  <a:pt x="919" y="934"/>
                </a:lnTo>
                <a:lnTo>
                  <a:pt x="925" y="929"/>
                </a:lnTo>
                <a:lnTo>
                  <a:pt x="930" y="925"/>
                </a:lnTo>
                <a:lnTo>
                  <a:pt x="930" y="925"/>
                </a:lnTo>
                <a:lnTo>
                  <a:pt x="935" y="919"/>
                </a:lnTo>
                <a:lnTo>
                  <a:pt x="940" y="910"/>
                </a:lnTo>
                <a:lnTo>
                  <a:pt x="951" y="890"/>
                </a:lnTo>
                <a:lnTo>
                  <a:pt x="963" y="863"/>
                </a:lnTo>
                <a:lnTo>
                  <a:pt x="974" y="832"/>
                </a:lnTo>
                <a:lnTo>
                  <a:pt x="995" y="773"/>
                </a:lnTo>
                <a:lnTo>
                  <a:pt x="1010" y="729"/>
                </a:lnTo>
                <a:lnTo>
                  <a:pt x="1010" y="729"/>
                </a:lnTo>
                <a:lnTo>
                  <a:pt x="1013" y="715"/>
                </a:lnTo>
                <a:lnTo>
                  <a:pt x="1015" y="705"/>
                </a:lnTo>
                <a:lnTo>
                  <a:pt x="1017" y="689"/>
                </a:lnTo>
                <a:lnTo>
                  <a:pt x="1018" y="684"/>
                </a:lnTo>
                <a:lnTo>
                  <a:pt x="1022" y="678"/>
                </a:lnTo>
                <a:lnTo>
                  <a:pt x="1027" y="673"/>
                </a:lnTo>
                <a:lnTo>
                  <a:pt x="1034" y="667"/>
                </a:lnTo>
                <a:lnTo>
                  <a:pt x="1034" y="667"/>
                </a:lnTo>
                <a:lnTo>
                  <a:pt x="1053" y="655"/>
                </a:lnTo>
                <a:lnTo>
                  <a:pt x="1067" y="643"/>
                </a:lnTo>
                <a:lnTo>
                  <a:pt x="1083" y="630"/>
                </a:lnTo>
                <a:lnTo>
                  <a:pt x="1102" y="667"/>
                </a:lnTo>
                <a:lnTo>
                  <a:pt x="1102" y="667"/>
                </a:lnTo>
                <a:lnTo>
                  <a:pt x="1090" y="677"/>
                </a:lnTo>
                <a:lnTo>
                  <a:pt x="1078" y="689"/>
                </a:lnTo>
                <a:lnTo>
                  <a:pt x="1064" y="705"/>
                </a:lnTo>
                <a:lnTo>
                  <a:pt x="1047" y="725"/>
                </a:lnTo>
                <a:lnTo>
                  <a:pt x="1031" y="748"/>
                </a:lnTo>
                <a:lnTo>
                  <a:pt x="1023" y="761"/>
                </a:lnTo>
                <a:lnTo>
                  <a:pt x="1016" y="774"/>
                </a:lnTo>
                <a:lnTo>
                  <a:pt x="1010" y="788"/>
                </a:lnTo>
                <a:lnTo>
                  <a:pt x="1004" y="802"/>
                </a:lnTo>
                <a:lnTo>
                  <a:pt x="1004" y="802"/>
                </a:lnTo>
                <a:lnTo>
                  <a:pt x="999" y="817"/>
                </a:lnTo>
                <a:lnTo>
                  <a:pt x="994" y="833"/>
                </a:lnTo>
                <a:lnTo>
                  <a:pt x="988" y="866"/>
                </a:lnTo>
                <a:lnTo>
                  <a:pt x="983" y="899"/>
                </a:lnTo>
                <a:lnTo>
                  <a:pt x="980" y="931"/>
                </a:lnTo>
                <a:lnTo>
                  <a:pt x="980" y="958"/>
                </a:lnTo>
                <a:lnTo>
                  <a:pt x="980" y="982"/>
                </a:lnTo>
                <a:lnTo>
                  <a:pt x="983" y="998"/>
                </a:lnTo>
                <a:lnTo>
                  <a:pt x="984" y="1003"/>
                </a:lnTo>
                <a:lnTo>
                  <a:pt x="985" y="1004"/>
                </a:lnTo>
                <a:lnTo>
                  <a:pt x="985" y="1004"/>
                </a:lnTo>
                <a:lnTo>
                  <a:pt x="989" y="1005"/>
                </a:lnTo>
                <a:lnTo>
                  <a:pt x="993" y="1003"/>
                </a:lnTo>
                <a:lnTo>
                  <a:pt x="996" y="1000"/>
                </a:lnTo>
                <a:lnTo>
                  <a:pt x="1001" y="996"/>
                </a:lnTo>
                <a:lnTo>
                  <a:pt x="1007" y="989"/>
                </a:lnTo>
                <a:lnTo>
                  <a:pt x="1010" y="985"/>
                </a:lnTo>
                <a:lnTo>
                  <a:pt x="1010" y="985"/>
                </a:lnTo>
                <a:lnTo>
                  <a:pt x="1012" y="995"/>
                </a:lnTo>
                <a:lnTo>
                  <a:pt x="1015" y="1006"/>
                </a:lnTo>
                <a:lnTo>
                  <a:pt x="1020" y="1020"/>
                </a:lnTo>
                <a:lnTo>
                  <a:pt x="1027" y="1037"/>
                </a:lnTo>
                <a:lnTo>
                  <a:pt x="1035" y="1055"/>
                </a:lnTo>
                <a:lnTo>
                  <a:pt x="1047" y="1075"/>
                </a:lnTo>
                <a:lnTo>
                  <a:pt x="1060" y="1096"/>
                </a:lnTo>
                <a:lnTo>
                  <a:pt x="1077" y="1117"/>
                </a:lnTo>
                <a:lnTo>
                  <a:pt x="1086" y="1127"/>
                </a:lnTo>
                <a:lnTo>
                  <a:pt x="1096" y="1136"/>
                </a:lnTo>
                <a:lnTo>
                  <a:pt x="1107" y="1146"/>
                </a:lnTo>
                <a:lnTo>
                  <a:pt x="1119" y="1155"/>
                </a:lnTo>
                <a:lnTo>
                  <a:pt x="1131" y="1163"/>
                </a:lnTo>
                <a:lnTo>
                  <a:pt x="1146" y="1172"/>
                </a:lnTo>
                <a:lnTo>
                  <a:pt x="1160" y="1179"/>
                </a:lnTo>
                <a:lnTo>
                  <a:pt x="1175" y="1185"/>
                </a:lnTo>
                <a:lnTo>
                  <a:pt x="1193" y="1192"/>
                </a:lnTo>
                <a:lnTo>
                  <a:pt x="1210" y="1197"/>
                </a:lnTo>
                <a:lnTo>
                  <a:pt x="1228" y="1200"/>
                </a:lnTo>
                <a:lnTo>
                  <a:pt x="1248" y="1204"/>
                </a:lnTo>
                <a:lnTo>
                  <a:pt x="1269" y="1205"/>
                </a:lnTo>
                <a:lnTo>
                  <a:pt x="1291" y="1206"/>
                </a:lnTo>
                <a:lnTo>
                  <a:pt x="1291" y="1206"/>
                </a:lnTo>
                <a:lnTo>
                  <a:pt x="1313" y="1205"/>
                </a:lnTo>
                <a:lnTo>
                  <a:pt x="1334" y="1204"/>
                </a:lnTo>
                <a:lnTo>
                  <a:pt x="1354" y="1200"/>
                </a:lnTo>
                <a:lnTo>
                  <a:pt x="1372" y="1195"/>
                </a:lnTo>
                <a:lnTo>
                  <a:pt x="1389" y="1190"/>
                </a:lnTo>
                <a:lnTo>
                  <a:pt x="1405" y="1184"/>
                </a:lnTo>
                <a:lnTo>
                  <a:pt x="1421" y="1176"/>
                </a:lnTo>
                <a:lnTo>
                  <a:pt x="1436" y="1167"/>
                </a:lnTo>
                <a:lnTo>
                  <a:pt x="1448" y="1158"/>
                </a:lnTo>
                <a:lnTo>
                  <a:pt x="1462" y="1149"/>
                </a:lnTo>
                <a:lnTo>
                  <a:pt x="1473" y="1138"/>
                </a:lnTo>
                <a:lnTo>
                  <a:pt x="1484" y="1127"/>
                </a:lnTo>
                <a:lnTo>
                  <a:pt x="1493" y="1114"/>
                </a:lnTo>
                <a:lnTo>
                  <a:pt x="1502" y="1102"/>
                </a:lnTo>
                <a:lnTo>
                  <a:pt x="1511" y="1090"/>
                </a:lnTo>
                <a:lnTo>
                  <a:pt x="1518" y="1076"/>
                </a:lnTo>
                <a:lnTo>
                  <a:pt x="1532" y="1049"/>
                </a:lnTo>
                <a:lnTo>
                  <a:pt x="1543" y="1021"/>
                </a:lnTo>
                <a:lnTo>
                  <a:pt x="1550" y="994"/>
                </a:lnTo>
                <a:lnTo>
                  <a:pt x="1556" y="967"/>
                </a:lnTo>
                <a:lnTo>
                  <a:pt x="1561" y="941"/>
                </a:lnTo>
                <a:lnTo>
                  <a:pt x="1563" y="917"/>
                </a:lnTo>
                <a:lnTo>
                  <a:pt x="1566" y="894"/>
                </a:lnTo>
                <a:lnTo>
                  <a:pt x="1566" y="876"/>
                </a:lnTo>
                <a:lnTo>
                  <a:pt x="1566" y="876"/>
                </a:lnTo>
                <a:lnTo>
                  <a:pt x="1565" y="858"/>
                </a:lnTo>
                <a:lnTo>
                  <a:pt x="1561" y="840"/>
                </a:lnTo>
                <a:lnTo>
                  <a:pt x="1556" y="824"/>
                </a:lnTo>
                <a:lnTo>
                  <a:pt x="1550" y="807"/>
                </a:lnTo>
                <a:lnTo>
                  <a:pt x="1541" y="791"/>
                </a:lnTo>
                <a:lnTo>
                  <a:pt x="1532" y="775"/>
                </a:lnTo>
                <a:lnTo>
                  <a:pt x="1521" y="761"/>
                </a:lnTo>
                <a:lnTo>
                  <a:pt x="1509" y="746"/>
                </a:lnTo>
                <a:lnTo>
                  <a:pt x="1497" y="732"/>
                </a:lnTo>
                <a:lnTo>
                  <a:pt x="1485" y="720"/>
                </a:lnTo>
                <a:lnTo>
                  <a:pt x="1471" y="709"/>
                </a:lnTo>
                <a:lnTo>
                  <a:pt x="1459" y="698"/>
                </a:lnTo>
                <a:lnTo>
                  <a:pt x="1435" y="681"/>
                </a:lnTo>
                <a:lnTo>
                  <a:pt x="1412" y="667"/>
                </a:lnTo>
                <a:lnTo>
                  <a:pt x="1412" y="667"/>
                </a:lnTo>
                <a:lnTo>
                  <a:pt x="1393" y="659"/>
                </a:lnTo>
                <a:lnTo>
                  <a:pt x="1373" y="651"/>
                </a:lnTo>
                <a:lnTo>
                  <a:pt x="1354" y="646"/>
                </a:lnTo>
                <a:lnTo>
                  <a:pt x="1335" y="643"/>
                </a:lnTo>
                <a:lnTo>
                  <a:pt x="1308" y="638"/>
                </a:lnTo>
                <a:lnTo>
                  <a:pt x="1297" y="637"/>
                </a:lnTo>
                <a:lnTo>
                  <a:pt x="1309" y="624"/>
                </a:lnTo>
                <a:lnTo>
                  <a:pt x="1272" y="612"/>
                </a:lnTo>
                <a:lnTo>
                  <a:pt x="1272" y="570"/>
                </a:lnTo>
                <a:lnTo>
                  <a:pt x="1272" y="570"/>
                </a:lnTo>
                <a:lnTo>
                  <a:pt x="1302" y="563"/>
                </a:lnTo>
                <a:lnTo>
                  <a:pt x="1323" y="557"/>
                </a:lnTo>
                <a:lnTo>
                  <a:pt x="1330" y="554"/>
                </a:lnTo>
                <a:lnTo>
                  <a:pt x="1334" y="552"/>
                </a:lnTo>
                <a:lnTo>
                  <a:pt x="1334" y="552"/>
                </a:lnTo>
                <a:lnTo>
                  <a:pt x="1336" y="547"/>
                </a:lnTo>
                <a:lnTo>
                  <a:pt x="1339" y="543"/>
                </a:lnTo>
                <a:lnTo>
                  <a:pt x="1339" y="542"/>
                </a:lnTo>
                <a:lnTo>
                  <a:pt x="1338" y="540"/>
                </a:lnTo>
                <a:lnTo>
                  <a:pt x="1334" y="536"/>
                </a:lnTo>
                <a:lnTo>
                  <a:pt x="1328" y="533"/>
                </a:lnTo>
                <a:lnTo>
                  <a:pt x="1328" y="533"/>
                </a:lnTo>
                <a:lnTo>
                  <a:pt x="1313" y="527"/>
                </a:lnTo>
                <a:lnTo>
                  <a:pt x="1302" y="524"/>
                </a:lnTo>
                <a:lnTo>
                  <a:pt x="1291" y="521"/>
                </a:lnTo>
                <a:lnTo>
                  <a:pt x="1260" y="521"/>
                </a:lnTo>
                <a:lnTo>
                  <a:pt x="1254" y="460"/>
                </a:lnTo>
                <a:lnTo>
                  <a:pt x="1254" y="460"/>
                </a:lnTo>
                <a:lnTo>
                  <a:pt x="1243" y="446"/>
                </a:lnTo>
                <a:lnTo>
                  <a:pt x="1229" y="429"/>
                </a:lnTo>
                <a:lnTo>
                  <a:pt x="1229" y="429"/>
                </a:lnTo>
                <a:lnTo>
                  <a:pt x="1150" y="337"/>
                </a:lnTo>
                <a:lnTo>
                  <a:pt x="1126" y="325"/>
                </a:lnTo>
                <a:lnTo>
                  <a:pt x="1096" y="263"/>
                </a:lnTo>
                <a:lnTo>
                  <a:pt x="1096" y="263"/>
                </a:lnTo>
                <a:lnTo>
                  <a:pt x="1087" y="264"/>
                </a:lnTo>
                <a:lnTo>
                  <a:pt x="1078" y="266"/>
                </a:lnTo>
                <a:lnTo>
                  <a:pt x="1071" y="269"/>
                </a:lnTo>
                <a:lnTo>
                  <a:pt x="1071" y="269"/>
                </a:lnTo>
                <a:lnTo>
                  <a:pt x="1067" y="272"/>
                </a:lnTo>
                <a:lnTo>
                  <a:pt x="1064" y="273"/>
                </a:lnTo>
                <a:lnTo>
                  <a:pt x="1058" y="273"/>
                </a:lnTo>
                <a:lnTo>
                  <a:pt x="1054" y="274"/>
                </a:lnTo>
                <a:lnTo>
                  <a:pt x="1051" y="276"/>
                </a:lnTo>
                <a:lnTo>
                  <a:pt x="1049" y="278"/>
                </a:lnTo>
                <a:lnTo>
                  <a:pt x="1047" y="282"/>
                </a:lnTo>
                <a:lnTo>
                  <a:pt x="1047" y="282"/>
                </a:lnTo>
                <a:lnTo>
                  <a:pt x="1040" y="290"/>
                </a:lnTo>
                <a:lnTo>
                  <a:pt x="1035" y="296"/>
                </a:lnTo>
                <a:lnTo>
                  <a:pt x="1028" y="300"/>
                </a:lnTo>
                <a:lnTo>
                  <a:pt x="1028" y="300"/>
                </a:lnTo>
                <a:lnTo>
                  <a:pt x="1035" y="316"/>
                </a:lnTo>
                <a:lnTo>
                  <a:pt x="1040" y="328"/>
                </a:lnTo>
                <a:lnTo>
                  <a:pt x="1047" y="337"/>
                </a:lnTo>
                <a:lnTo>
                  <a:pt x="1047" y="337"/>
                </a:lnTo>
                <a:lnTo>
                  <a:pt x="1051" y="342"/>
                </a:lnTo>
                <a:lnTo>
                  <a:pt x="1055" y="347"/>
                </a:lnTo>
                <a:lnTo>
                  <a:pt x="1058" y="350"/>
                </a:lnTo>
                <a:lnTo>
                  <a:pt x="1059" y="355"/>
                </a:lnTo>
                <a:lnTo>
                  <a:pt x="1059" y="355"/>
                </a:lnTo>
                <a:lnTo>
                  <a:pt x="1058" y="361"/>
                </a:lnTo>
                <a:lnTo>
                  <a:pt x="1055" y="365"/>
                </a:lnTo>
                <a:lnTo>
                  <a:pt x="1053" y="370"/>
                </a:lnTo>
                <a:lnTo>
                  <a:pt x="1053" y="371"/>
                </a:lnTo>
                <a:lnTo>
                  <a:pt x="1053" y="374"/>
                </a:lnTo>
                <a:lnTo>
                  <a:pt x="1053" y="374"/>
                </a:lnTo>
                <a:lnTo>
                  <a:pt x="1051" y="376"/>
                </a:lnTo>
                <a:lnTo>
                  <a:pt x="1049" y="377"/>
                </a:lnTo>
                <a:lnTo>
                  <a:pt x="1040" y="379"/>
                </a:lnTo>
                <a:lnTo>
                  <a:pt x="1028" y="380"/>
                </a:lnTo>
                <a:lnTo>
                  <a:pt x="1028" y="380"/>
                </a:lnTo>
                <a:lnTo>
                  <a:pt x="1022" y="365"/>
                </a:lnTo>
                <a:lnTo>
                  <a:pt x="1016" y="353"/>
                </a:lnTo>
                <a:lnTo>
                  <a:pt x="1013" y="347"/>
                </a:lnTo>
                <a:lnTo>
                  <a:pt x="1010" y="343"/>
                </a:lnTo>
                <a:lnTo>
                  <a:pt x="1010" y="343"/>
                </a:lnTo>
                <a:lnTo>
                  <a:pt x="1004" y="334"/>
                </a:lnTo>
                <a:lnTo>
                  <a:pt x="996" y="322"/>
                </a:lnTo>
                <a:lnTo>
                  <a:pt x="990" y="312"/>
                </a:lnTo>
                <a:lnTo>
                  <a:pt x="985" y="306"/>
                </a:lnTo>
                <a:lnTo>
                  <a:pt x="985" y="306"/>
                </a:lnTo>
                <a:lnTo>
                  <a:pt x="984" y="305"/>
                </a:lnTo>
                <a:lnTo>
                  <a:pt x="985" y="304"/>
                </a:lnTo>
                <a:lnTo>
                  <a:pt x="985" y="300"/>
                </a:lnTo>
                <a:lnTo>
                  <a:pt x="984" y="299"/>
                </a:lnTo>
                <a:lnTo>
                  <a:pt x="981" y="296"/>
                </a:lnTo>
                <a:lnTo>
                  <a:pt x="975" y="295"/>
                </a:lnTo>
                <a:lnTo>
                  <a:pt x="967" y="294"/>
                </a:lnTo>
                <a:lnTo>
                  <a:pt x="967" y="294"/>
                </a:lnTo>
                <a:lnTo>
                  <a:pt x="957" y="294"/>
                </a:lnTo>
                <a:lnTo>
                  <a:pt x="946" y="295"/>
                </a:lnTo>
                <a:lnTo>
                  <a:pt x="937" y="298"/>
                </a:lnTo>
                <a:lnTo>
                  <a:pt x="929" y="300"/>
                </a:lnTo>
                <a:lnTo>
                  <a:pt x="916" y="304"/>
                </a:lnTo>
                <a:lnTo>
                  <a:pt x="911" y="306"/>
                </a:lnTo>
                <a:lnTo>
                  <a:pt x="887" y="306"/>
                </a:lnTo>
                <a:lnTo>
                  <a:pt x="887" y="306"/>
                </a:lnTo>
                <a:lnTo>
                  <a:pt x="887" y="304"/>
                </a:lnTo>
                <a:lnTo>
                  <a:pt x="883" y="298"/>
                </a:lnTo>
                <a:lnTo>
                  <a:pt x="877" y="292"/>
                </a:lnTo>
                <a:lnTo>
                  <a:pt x="873" y="289"/>
                </a:lnTo>
                <a:lnTo>
                  <a:pt x="870" y="288"/>
                </a:lnTo>
                <a:lnTo>
                  <a:pt x="870" y="288"/>
                </a:lnTo>
                <a:lnTo>
                  <a:pt x="864" y="288"/>
                </a:lnTo>
                <a:lnTo>
                  <a:pt x="856" y="288"/>
                </a:lnTo>
                <a:lnTo>
                  <a:pt x="840" y="290"/>
                </a:lnTo>
                <a:lnTo>
                  <a:pt x="821" y="294"/>
                </a:lnTo>
                <a:lnTo>
                  <a:pt x="802" y="300"/>
                </a:lnTo>
                <a:lnTo>
                  <a:pt x="784" y="300"/>
                </a:lnTo>
                <a:lnTo>
                  <a:pt x="729" y="263"/>
                </a:lnTo>
                <a:lnTo>
                  <a:pt x="710" y="257"/>
                </a:lnTo>
                <a:lnTo>
                  <a:pt x="686" y="226"/>
                </a:lnTo>
                <a:lnTo>
                  <a:pt x="655" y="191"/>
                </a:lnTo>
                <a:lnTo>
                  <a:pt x="655" y="191"/>
                </a:lnTo>
                <a:lnTo>
                  <a:pt x="660" y="186"/>
                </a:lnTo>
                <a:lnTo>
                  <a:pt x="667" y="179"/>
                </a:lnTo>
                <a:lnTo>
                  <a:pt x="667" y="179"/>
                </a:lnTo>
                <a:lnTo>
                  <a:pt x="670" y="174"/>
                </a:lnTo>
                <a:lnTo>
                  <a:pt x="672" y="167"/>
                </a:lnTo>
                <a:lnTo>
                  <a:pt x="673" y="160"/>
                </a:lnTo>
                <a:lnTo>
                  <a:pt x="673" y="160"/>
                </a:lnTo>
                <a:lnTo>
                  <a:pt x="679" y="155"/>
                </a:lnTo>
                <a:lnTo>
                  <a:pt x="683" y="152"/>
                </a:lnTo>
                <a:lnTo>
                  <a:pt x="686" y="148"/>
                </a:lnTo>
                <a:lnTo>
                  <a:pt x="686" y="148"/>
                </a:lnTo>
                <a:lnTo>
                  <a:pt x="686" y="143"/>
                </a:lnTo>
                <a:lnTo>
                  <a:pt x="684" y="137"/>
                </a:lnTo>
                <a:lnTo>
                  <a:pt x="679" y="123"/>
                </a:lnTo>
                <a:lnTo>
                  <a:pt x="679" y="123"/>
                </a:lnTo>
                <a:lnTo>
                  <a:pt x="677" y="116"/>
                </a:lnTo>
                <a:lnTo>
                  <a:pt x="674" y="110"/>
                </a:lnTo>
                <a:lnTo>
                  <a:pt x="674" y="106"/>
                </a:lnTo>
                <a:lnTo>
                  <a:pt x="676" y="102"/>
                </a:lnTo>
                <a:lnTo>
                  <a:pt x="677" y="100"/>
                </a:lnTo>
                <a:lnTo>
                  <a:pt x="679" y="99"/>
                </a:lnTo>
                <a:lnTo>
                  <a:pt x="679" y="99"/>
                </a:lnTo>
                <a:lnTo>
                  <a:pt x="687" y="95"/>
                </a:lnTo>
                <a:lnTo>
                  <a:pt x="693" y="89"/>
                </a:lnTo>
                <a:lnTo>
                  <a:pt x="698" y="84"/>
                </a:lnTo>
                <a:lnTo>
                  <a:pt x="698" y="82"/>
                </a:lnTo>
                <a:lnTo>
                  <a:pt x="698" y="80"/>
                </a:lnTo>
                <a:lnTo>
                  <a:pt x="698" y="80"/>
                </a:lnTo>
                <a:lnTo>
                  <a:pt x="698" y="78"/>
                </a:lnTo>
                <a:lnTo>
                  <a:pt x="699" y="77"/>
                </a:lnTo>
                <a:lnTo>
                  <a:pt x="701" y="70"/>
                </a:lnTo>
                <a:lnTo>
                  <a:pt x="703" y="67"/>
                </a:lnTo>
                <a:lnTo>
                  <a:pt x="703" y="62"/>
                </a:lnTo>
                <a:lnTo>
                  <a:pt x="701" y="57"/>
                </a:lnTo>
                <a:lnTo>
                  <a:pt x="698" y="50"/>
                </a:lnTo>
                <a:lnTo>
                  <a:pt x="698" y="50"/>
                </a:lnTo>
                <a:lnTo>
                  <a:pt x="693" y="42"/>
                </a:lnTo>
                <a:lnTo>
                  <a:pt x="688" y="35"/>
                </a:lnTo>
                <a:lnTo>
                  <a:pt x="682" y="29"/>
                </a:lnTo>
                <a:lnTo>
                  <a:pt x="674" y="23"/>
                </a:lnTo>
                <a:lnTo>
                  <a:pt x="668" y="18"/>
                </a:lnTo>
                <a:lnTo>
                  <a:pt x="660" y="14"/>
                </a:lnTo>
                <a:lnTo>
                  <a:pt x="652" y="10"/>
                </a:lnTo>
                <a:lnTo>
                  <a:pt x="643" y="7"/>
                </a:lnTo>
                <a:lnTo>
                  <a:pt x="643" y="7"/>
                </a:lnTo>
                <a:lnTo>
                  <a:pt x="628" y="3"/>
                </a:lnTo>
                <a:lnTo>
                  <a:pt x="617" y="2"/>
                </a:lnTo>
                <a:lnTo>
                  <a:pt x="595" y="0"/>
                </a:lnTo>
                <a:lnTo>
                  <a:pt x="595" y="0"/>
                </a:lnTo>
                <a:lnTo>
                  <a:pt x="587" y="0"/>
                </a:lnTo>
                <a:lnTo>
                  <a:pt x="580" y="2"/>
                </a:lnTo>
                <a:lnTo>
                  <a:pt x="566" y="5"/>
                </a:lnTo>
                <a:lnTo>
                  <a:pt x="554" y="12"/>
                </a:lnTo>
                <a:lnTo>
                  <a:pt x="549" y="15"/>
                </a:lnTo>
                <a:lnTo>
                  <a:pt x="546" y="19"/>
                </a:lnTo>
                <a:lnTo>
                  <a:pt x="546" y="19"/>
                </a:lnTo>
                <a:lnTo>
                  <a:pt x="542" y="25"/>
                </a:lnTo>
                <a:lnTo>
                  <a:pt x="538" y="32"/>
                </a:lnTo>
                <a:lnTo>
                  <a:pt x="532" y="51"/>
                </a:lnTo>
                <a:lnTo>
                  <a:pt x="527" y="74"/>
                </a:lnTo>
                <a:lnTo>
                  <a:pt x="527" y="74"/>
                </a:lnTo>
                <a:close/>
                <a:moveTo>
                  <a:pt x="833" y="337"/>
                </a:moveTo>
                <a:lnTo>
                  <a:pt x="833" y="337"/>
                </a:lnTo>
                <a:lnTo>
                  <a:pt x="851" y="338"/>
                </a:lnTo>
                <a:lnTo>
                  <a:pt x="865" y="338"/>
                </a:lnTo>
                <a:lnTo>
                  <a:pt x="871" y="338"/>
                </a:lnTo>
                <a:lnTo>
                  <a:pt x="875" y="337"/>
                </a:lnTo>
                <a:lnTo>
                  <a:pt x="875" y="337"/>
                </a:lnTo>
                <a:lnTo>
                  <a:pt x="893" y="331"/>
                </a:lnTo>
                <a:lnTo>
                  <a:pt x="893" y="331"/>
                </a:lnTo>
                <a:lnTo>
                  <a:pt x="903" y="334"/>
                </a:lnTo>
                <a:lnTo>
                  <a:pt x="910" y="337"/>
                </a:lnTo>
                <a:lnTo>
                  <a:pt x="918" y="337"/>
                </a:lnTo>
                <a:lnTo>
                  <a:pt x="918" y="337"/>
                </a:lnTo>
                <a:lnTo>
                  <a:pt x="925" y="337"/>
                </a:lnTo>
                <a:lnTo>
                  <a:pt x="932" y="337"/>
                </a:lnTo>
                <a:lnTo>
                  <a:pt x="943" y="338"/>
                </a:lnTo>
                <a:lnTo>
                  <a:pt x="954" y="343"/>
                </a:lnTo>
                <a:lnTo>
                  <a:pt x="954" y="343"/>
                </a:lnTo>
                <a:lnTo>
                  <a:pt x="969" y="352"/>
                </a:lnTo>
                <a:lnTo>
                  <a:pt x="985" y="360"/>
                </a:lnTo>
                <a:lnTo>
                  <a:pt x="1004" y="374"/>
                </a:lnTo>
                <a:lnTo>
                  <a:pt x="1004" y="374"/>
                </a:lnTo>
                <a:lnTo>
                  <a:pt x="1008" y="377"/>
                </a:lnTo>
                <a:lnTo>
                  <a:pt x="1011" y="381"/>
                </a:lnTo>
                <a:lnTo>
                  <a:pt x="1011" y="384"/>
                </a:lnTo>
                <a:lnTo>
                  <a:pt x="1010" y="386"/>
                </a:lnTo>
                <a:lnTo>
                  <a:pt x="1010" y="386"/>
                </a:lnTo>
                <a:lnTo>
                  <a:pt x="1005" y="397"/>
                </a:lnTo>
                <a:lnTo>
                  <a:pt x="1004" y="403"/>
                </a:lnTo>
                <a:lnTo>
                  <a:pt x="1004" y="411"/>
                </a:lnTo>
                <a:lnTo>
                  <a:pt x="1004" y="411"/>
                </a:lnTo>
                <a:lnTo>
                  <a:pt x="1010" y="447"/>
                </a:lnTo>
                <a:lnTo>
                  <a:pt x="1016" y="478"/>
                </a:lnTo>
                <a:lnTo>
                  <a:pt x="1016" y="478"/>
                </a:lnTo>
                <a:lnTo>
                  <a:pt x="1016" y="498"/>
                </a:lnTo>
                <a:lnTo>
                  <a:pt x="1013" y="537"/>
                </a:lnTo>
                <a:lnTo>
                  <a:pt x="1010" y="594"/>
                </a:lnTo>
                <a:lnTo>
                  <a:pt x="1010" y="594"/>
                </a:lnTo>
                <a:lnTo>
                  <a:pt x="994" y="628"/>
                </a:lnTo>
                <a:lnTo>
                  <a:pt x="979" y="655"/>
                </a:lnTo>
                <a:lnTo>
                  <a:pt x="973" y="666"/>
                </a:lnTo>
                <a:lnTo>
                  <a:pt x="967" y="673"/>
                </a:lnTo>
                <a:lnTo>
                  <a:pt x="967" y="673"/>
                </a:lnTo>
                <a:lnTo>
                  <a:pt x="964" y="677"/>
                </a:lnTo>
                <a:lnTo>
                  <a:pt x="962" y="683"/>
                </a:lnTo>
                <a:lnTo>
                  <a:pt x="957" y="699"/>
                </a:lnTo>
                <a:lnTo>
                  <a:pt x="952" y="721"/>
                </a:lnTo>
                <a:lnTo>
                  <a:pt x="947" y="745"/>
                </a:lnTo>
                <a:lnTo>
                  <a:pt x="938" y="793"/>
                </a:lnTo>
                <a:lnTo>
                  <a:pt x="934" y="812"/>
                </a:lnTo>
                <a:lnTo>
                  <a:pt x="930" y="827"/>
                </a:lnTo>
                <a:lnTo>
                  <a:pt x="930" y="827"/>
                </a:lnTo>
                <a:lnTo>
                  <a:pt x="924" y="848"/>
                </a:lnTo>
                <a:lnTo>
                  <a:pt x="918" y="867"/>
                </a:lnTo>
                <a:lnTo>
                  <a:pt x="914" y="875"/>
                </a:lnTo>
                <a:lnTo>
                  <a:pt x="909" y="882"/>
                </a:lnTo>
                <a:lnTo>
                  <a:pt x="905" y="888"/>
                </a:lnTo>
                <a:lnTo>
                  <a:pt x="899" y="894"/>
                </a:lnTo>
                <a:lnTo>
                  <a:pt x="899" y="894"/>
                </a:lnTo>
                <a:lnTo>
                  <a:pt x="892" y="899"/>
                </a:lnTo>
                <a:lnTo>
                  <a:pt x="883" y="903"/>
                </a:lnTo>
                <a:lnTo>
                  <a:pt x="860" y="912"/>
                </a:lnTo>
                <a:lnTo>
                  <a:pt x="840" y="917"/>
                </a:lnTo>
                <a:lnTo>
                  <a:pt x="833" y="919"/>
                </a:lnTo>
                <a:lnTo>
                  <a:pt x="833" y="919"/>
                </a:lnTo>
                <a:lnTo>
                  <a:pt x="835" y="882"/>
                </a:lnTo>
                <a:lnTo>
                  <a:pt x="838" y="850"/>
                </a:lnTo>
                <a:lnTo>
                  <a:pt x="839" y="821"/>
                </a:lnTo>
                <a:lnTo>
                  <a:pt x="839" y="821"/>
                </a:lnTo>
                <a:lnTo>
                  <a:pt x="839" y="797"/>
                </a:lnTo>
                <a:lnTo>
                  <a:pt x="841" y="778"/>
                </a:lnTo>
                <a:lnTo>
                  <a:pt x="845" y="759"/>
                </a:lnTo>
                <a:lnTo>
                  <a:pt x="845" y="759"/>
                </a:lnTo>
                <a:lnTo>
                  <a:pt x="848" y="757"/>
                </a:lnTo>
                <a:lnTo>
                  <a:pt x="853" y="751"/>
                </a:lnTo>
                <a:lnTo>
                  <a:pt x="856" y="746"/>
                </a:lnTo>
                <a:lnTo>
                  <a:pt x="857" y="743"/>
                </a:lnTo>
                <a:lnTo>
                  <a:pt x="857" y="741"/>
                </a:lnTo>
                <a:lnTo>
                  <a:pt x="857" y="741"/>
                </a:lnTo>
                <a:lnTo>
                  <a:pt x="855" y="736"/>
                </a:lnTo>
                <a:lnTo>
                  <a:pt x="853" y="729"/>
                </a:lnTo>
                <a:lnTo>
                  <a:pt x="846" y="704"/>
                </a:lnTo>
                <a:lnTo>
                  <a:pt x="840" y="676"/>
                </a:lnTo>
                <a:lnTo>
                  <a:pt x="839" y="665"/>
                </a:lnTo>
                <a:lnTo>
                  <a:pt x="839" y="655"/>
                </a:lnTo>
                <a:lnTo>
                  <a:pt x="839" y="612"/>
                </a:lnTo>
                <a:lnTo>
                  <a:pt x="839" y="612"/>
                </a:lnTo>
                <a:lnTo>
                  <a:pt x="841" y="607"/>
                </a:lnTo>
                <a:lnTo>
                  <a:pt x="849" y="594"/>
                </a:lnTo>
                <a:lnTo>
                  <a:pt x="853" y="584"/>
                </a:lnTo>
                <a:lnTo>
                  <a:pt x="855" y="575"/>
                </a:lnTo>
                <a:lnTo>
                  <a:pt x="857" y="565"/>
                </a:lnTo>
                <a:lnTo>
                  <a:pt x="857" y="558"/>
                </a:lnTo>
                <a:lnTo>
                  <a:pt x="857" y="558"/>
                </a:lnTo>
                <a:lnTo>
                  <a:pt x="854" y="543"/>
                </a:lnTo>
                <a:lnTo>
                  <a:pt x="851" y="533"/>
                </a:lnTo>
                <a:lnTo>
                  <a:pt x="845" y="521"/>
                </a:lnTo>
                <a:lnTo>
                  <a:pt x="845" y="521"/>
                </a:lnTo>
                <a:lnTo>
                  <a:pt x="843" y="519"/>
                </a:lnTo>
                <a:lnTo>
                  <a:pt x="838" y="516"/>
                </a:lnTo>
                <a:lnTo>
                  <a:pt x="826" y="513"/>
                </a:lnTo>
                <a:lnTo>
                  <a:pt x="808" y="509"/>
                </a:lnTo>
                <a:lnTo>
                  <a:pt x="808" y="509"/>
                </a:lnTo>
                <a:lnTo>
                  <a:pt x="807" y="504"/>
                </a:lnTo>
                <a:lnTo>
                  <a:pt x="806" y="499"/>
                </a:lnTo>
                <a:lnTo>
                  <a:pt x="805" y="498"/>
                </a:lnTo>
                <a:lnTo>
                  <a:pt x="802" y="497"/>
                </a:lnTo>
                <a:lnTo>
                  <a:pt x="759" y="478"/>
                </a:lnTo>
                <a:lnTo>
                  <a:pt x="704" y="478"/>
                </a:lnTo>
                <a:lnTo>
                  <a:pt x="704" y="478"/>
                </a:lnTo>
                <a:lnTo>
                  <a:pt x="686" y="477"/>
                </a:lnTo>
                <a:lnTo>
                  <a:pt x="667" y="478"/>
                </a:lnTo>
                <a:lnTo>
                  <a:pt x="667" y="478"/>
                </a:lnTo>
                <a:lnTo>
                  <a:pt x="657" y="478"/>
                </a:lnTo>
                <a:lnTo>
                  <a:pt x="644" y="477"/>
                </a:lnTo>
                <a:lnTo>
                  <a:pt x="631" y="474"/>
                </a:lnTo>
                <a:lnTo>
                  <a:pt x="624" y="472"/>
                </a:lnTo>
                <a:lnTo>
                  <a:pt x="624" y="472"/>
                </a:lnTo>
                <a:lnTo>
                  <a:pt x="617" y="467"/>
                </a:lnTo>
                <a:lnTo>
                  <a:pt x="602" y="461"/>
                </a:lnTo>
                <a:lnTo>
                  <a:pt x="582" y="454"/>
                </a:lnTo>
                <a:lnTo>
                  <a:pt x="582" y="454"/>
                </a:lnTo>
                <a:lnTo>
                  <a:pt x="603" y="447"/>
                </a:lnTo>
                <a:lnTo>
                  <a:pt x="620" y="441"/>
                </a:lnTo>
                <a:lnTo>
                  <a:pt x="627" y="438"/>
                </a:lnTo>
                <a:lnTo>
                  <a:pt x="630" y="435"/>
                </a:lnTo>
                <a:lnTo>
                  <a:pt x="630" y="435"/>
                </a:lnTo>
                <a:lnTo>
                  <a:pt x="639" y="423"/>
                </a:lnTo>
                <a:lnTo>
                  <a:pt x="649" y="404"/>
                </a:lnTo>
                <a:lnTo>
                  <a:pt x="661" y="380"/>
                </a:lnTo>
                <a:lnTo>
                  <a:pt x="679" y="374"/>
                </a:lnTo>
                <a:lnTo>
                  <a:pt x="686" y="368"/>
                </a:lnTo>
                <a:lnTo>
                  <a:pt x="686" y="368"/>
                </a:lnTo>
                <a:lnTo>
                  <a:pt x="705" y="369"/>
                </a:lnTo>
                <a:lnTo>
                  <a:pt x="722" y="369"/>
                </a:lnTo>
                <a:lnTo>
                  <a:pt x="729" y="369"/>
                </a:lnTo>
                <a:lnTo>
                  <a:pt x="735" y="368"/>
                </a:lnTo>
                <a:lnTo>
                  <a:pt x="735" y="368"/>
                </a:lnTo>
                <a:lnTo>
                  <a:pt x="751" y="360"/>
                </a:lnTo>
                <a:lnTo>
                  <a:pt x="757" y="358"/>
                </a:lnTo>
                <a:lnTo>
                  <a:pt x="759" y="355"/>
                </a:lnTo>
                <a:lnTo>
                  <a:pt x="759" y="355"/>
                </a:lnTo>
                <a:lnTo>
                  <a:pt x="767" y="349"/>
                </a:lnTo>
                <a:lnTo>
                  <a:pt x="773" y="346"/>
                </a:lnTo>
                <a:lnTo>
                  <a:pt x="778" y="343"/>
                </a:lnTo>
                <a:lnTo>
                  <a:pt x="778" y="343"/>
                </a:lnTo>
                <a:lnTo>
                  <a:pt x="786" y="341"/>
                </a:lnTo>
                <a:lnTo>
                  <a:pt x="796" y="337"/>
                </a:lnTo>
                <a:lnTo>
                  <a:pt x="796" y="337"/>
                </a:lnTo>
                <a:lnTo>
                  <a:pt x="821" y="331"/>
                </a:lnTo>
                <a:lnTo>
                  <a:pt x="833" y="337"/>
                </a:lnTo>
                <a:close/>
                <a:moveTo>
                  <a:pt x="1132" y="741"/>
                </a:moveTo>
                <a:lnTo>
                  <a:pt x="1132" y="741"/>
                </a:lnTo>
                <a:lnTo>
                  <a:pt x="1134" y="743"/>
                </a:lnTo>
                <a:lnTo>
                  <a:pt x="1140" y="753"/>
                </a:lnTo>
                <a:lnTo>
                  <a:pt x="1156" y="785"/>
                </a:lnTo>
                <a:lnTo>
                  <a:pt x="1174" y="820"/>
                </a:lnTo>
                <a:lnTo>
                  <a:pt x="1182" y="832"/>
                </a:lnTo>
                <a:lnTo>
                  <a:pt x="1187" y="839"/>
                </a:lnTo>
                <a:lnTo>
                  <a:pt x="1187" y="839"/>
                </a:lnTo>
                <a:lnTo>
                  <a:pt x="1220" y="875"/>
                </a:lnTo>
                <a:lnTo>
                  <a:pt x="1239" y="896"/>
                </a:lnTo>
                <a:lnTo>
                  <a:pt x="1248" y="907"/>
                </a:lnTo>
                <a:lnTo>
                  <a:pt x="1248" y="907"/>
                </a:lnTo>
                <a:lnTo>
                  <a:pt x="1258" y="923"/>
                </a:lnTo>
                <a:lnTo>
                  <a:pt x="1266" y="937"/>
                </a:lnTo>
                <a:lnTo>
                  <a:pt x="1266" y="937"/>
                </a:lnTo>
                <a:lnTo>
                  <a:pt x="1261" y="945"/>
                </a:lnTo>
                <a:lnTo>
                  <a:pt x="1258" y="951"/>
                </a:lnTo>
                <a:lnTo>
                  <a:pt x="1254" y="955"/>
                </a:lnTo>
                <a:lnTo>
                  <a:pt x="1254" y="955"/>
                </a:lnTo>
                <a:lnTo>
                  <a:pt x="1257" y="958"/>
                </a:lnTo>
                <a:lnTo>
                  <a:pt x="1266" y="967"/>
                </a:lnTo>
                <a:lnTo>
                  <a:pt x="1295" y="990"/>
                </a:lnTo>
                <a:lnTo>
                  <a:pt x="1325" y="1015"/>
                </a:lnTo>
                <a:lnTo>
                  <a:pt x="1335" y="1023"/>
                </a:lnTo>
                <a:lnTo>
                  <a:pt x="1340" y="1028"/>
                </a:lnTo>
                <a:lnTo>
                  <a:pt x="1340" y="1028"/>
                </a:lnTo>
                <a:lnTo>
                  <a:pt x="1350" y="1049"/>
                </a:lnTo>
                <a:lnTo>
                  <a:pt x="1372" y="1088"/>
                </a:lnTo>
                <a:lnTo>
                  <a:pt x="1393" y="1127"/>
                </a:lnTo>
                <a:lnTo>
                  <a:pt x="1399" y="1139"/>
                </a:lnTo>
                <a:lnTo>
                  <a:pt x="1401" y="1145"/>
                </a:lnTo>
                <a:lnTo>
                  <a:pt x="1401" y="1145"/>
                </a:lnTo>
                <a:lnTo>
                  <a:pt x="1394" y="1147"/>
                </a:lnTo>
                <a:lnTo>
                  <a:pt x="1379" y="1152"/>
                </a:lnTo>
                <a:lnTo>
                  <a:pt x="1356" y="1160"/>
                </a:lnTo>
                <a:lnTo>
                  <a:pt x="1327" y="1166"/>
                </a:lnTo>
                <a:lnTo>
                  <a:pt x="1296" y="1172"/>
                </a:lnTo>
                <a:lnTo>
                  <a:pt x="1280" y="1173"/>
                </a:lnTo>
                <a:lnTo>
                  <a:pt x="1264" y="1174"/>
                </a:lnTo>
                <a:lnTo>
                  <a:pt x="1248" y="1174"/>
                </a:lnTo>
                <a:lnTo>
                  <a:pt x="1232" y="1174"/>
                </a:lnTo>
                <a:lnTo>
                  <a:pt x="1218" y="1172"/>
                </a:lnTo>
                <a:lnTo>
                  <a:pt x="1205" y="1170"/>
                </a:lnTo>
                <a:lnTo>
                  <a:pt x="1205" y="1170"/>
                </a:lnTo>
                <a:lnTo>
                  <a:pt x="1193" y="1165"/>
                </a:lnTo>
                <a:lnTo>
                  <a:pt x="1179" y="1157"/>
                </a:lnTo>
                <a:lnTo>
                  <a:pt x="1167" y="1147"/>
                </a:lnTo>
                <a:lnTo>
                  <a:pt x="1153" y="1138"/>
                </a:lnTo>
                <a:lnTo>
                  <a:pt x="1140" y="1125"/>
                </a:lnTo>
                <a:lnTo>
                  <a:pt x="1128" y="1112"/>
                </a:lnTo>
                <a:lnTo>
                  <a:pt x="1115" y="1098"/>
                </a:lnTo>
                <a:lnTo>
                  <a:pt x="1103" y="1084"/>
                </a:lnTo>
                <a:lnTo>
                  <a:pt x="1081" y="1054"/>
                </a:lnTo>
                <a:lnTo>
                  <a:pt x="1064" y="1027"/>
                </a:lnTo>
                <a:lnTo>
                  <a:pt x="1051" y="1003"/>
                </a:lnTo>
                <a:lnTo>
                  <a:pt x="1048" y="994"/>
                </a:lnTo>
                <a:lnTo>
                  <a:pt x="1047" y="985"/>
                </a:lnTo>
                <a:lnTo>
                  <a:pt x="1047" y="985"/>
                </a:lnTo>
                <a:lnTo>
                  <a:pt x="1043" y="952"/>
                </a:lnTo>
                <a:lnTo>
                  <a:pt x="1042" y="931"/>
                </a:lnTo>
                <a:lnTo>
                  <a:pt x="1042" y="908"/>
                </a:lnTo>
                <a:lnTo>
                  <a:pt x="1044" y="885"/>
                </a:lnTo>
                <a:lnTo>
                  <a:pt x="1047" y="861"/>
                </a:lnTo>
                <a:lnTo>
                  <a:pt x="1051" y="837"/>
                </a:lnTo>
                <a:lnTo>
                  <a:pt x="1059" y="815"/>
                </a:lnTo>
                <a:lnTo>
                  <a:pt x="1059" y="815"/>
                </a:lnTo>
                <a:lnTo>
                  <a:pt x="1067" y="795"/>
                </a:lnTo>
                <a:lnTo>
                  <a:pt x="1076" y="779"/>
                </a:lnTo>
                <a:lnTo>
                  <a:pt x="1086" y="766"/>
                </a:lnTo>
                <a:lnTo>
                  <a:pt x="1094" y="756"/>
                </a:lnTo>
                <a:lnTo>
                  <a:pt x="1102" y="748"/>
                </a:lnTo>
                <a:lnTo>
                  <a:pt x="1108" y="745"/>
                </a:lnTo>
                <a:lnTo>
                  <a:pt x="1114" y="741"/>
                </a:lnTo>
                <a:lnTo>
                  <a:pt x="1114" y="741"/>
                </a:lnTo>
                <a:lnTo>
                  <a:pt x="1123" y="742"/>
                </a:lnTo>
                <a:lnTo>
                  <a:pt x="1129" y="742"/>
                </a:lnTo>
                <a:lnTo>
                  <a:pt x="1131" y="742"/>
                </a:lnTo>
                <a:lnTo>
                  <a:pt x="1132" y="741"/>
                </a:lnTo>
                <a:lnTo>
                  <a:pt x="1132" y="741"/>
                </a:lnTo>
                <a:close/>
                <a:moveTo>
                  <a:pt x="1199" y="692"/>
                </a:moveTo>
                <a:lnTo>
                  <a:pt x="1254" y="680"/>
                </a:lnTo>
                <a:lnTo>
                  <a:pt x="1254" y="680"/>
                </a:lnTo>
                <a:lnTo>
                  <a:pt x="1259" y="754"/>
                </a:lnTo>
                <a:lnTo>
                  <a:pt x="1263" y="811"/>
                </a:lnTo>
                <a:lnTo>
                  <a:pt x="1266" y="843"/>
                </a:lnTo>
                <a:lnTo>
                  <a:pt x="1266" y="843"/>
                </a:lnTo>
                <a:lnTo>
                  <a:pt x="1229" y="762"/>
                </a:lnTo>
                <a:lnTo>
                  <a:pt x="1199" y="692"/>
                </a:lnTo>
                <a:lnTo>
                  <a:pt x="1199" y="692"/>
                </a:lnTo>
                <a:close/>
                <a:moveTo>
                  <a:pt x="1266" y="845"/>
                </a:moveTo>
                <a:lnTo>
                  <a:pt x="1266" y="845"/>
                </a:lnTo>
                <a:lnTo>
                  <a:pt x="1266" y="843"/>
                </a:lnTo>
                <a:lnTo>
                  <a:pt x="1266" y="843"/>
                </a:lnTo>
                <a:lnTo>
                  <a:pt x="1266" y="845"/>
                </a:lnTo>
                <a:lnTo>
                  <a:pt x="1266" y="845"/>
                </a:lnTo>
                <a:close/>
                <a:moveTo>
                  <a:pt x="1291" y="680"/>
                </a:moveTo>
                <a:lnTo>
                  <a:pt x="1291" y="680"/>
                </a:lnTo>
                <a:lnTo>
                  <a:pt x="1302" y="681"/>
                </a:lnTo>
                <a:lnTo>
                  <a:pt x="1327" y="684"/>
                </a:lnTo>
                <a:lnTo>
                  <a:pt x="1355" y="691"/>
                </a:lnTo>
                <a:lnTo>
                  <a:pt x="1367" y="694"/>
                </a:lnTo>
                <a:lnTo>
                  <a:pt x="1377" y="698"/>
                </a:lnTo>
                <a:lnTo>
                  <a:pt x="1377" y="698"/>
                </a:lnTo>
                <a:lnTo>
                  <a:pt x="1388" y="705"/>
                </a:lnTo>
                <a:lnTo>
                  <a:pt x="1404" y="715"/>
                </a:lnTo>
                <a:lnTo>
                  <a:pt x="1426" y="731"/>
                </a:lnTo>
                <a:lnTo>
                  <a:pt x="1437" y="741"/>
                </a:lnTo>
                <a:lnTo>
                  <a:pt x="1449" y="751"/>
                </a:lnTo>
                <a:lnTo>
                  <a:pt x="1460" y="763"/>
                </a:lnTo>
                <a:lnTo>
                  <a:pt x="1473" y="777"/>
                </a:lnTo>
                <a:lnTo>
                  <a:pt x="1484" y="791"/>
                </a:lnTo>
                <a:lnTo>
                  <a:pt x="1493" y="808"/>
                </a:lnTo>
                <a:lnTo>
                  <a:pt x="1503" y="826"/>
                </a:lnTo>
                <a:lnTo>
                  <a:pt x="1512" y="845"/>
                </a:lnTo>
                <a:lnTo>
                  <a:pt x="1518" y="865"/>
                </a:lnTo>
                <a:lnTo>
                  <a:pt x="1523" y="888"/>
                </a:lnTo>
                <a:lnTo>
                  <a:pt x="1523" y="888"/>
                </a:lnTo>
                <a:lnTo>
                  <a:pt x="1525" y="910"/>
                </a:lnTo>
                <a:lnTo>
                  <a:pt x="1527" y="933"/>
                </a:lnTo>
                <a:lnTo>
                  <a:pt x="1525" y="955"/>
                </a:lnTo>
                <a:lnTo>
                  <a:pt x="1523" y="974"/>
                </a:lnTo>
                <a:lnTo>
                  <a:pt x="1518" y="994"/>
                </a:lnTo>
                <a:lnTo>
                  <a:pt x="1513" y="1012"/>
                </a:lnTo>
                <a:lnTo>
                  <a:pt x="1507" y="1028"/>
                </a:lnTo>
                <a:lnTo>
                  <a:pt x="1501" y="1044"/>
                </a:lnTo>
                <a:lnTo>
                  <a:pt x="1493" y="1059"/>
                </a:lnTo>
                <a:lnTo>
                  <a:pt x="1487" y="1071"/>
                </a:lnTo>
                <a:lnTo>
                  <a:pt x="1475" y="1091"/>
                </a:lnTo>
                <a:lnTo>
                  <a:pt x="1465" y="1103"/>
                </a:lnTo>
                <a:lnTo>
                  <a:pt x="1462" y="1108"/>
                </a:lnTo>
                <a:lnTo>
                  <a:pt x="1365" y="1022"/>
                </a:lnTo>
                <a:lnTo>
                  <a:pt x="1328" y="967"/>
                </a:lnTo>
                <a:lnTo>
                  <a:pt x="1328" y="967"/>
                </a:lnTo>
                <a:lnTo>
                  <a:pt x="1327" y="963"/>
                </a:lnTo>
                <a:lnTo>
                  <a:pt x="1328" y="955"/>
                </a:lnTo>
                <a:lnTo>
                  <a:pt x="1328" y="955"/>
                </a:lnTo>
                <a:lnTo>
                  <a:pt x="1327" y="952"/>
                </a:lnTo>
                <a:lnTo>
                  <a:pt x="1325" y="947"/>
                </a:lnTo>
                <a:lnTo>
                  <a:pt x="1322" y="944"/>
                </a:lnTo>
                <a:lnTo>
                  <a:pt x="1303" y="919"/>
                </a:lnTo>
                <a:lnTo>
                  <a:pt x="1303" y="919"/>
                </a:lnTo>
                <a:lnTo>
                  <a:pt x="1302" y="820"/>
                </a:lnTo>
                <a:lnTo>
                  <a:pt x="1302" y="750"/>
                </a:lnTo>
                <a:lnTo>
                  <a:pt x="1303" y="716"/>
                </a:lnTo>
                <a:lnTo>
                  <a:pt x="1303" y="716"/>
                </a:lnTo>
                <a:lnTo>
                  <a:pt x="1303" y="715"/>
                </a:lnTo>
                <a:lnTo>
                  <a:pt x="1302" y="714"/>
                </a:lnTo>
                <a:lnTo>
                  <a:pt x="1298" y="711"/>
                </a:lnTo>
                <a:lnTo>
                  <a:pt x="1291" y="710"/>
                </a:lnTo>
                <a:lnTo>
                  <a:pt x="1291" y="680"/>
                </a:lnTo>
                <a:close/>
                <a:moveTo>
                  <a:pt x="539" y="985"/>
                </a:moveTo>
                <a:lnTo>
                  <a:pt x="552" y="985"/>
                </a:lnTo>
                <a:lnTo>
                  <a:pt x="552" y="985"/>
                </a:lnTo>
                <a:lnTo>
                  <a:pt x="548" y="1015"/>
                </a:lnTo>
                <a:lnTo>
                  <a:pt x="544" y="1039"/>
                </a:lnTo>
                <a:lnTo>
                  <a:pt x="542" y="1050"/>
                </a:lnTo>
                <a:lnTo>
                  <a:pt x="539" y="1059"/>
                </a:lnTo>
                <a:lnTo>
                  <a:pt x="539" y="1059"/>
                </a:lnTo>
                <a:lnTo>
                  <a:pt x="533" y="1070"/>
                </a:lnTo>
                <a:lnTo>
                  <a:pt x="520" y="1088"/>
                </a:lnTo>
                <a:lnTo>
                  <a:pt x="511" y="1098"/>
                </a:lnTo>
                <a:lnTo>
                  <a:pt x="501" y="1109"/>
                </a:lnTo>
                <a:lnTo>
                  <a:pt x="489" y="1120"/>
                </a:lnTo>
                <a:lnTo>
                  <a:pt x="477" y="1131"/>
                </a:lnTo>
                <a:lnTo>
                  <a:pt x="462" y="1142"/>
                </a:lnTo>
                <a:lnTo>
                  <a:pt x="446" y="1152"/>
                </a:lnTo>
                <a:lnTo>
                  <a:pt x="429" y="1162"/>
                </a:lnTo>
                <a:lnTo>
                  <a:pt x="410" y="1171"/>
                </a:lnTo>
                <a:lnTo>
                  <a:pt x="391" y="1178"/>
                </a:lnTo>
                <a:lnTo>
                  <a:pt x="370" y="1183"/>
                </a:lnTo>
                <a:lnTo>
                  <a:pt x="348" y="1187"/>
                </a:lnTo>
                <a:lnTo>
                  <a:pt x="326" y="1188"/>
                </a:lnTo>
                <a:lnTo>
                  <a:pt x="326" y="1188"/>
                </a:lnTo>
                <a:lnTo>
                  <a:pt x="313" y="1188"/>
                </a:lnTo>
                <a:lnTo>
                  <a:pt x="302" y="1187"/>
                </a:lnTo>
                <a:lnTo>
                  <a:pt x="280" y="1182"/>
                </a:lnTo>
                <a:lnTo>
                  <a:pt x="261" y="1176"/>
                </a:lnTo>
                <a:lnTo>
                  <a:pt x="241" y="1167"/>
                </a:lnTo>
                <a:lnTo>
                  <a:pt x="224" y="1158"/>
                </a:lnTo>
                <a:lnTo>
                  <a:pt x="208" y="1147"/>
                </a:lnTo>
                <a:lnTo>
                  <a:pt x="193" y="1135"/>
                </a:lnTo>
                <a:lnTo>
                  <a:pt x="180" y="1124"/>
                </a:lnTo>
                <a:lnTo>
                  <a:pt x="169" y="1112"/>
                </a:lnTo>
                <a:lnTo>
                  <a:pt x="159" y="1100"/>
                </a:lnTo>
                <a:lnTo>
                  <a:pt x="143" y="1080"/>
                </a:lnTo>
                <a:lnTo>
                  <a:pt x="133" y="1065"/>
                </a:lnTo>
                <a:lnTo>
                  <a:pt x="129" y="1059"/>
                </a:lnTo>
                <a:lnTo>
                  <a:pt x="129" y="1059"/>
                </a:lnTo>
                <a:lnTo>
                  <a:pt x="150" y="1052"/>
                </a:lnTo>
                <a:lnTo>
                  <a:pt x="165" y="1048"/>
                </a:lnTo>
                <a:lnTo>
                  <a:pt x="170" y="1047"/>
                </a:lnTo>
                <a:lnTo>
                  <a:pt x="172" y="1047"/>
                </a:lnTo>
                <a:lnTo>
                  <a:pt x="172" y="1047"/>
                </a:lnTo>
                <a:lnTo>
                  <a:pt x="183" y="1059"/>
                </a:lnTo>
                <a:lnTo>
                  <a:pt x="191" y="1068"/>
                </a:lnTo>
                <a:lnTo>
                  <a:pt x="197" y="1071"/>
                </a:lnTo>
                <a:lnTo>
                  <a:pt x="197" y="1071"/>
                </a:lnTo>
                <a:lnTo>
                  <a:pt x="199" y="1071"/>
                </a:lnTo>
                <a:lnTo>
                  <a:pt x="202" y="1071"/>
                </a:lnTo>
                <a:lnTo>
                  <a:pt x="207" y="1068"/>
                </a:lnTo>
                <a:lnTo>
                  <a:pt x="215" y="1059"/>
                </a:lnTo>
                <a:lnTo>
                  <a:pt x="215" y="1059"/>
                </a:lnTo>
                <a:lnTo>
                  <a:pt x="219" y="1055"/>
                </a:lnTo>
                <a:lnTo>
                  <a:pt x="221" y="1049"/>
                </a:lnTo>
                <a:lnTo>
                  <a:pt x="223" y="1043"/>
                </a:lnTo>
                <a:lnTo>
                  <a:pt x="223" y="1042"/>
                </a:lnTo>
                <a:lnTo>
                  <a:pt x="221" y="1041"/>
                </a:lnTo>
                <a:lnTo>
                  <a:pt x="221" y="1041"/>
                </a:lnTo>
                <a:lnTo>
                  <a:pt x="220" y="1039"/>
                </a:lnTo>
                <a:lnTo>
                  <a:pt x="219" y="1038"/>
                </a:lnTo>
                <a:lnTo>
                  <a:pt x="216" y="1031"/>
                </a:lnTo>
                <a:lnTo>
                  <a:pt x="215" y="1022"/>
                </a:lnTo>
                <a:lnTo>
                  <a:pt x="258" y="985"/>
                </a:lnTo>
                <a:lnTo>
                  <a:pt x="258" y="985"/>
                </a:lnTo>
                <a:lnTo>
                  <a:pt x="263" y="994"/>
                </a:lnTo>
                <a:lnTo>
                  <a:pt x="270" y="1001"/>
                </a:lnTo>
                <a:lnTo>
                  <a:pt x="280" y="1010"/>
                </a:lnTo>
                <a:lnTo>
                  <a:pt x="291" y="1020"/>
                </a:lnTo>
                <a:lnTo>
                  <a:pt x="305" y="1027"/>
                </a:lnTo>
                <a:lnTo>
                  <a:pt x="312" y="1031"/>
                </a:lnTo>
                <a:lnTo>
                  <a:pt x="321" y="1033"/>
                </a:lnTo>
                <a:lnTo>
                  <a:pt x="328" y="1034"/>
                </a:lnTo>
                <a:lnTo>
                  <a:pt x="337" y="1034"/>
                </a:lnTo>
                <a:lnTo>
                  <a:pt x="337" y="1034"/>
                </a:lnTo>
                <a:lnTo>
                  <a:pt x="345" y="1034"/>
                </a:lnTo>
                <a:lnTo>
                  <a:pt x="354" y="1033"/>
                </a:lnTo>
                <a:lnTo>
                  <a:pt x="360" y="1031"/>
                </a:lnTo>
                <a:lnTo>
                  <a:pt x="366" y="1027"/>
                </a:lnTo>
                <a:lnTo>
                  <a:pt x="371" y="1023"/>
                </a:lnTo>
                <a:lnTo>
                  <a:pt x="376" y="1020"/>
                </a:lnTo>
                <a:lnTo>
                  <a:pt x="383" y="1010"/>
                </a:lnTo>
                <a:lnTo>
                  <a:pt x="387" y="1001"/>
                </a:lnTo>
                <a:lnTo>
                  <a:pt x="391" y="994"/>
                </a:lnTo>
                <a:lnTo>
                  <a:pt x="392" y="985"/>
                </a:lnTo>
                <a:lnTo>
                  <a:pt x="539" y="985"/>
                </a:lnTo>
                <a:close/>
                <a:moveTo>
                  <a:pt x="258" y="961"/>
                </a:moveTo>
                <a:lnTo>
                  <a:pt x="197" y="1010"/>
                </a:lnTo>
                <a:lnTo>
                  <a:pt x="197" y="1010"/>
                </a:lnTo>
                <a:lnTo>
                  <a:pt x="192" y="1010"/>
                </a:lnTo>
                <a:lnTo>
                  <a:pt x="178" y="1010"/>
                </a:lnTo>
                <a:lnTo>
                  <a:pt x="178" y="1010"/>
                </a:lnTo>
                <a:lnTo>
                  <a:pt x="175" y="1011"/>
                </a:lnTo>
                <a:lnTo>
                  <a:pt x="172" y="1012"/>
                </a:lnTo>
                <a:lnTo>
                  <a:pt x="169" y="1017"/>
                </a:lnTo>
                <a:lnTo>
                  <a:pt x="167" y="1021"/>
                </a:lnTo>
                <a:lnTo>
                  <a:pt x="166" y="1022"/>
                </a:lnTo>
                <a:lnTo>
                  <a:pt x="166" y="1022"/>
                </a:lnTo>
                <a:lnTo>
                  <a:pt x="158" y="1030"/>
                </a:lnTo>
                <a:lnTo>
                  <a:pt x="151" y="1033"/>
                </a:lnTo>
                <a:lnTo>
                  <a:pt x="149" y="1034"/>
                </a:lnTo>
                <a:lnTo>
                  <a:pt x="148" y="1034"/>
                </a:lnTo>
                <a:lnTo>
                  <a:pt x="148" y="1034"/>
                </a:lnTo>
                <a:lnTo>
                  <a:pt x="146" y="1034"/>
                </a:lnTo>
                <a:lnTo>
                  <a:pt x="143" y="1034"/>
                </a:lnTo>
                <a:lnTo>
                  <a:pt x="135" y="1037"/>
                </a:lnTo>
                <a:lnTo>
                  <a:pt x="123" y="1041"/>
                </a:lnTo>
                <a:lnTo>
                  <a:pt x="123" y="1041"/>
                </a:lnTo>
                <a:lnTo>
                  <a:pt x="119" y="1031"/>
                </a:lnTo>
                <a:lnTo>
                  <a:pt x="111" y="1010"/>
                </a:lnTo>
                <a:lnTo>
                  <a:pt x="111" y="1010"/>
                </a:lnTo>
                <a:lnTo>
                  <a:pt x="107" y="1000"/>
                </a:lnTo>
                <a:lnTo>
                  <a:pt x="106" y="993"/>
                </a:lnTo>
                <a:lnTo>
                  <a:pt x="105" y="985"/>
                </a:lnTo>
                <a:lnTo>
                  <a:pt x="105" y="985"/>
                </a:lnTo>
                <a:lnTo>
                  <a:pt x="149" y="978"/>
                </a:lnTo>
                <a:lnTo>
                  <a:pt x="178" y="972"/>
                </a:lnTo>
                <a:lnTo>
                  <a:pt x="187" y="969"/>
                </a:lnTo>
                <a:lnTo>
                  <a:pt x="189" y="968"/>
                </a:lnTo>
                <a:lnTo>
                  <a:pt x="191" y="967"/>
                </a:lnTo>
                <a:lnTo>
                  <a:pt x="191" y="967"/>
                </a:lnTo>
                <a:lnTo>
                  <a:pt x="193" y="966"/>
                </a:lnTo>
                <a:lnTo>
                  <a:pt x="199" y="963"/>
                </a:lnTo>
                <a:lnTo>
                  <a:pt x="219" y="956"/>
                </a:lnTo>
                <a:lnTo>
                  <a:pt x="240" y="948"/>
                </a:lnTo>
                <a:lnTo>
                  <a:pt x="247" y="945"/>
                </a:lnTo>
                <a:lnTo>
                  <a:pt x="252" y="944"/>
                </a:lnTo>
                <a:lnTo>
                  <a:pt x="252" y="944"/>
                </a:lnTo>
                <a:lnTo>
                  <a:pt x="255" y="941"/>
                </a:lnTo>
                <a:lnTo>
                  <a:pt x="258" y="940"/>
                </a:lnTo>
                <a:lnTo>
                  <a:pt x="267" y="939"/>
                </a:lnTo>
                <a:lnTo>
                  <a:pt x="282" y="937"/>
                </a:lnTo>
                <a:lnTo>
                  <a:pt x="258" y="961"/>
                </a:lnTo>
                <a:close/>
                <a:moveTo>
                  <a:pt x="283" y="937"/>
                </a:moveTo>
                <a:lnTo>
                  <a:pt x="283" y="937"/>
                </a:lnTo>
                <a:lnTo>
                  <a:pt x="282" y="937"/>
                </a:lnTo>
                <a:lnTo>
                  <a:pt x="283" y="937"/>
                </a:lnTo>
                <a:close/>
                <a:moveTo>
                  <a:pt x="301" y="698"/>
                </a:moveTo>
                <a:lnTo>
                  <a:pt x="301" y="698"/>
                </a:lnTo>
                <a:lnTo>
                  <a:pt x="304" y="708"/>
                </a:lnTo>
                <a:lnTo>
                  <a:pt x="313" y="731"/>
                </a:lnTo>
                <a:lnTo>
                  <a:pt x="320" y="745"/>
                </a:lnTo>
                <a:lnTo>
                  <a:pt x="327" y="759"/>
                </a:lnTo>
                <a:lnTo>
                  <a:pt x="336" y="772"/>
                </a:lnTo>
                <a:lnTo>
                  <a:pt x="343" y="784"/>
                </a:lnTo>
                <a:lnTo>
                  <a:pt x="343" y="784"/>
                </a:lnTo>
                <a:lnTo>
                  <a:pt x="383" y="828"/>
                </a:lnTo>
                <a:lnTo>
                  <a:pt x="404" y="851"/>
                </a:lnTo>
                <a:lnTo>
                  <a:pt x="404" y="851"/>
                </a:lnTo>
                <a:lnTo>
                  <a:pt x="375" y="874"/>
                </a:lnTo>
                <a:lnTo>
                  <a:pt x="354" y="888"/>
                </a:lnTo>
                <a:lnTo>
                  <a:pt x="347" y="892"/>
                </a:lnTo>
                <a:lnTo>
                  <a:pt x="343" y="894"/>
                </a:lnTo>
                <a:lnTo>
                  <a:pt x="343" y="894"/>
                </a:lnTo>
                <a:lnTo>
                  <a:pt x="323" y="869"/>
                </a:lnTo>
                <a:lnTo>
                  <a:pt x="282" y="815"/>
                </a:lnTo>
                <a:lnTo>
                  <a:pt x="221" y="735"/>
                </a:lnTo>
                <a:lnTo>
                  <a:pt x="215" y="723"/>
                </a:lnTo>
                <a:lnTo>
                  <a:pt x="215" y="723"/>
                </a:lnTo>
                <a:lnTo>
                  <a:pt x="229" y="716"/>
                </a:lnTo>
                <a:lnTo>
                  <a:pt x="242" y="710"/>
                </a:lnTo>
                <a:lnTo>
                  <a:pt x="258" y="704"/>
                </a:lnTo>
                <a:lnTo>
                  <a:pt x="258" y="704"/>
                </a:lnTo>
                <a:lnTo>
                  <a:pt x="274" y="700"/>
                </a:lnTo>
                <a:lnTo>
                  <a:pt x="288" y="698"/>
                </a:lnTo>
                <a:lnTo>
                  <a:pt x="301" y="698"/>
                </a:lnTo>
                <a:lnTo>
                  <a:pt x="301" y="698"/>
                </a:lnTo>
                <a:close/>
                <a:moveTo>
                  <a:pt x="185" y="753"/>
                </a:moveTo>
                <a:lnTo>
                  <a:pt x="277" y="894"/>
                </a:lnTo>
                <a:lnTo>
                  <a:pt x="215" y="888"/>
                </a:lnTo>
                <a:lnTo>
                  <a:pt x="215" y="888"/>
                </a:lnTo>
                <a:lnTo>
                  <a:pt x="214" y="886"/>
                </a:lnTo>
                <a:lnTo>
                  <a:pt x="209" y="882"/>
                </a:lnTo>
                <a:lnTo>
                  <a:pt x="202" y="878"/>
                </a:lnTo>
                <a:lnTo>
                  <a:pt x="197" y="876"/>
                </a:lnTo>
                <a:lnTo>
                  <a:pt x="191" y="876"/>
                </a:lnTo>
                <a:lnTo>
                  <a:pt x="191" y="876"/>
                </a:lnTo>
                <a:lnTo>
                  <a:pt x="172" y="875"/>
                </a:lnTo>
                <a:lnTo>
                  <a:pt x="166" y="876"/>
                </a:lnTo>
                <a:lnTo>
                  <a:pt x="105" y="864"/>
                </a:lnTo>
                <a:lnTo>
                  <a:pt x="105" y="864"/>
                </a:lnTo>
                <a:lnTo>
                  <a:pt x="107" y="858"/>
                </a:lnTo>
                <a:lnTo>
                  <a:pt x="112" y="842"/>
                </a:lnTo>
                <a:lnTo>
                  <a:pt x="122" y="820"/>
                </a:lnTo>
                <a:lnTo>
                  <a:pt x="128" y="808"/>
                </a:lnTo>
                <a:lnTo>
                  <a:pt x="135" y="796"/>
                </a:lnTo>
                <a:lnTo>
                  <a:pt x="135" y="796"/>
                </a:lnTo>
                <a:lnTo>
                  <a:pt x="144" y="785"/>
                </a:lnTo>
                <a:lnTo>
                  <a:pt x="153" y="777"/>
                </a:lnTo>
                <a:lnTo>
                  <a:pt x="161" y="769"/>
                </a:lnTo>
                <a:lnTo>
                  <a:pt x="169" y="763"/>
                </a:lnTo>
                <a:lnTo>
                  <a:pt x="180" y="756"/>
                </a:lnTo>
                <a:lnTo>
                  <a:pt x="185" y="753"/>
                </a:lnTo>
                <a:lnTo>
                  <a:pt x="185" y="75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2">
            <a:extLst>
              <a:ext uri="{FF2B5EF4-FFF2-40B4-BE49-F238E27FC236}">
                <a16:creationId xmlns:a16="http://schemas.microsoft.com/office/drawing/2014/main" id="{29B3BACE-87C5-4444-AD80-B54C23190BB7}"/>
              </a:ext>
            </a:extLst>
          </p:cNvPr>
          <p:cNvSpPr>
            <a:spLocks noEditPoints="1"/>
          </p:cNvSpPr>
          <p:nvPr/>
        </p:nvSpPr>
        <p:spPr bwMode="auto">
          <a:xfrm>
            <a:off x="2252700" y="4746236"/>
            <a:ext cx="1633723" cy="1425605"/>
          </a:xfrm>
          <a:custGeom>
            <a:avLst/>
            <a:gdLst>
              <a:gd name="T0" fmla="*/ 686 w 1413"/>
              <a:gd name="T1" fmla="*/ 167 h 1233"/>
              <a:gd name="T2" fmla="*/ 758 w 1413"/>
              <a:gd name="T3" fmla="*/ 224 h 1233"/>
              <a:gd name="T4" fmla="*/ 450 w 1413"/>
              <a:gd name="T5" fmla="*/ 418 h 1233"/>
              <a:gd name="T6" fmla="*/ 375 w 1413"/>
              <a:gd name="T7" fmla="*/ 469 h 1233"/>
              <a:gd name="T8" fmla="*/ 321 w 1413"/>
              <a:gd name="T9" fmla="*/ 491 h 1233"/>
              <a:gd name="T10" fmla="*/ 220 w 1413"/>
              <a:gd name="T11" fmla="*/ 510 h 1233"/>
              <a:gd name="T12" fmla="*/ 364 w 1413"/>
              <a:gd name="T13" fmla="*/ 662 h 1233"/>
              <a:gd name="T14" fmla="*/ 179 w 1413"/>
              <a:gd name="T15" fmla="*/ 727 h 1233"/>
              <a:gd name="T16" fmla="*/ 4 w 1413"/>
              <a:gd name="T17" fmla="*/ 1027 h 1233"/>
              <a:gd name="T18" fmla="*/ 231 w 1413"/>
              <a:gd name="T19" fmla="*/ 1231 h 1233"/>
              <a:gd name="T20" fmla="*/ 511 w 1413"/>
              <a:gd name="T21" fmla="*/ 1055 h 1233"/>
              <a:gd name="T22" fmla="*/ 542 w 1413"/>
              <a:gd name="T23" fmla="*/ 910 h 1233"/>
              <a:gd name="T24" fmla="*/ 695 w 1413"/>
              <a:gd name="T25" fmla="*/ 998 h 1233"/>
              <a:gd name="T26" fmla="*/ 743 w 1413"/>
              <a:gd name="T27" fmla="*/ 1141 h 1233"/>
              <a:gd name="T28" fmla="*/ 789 w 1413"/>
              <a:gd name="T29" fmla="*/ 1174 h 1233"/>
              <a:gd name="T30" fmla="*/ 867 w 1413"/>
              <a:gd name="T31" fmla="*/ 1121 h 1233"/>
              <a:gd name="T32" fmla="*/ 916 w 1413"/>
              <a:gd name="T33" fmla="*/ 1065 h 1233"/>
              <a:gd name="T34" fmla="*/ 1167 w 1413"/>
              <a:gd name="T35" fmla="*/ 1218 h 1233"/>
              <a:gd name="T36" fmla="*/ 1393 w 1413"/>
              <a:gd name="T37" fmla="*/ 1041 h 1233"/>
              <a:gd name="T38" fmla="*/ 1332 w 1413"/>
              <a:gd name="T39" fmla="*/ 766 h 1233"/>
              <a:gd name="T40" fmla="*/ 1241 w 1413"/>
              <a:gd name="T41" fmla="*/ 668 h 1233"/>
              <a:gd name="T42" fmla="*/ 1156 w 1413"/>
              <a:gd name="T43" fmla="*/ 656 h 1233"/>
              <a:gd name="T44" fmla="*/ 947 w 1413"/>
              <a:gd name="T45" fmla="*/ 820 h 1233"/>
              <a:gd name="T46" fmla="*/ 1016 w 1413"/>
              <a:gd name="T47" fmla="*/ 610 h 1233"/>
              <a:gd name="T48" fmla="*/ 929 w 1413"/>
              <a:gd name="T49" fmla="*/ 233 h 1233"/>
              <a:gd name="T50" fmla="*/ 862 w 1413"/>
              <a:gd name="T51" fmla="*/ 162 h 1233"/>
              <a:gd name="T52" fmla="*/ 828 w 1413"/>
              <a:gd name="T53" fmla="*/ 10 h 1233"/>
              <a:gd name="T54" fmla="*/ 715 w 1413"/>
              <a:gd name="T55" fmla="*/ 20 h 1233"/>
              <a:gd name="T56" fmla="*/ 695 w 1413"/>
              <a:gd name="T57" fmla="*/ 81 h 1233"/>
              <a:gd name="T58" fmla="*/ 818 w 1413"/>
              <a:gd name="T59" fmla="*/ 475 h 1233"/>
              <a:gd name="T60" fmla="*/ 597 w 1413"/>
              <a:gd name="T61" fmla="*/ 580 h 1233"/>
              <a:gd name="T62" fmla="*/ 485 w 1413"/>
              <a:gd name="T63" fmla="*/ 547 h 1233"/>
              <a:gd name="T64" fmla="*/ 551 w 1413"/>
              <a:gd name="T65" fmla="*/ 497 h 1233"/>
              <a:gd name="T66" fmla="*/ 693 w 1413"/>
              <a:gd name="T67" fmla="*/ 397 h 1233"/>
              <a:gd name="T68" fmla="*/ 553 w 1413"/>
              <a:gd name="T69" fmla="*/ 431 h 1233"/>
              <a:gd name="T70" fmla="*/ 474 w 1413"/>
              <a:gd name="T71" fmla="*/ 463 h 1233"/>
              <a:gd name="T72" fmla="*/ 454 w 1413"/>
              <a:gd name="T73" fmla="*/ 561 h 1233"/>
              <a:gd name="T74" fmla="*/ 446 w 1413"/>
              <a:gd name="T75" fmla="*/ 502 h 1233"/>
              <a:gd name="T76" fmla="*/ 443 w 1413"/>
              <a:gd name="T77" fmla="*/ 867 h 1233"/>
              <a:gd name="T78" fmla="*/ 391 w 1413"/>
              <a:gd name="T79" fmla="*/ 1132 h 1233"/>
              <a:gd name="T80" fmla="*/ 134 w 1413"/>
              <a:gd name="T81" fmla="*/ 1143 h 1233"/>
              <a:gd name="T82" fmla="*/ 90 w 1413"/>
              <a:gd name="T83" fmla="*/ 857 h 1233"/>
              <a:gd name="T84" fmla="*/ 347 w 1413"/>
              <a:gd name="T85" fmla="*/ 776 h 1233"/>
              <a:gd name="T86" fmla="*/ 256 w 1413"/>
              <a:gd name="T87" fmla="*/ 980 h 1233"/>
              <a:gd name="T88" fmla="*/ 306 w 1413"/>
              <a:gd name="T89" fmla="*/ 930 h 1233"/>
              <a:gd name="T90" fmla="*/ 640 w 1413"/>
              <a:gd name="T91" fmla="*/ 749 h 1233"/>
              <a:gd name="T92" fmla="*/ 684 w 1413"/>
              <a:gd name="T93" fmla="*/ 781 h 1233"/>
              <a:gd name="T94" fmla="*/ 710 w 1413"/>
              <a:gd name="T95" fmla="*/ 644 h 1233"/>
              <a:gd name="T96" fmla="*/ 799 w 1413"/>
              <a:gd name="T97" fmla="*/ 776 h 1233"/>
              <a:gd name="T98" fmla="*/ 799 w 1413"/>
              <a:gd name="T99" fmla="*/ 776 h 1233"/>
              <a:gd name="T100" fmla="*/ 966 w 1413"/>
              <a:gd name="T101" fmla="*/ 894 h 1233"/>
              <a:gd name="T102" fmla="*/ 1155 w 1413"/>
              <a:gd name="T103" fmla="*/ 1106 h 1233"/>
              <a:gd name="T104" fmla="*/ 1157 w 1413"/>
              <a:gd name="T105" fmla="*/ 1046 h 1233"/>
              <a:gd name="T106" fmla="*/ 1313 w 1413"/>
              <a:gd name="T107" fmla="*/ 1003 h 1233"/>
              <a:gd name="T108" fmla="*/ 1298 w 1413"/>
              <a:gd name="T109" fmla="*/ 976 h 1233"/>
              <a:gd name="T110" fmla="*/ 1153 w 1413"/>
              <a:gd name="T111" fmla="*/ 926 h 1233"/>
              <a:gd name="T112" fmla="*/ 1087 w 1413"/>
              <a:gd name="T113" fmla="*/ 775 h 1233"/>
              <a:gd name="T114" fmla="*/ 1352 w 1413"/>
              <a:gd name="T115" fmla="*/ 881 h 1233"/>
              <a:gd name="T116" fmla="*/ 1303 w 1413"/>
              <a:gd name="T117" fmla="*/ 1115 h 1233"/>
              <a:gd name="T118" fmla="*/ 1043 w 1413"/>
              <a:gd name="T119" fmla="*/ 1145 h 1233"/>
              <a:gd name="T120" fmla="*/ 1055 w 1413"/>
              <a:gd name="T121" fmla="*/ 1017 h 1233"/>
              <a:gd name="T122" fmla="*/ 1141 w 1413"/>
              <a:gd name="T123" fmla="*/ 1045 h 1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13" h="1233">
                <a:moveTo>
                  <a:pt x="695" y="84"/>
                </a:moveTo>
                <a:lnTo>
                  <a:pt x="695" y="84"/>
                </a:lnTo>
                <a:lnTo>
                  <a:pt x="695" y="85"/>
                </a:lnTo>
                <a:lnTo>
                  <a:pt x="695" y="90"/>
                </a:lnTo>
                <a:lnTo>
                  <a:pt x="695" y="101"/>
                </a:lnTo>
                <a:lnTo>
                  <a:pt x="694" y="114"/>
                </a:lnTo>
                <a:lnTo>
                  <a:pt x="693" y="119"/>
                </a:lnTo>
                <a:lnTo>
                  <a:pt x="691" y="123"/>
                </a:lnTo>
                <a:lnTo>
                  <a:pt x="691" y="123"/>
                </a:lnTo>
                <a:lnTo>
                  <a:pt x="684" y="129"/>
                </a:lnTo>
                <a:lnTo>
                  <a:pt x="680" y="135"/>
                </a:lnTo>
                <a:lnTo>
                  <a:pt x="676" y="143"/>
                </a:lnTo>
                <a:lnTo>
                  <a:pt x="686" y="147"/>
                </a:lnTo>
                <a:lnTo>
                  <a:pt x="686" y="147"/>
                </a:lnTo>
                <a:lnTo>
                  <a:pt x="684" y="156"/>
                </a:lnTo>
                <a:lnTo>
                  <a:pt x="683" y="162"/>
                </a:lnTo>
                <a:lnTo>
                  <a:pt x="684" y="166"/>
                </a:lnTo>
                <a:lnTo>
                  <a:pt x="686" y="167"/>
                </a:lnTo>
                <a:lnTo>
                  <a:pt x="686" y="167"/>
                </a:lnTo>
                <a:lnTo>
                  <a:pt x="688" y="170"/>
                </a:lnTo>
                <a:lnTo>
                  <a:pt x="689" y="172"/>
                </a:lnTo>
                <a:lnTo>
                  <a:pt x="691" y="177"/>
                </a:lnTo>
                <a:lnTo>
                  <a:pt x="691" y="177"/>
                </a:lnTo>
                <a:lnTo>
                  <a:pt x="693" y="181"/>
                </a:lnTo>
                <a:lnTo>
                  <a:pt x="695" y="182"/>
                </a:lnTo>
                <a:lnTo>
                  <a:pt x="695" y="182"/>
                </a:lnTo>
                <a:lnTo>
                  <a:pt x="694" y="184"/>
                </a:lnTo>
                <a:lnTo>
                  <a:pt x="693" y="192"/>
                </a:lnTo>
                <a:lnTo>
                  <a:pt x="693" y="195"/>
                </a:lnTo>
                <a:lnTo>
                  <a:pt x="694" y="198"/>
                </a:lnTo>
                <a:lnTo>
                  <a:pt x="697" y="200"/>
                </a:lnTo>
                <a:lnTo>
                  <a:pt x="700" y="201"/>
                </a:lnTo>
                <a:lnTo>
                  <a:pt x="749" y="201"/>
                </a:lnTo>
                <a:lnTo>
                  <a:pt x="749" y="201"/>
                </a:lnTo>
                <a:lnTo>
                  <a:pt x="754" y="214"/>
                </a:lnTo>
                <a:lnTo>
                  <a:pt x="758" y="224"/>
                </a:lnTo>
                <a:lnTo>
                  <a:pt x="759" y="231"/>
                </a:lnTo>
                <a:lnTo>
                  <a:pt x="759" y="231"/>
                </a:lnTo>
                <a:lnTo>
                  <a:pt x="759" y="236"/>
                </a:lnTo>
                <a:lnTo>
                  <a:pt x="758" y="241"/>
                </a:lnTo>
                <a:lnTo>
                  <a:pt x="754" y="244"/>
                </a:lnTo>
                <a:lnTo>
                  <a:pt x="749" y="246"/>
                </a:lnTo>
                <a:lnTo>
                  <a:pt x="749" y="246"/>
                </a:lnTo>
                <a:lnTo>
                  <a:pt x="743" y="248"/>
                </a:lnTo>
                <a:lnTo>
                  <a:pt x="732" y="255"/>
                </a:lnTo>
                <a:lnTo>
                  <a:pt x="702" y="275"/>
                </a:lnTo>
                <a:lnTo>
                  <a:pt x="673" y="295"/>
                </a:lnTo>
                <a:lnTo>
                  <a:pt x="661" y="305"/>
                </a:lnTo>
                <a:lnTo>
                  <a:pt x="661" y="305"/>
                </a:lnTo>
                <a:lnTo>
                  <a:pt x="666" y="319"/>
                </a:lnTo>
                <a:lnTo>
                  <a:pt x="465" y="413"/>
                </a:lnTo>
                <a:lnTo>
                  <a:pt x="465" y="413"/>
                </a:lnTo>
                <a:lnTo>
                  <a:pt x="461" y="414"/>
                </a:lnTo>
                <a:lnTo>
                  <a:pt x="450" y="418"/>
                </a:lnTo>
                <a:lnTo>
                  <a:pt x="450" y="418"/>
                </a:lnTo>
                <a:lnTo>
                  <a:pt x="444" y="421"/>
                </a:lnTo>
                <a:lnTo>
                  <a:pt x="439" y="425"/>
                </a:lnTo>
                <a:lnTo>
                  <a:pt x="433" y="429"/>
                </a:lnTo>
                <a:lnTo>
                  <a:pt x="425" y="432"/>
                </a:lnTo>
                <a:lnTo>
                  <a:pt x="425" y="432"/>
                </a:lnTo>
                <a:lnTo>
                  <a:pt x="417" y="435"/>
                </a:lnTo>
                <a:lnTo>
                  <a:pt x="406" y="437"/>
                </a:lnTo>
                <a:lnTo>
                  <a:pt x="396" y="441"/>
                </a:lnTo>
                <a:lnTo>
                  <a:pt x="391" y="443"/>
                </a:lnTo>
                <a:lnTo>
                  <a:pt x="386" y="447"/>
                </a:lnTo>
                <a:lnTo>
                  <a:pt x="386" y="447"/>
                </a:lnTo>
                <a:lnTo>
                  <a:pt x="380" y="454"/>
                </a:lnTo>
                <a:lnTo>
                  <a:pt x="377" y="459"/>
                </a:lnTo>
                <a:lnTo>
                  <a:pt x="377" y="464"/>
                </a:lnTo>
                <a:lnTo>
                  <a:pt x="376" y="467"/>
                </a:lnTo>
                <a:lnTo>
                  <a:pt x="376" y="467"/>
                </a:lnTo>
                <a:lnTo>
                  <a:pt x="375" y="469"/>
                </a:lnTo>
                <a:lnTo>
                  <a:pt x="375" y="472"/>
                </a:lnTo>
                <a:lnTo>
                  <a:pt x="376" y="477"/>
                </a:lnTo>
                <a:lnTo>
                  <a:pt x="376" y="496"/>
                </a:lnTo>
                <a:lnTo>
                  <a:pt x="376" y="496"/>
                </a:lnTo>
                <a:lnTo>
                  <a:pt x="376" y="496"/>
                </a:lnTo>
                <a:lnTo>
                  <a:pt x="375" y="497"/>
                </a:lnTo>
                <a:lnTo>
                  <a:pt x="371" y="497"/>
                </a:lnTo>
                <a:lnTo>
                  <a:pt x="366" y="496"/>
                </a:lnTo>
                <a:lnTo>
                  <a:pt x="366" y="496"/>
                </a:lnTo>
                <a:lnTo>
                  <a:pt x="360" y="492"/>
                </a:lnTo>
                <a:lnTo>
                  <a:pt x="355" y="489"/>
                </a:lnTo>
                <a:lnTo>
                  <a:pt x="352" y="486"/>
                </a:lnTo>
                <a:lnTo>
                  <a:pt x="349" y="485"/>
                </a:lnTo>
                <a:lnTo>
                  <a:pt x="346" y="485"/>
                </a:lnTo>
                <a:lnTo>
                  <a:pt x="342" y="486"/>
                </a:lnTo>
                <a:lnTo>
                  <a:pt x="342" y="486"/>
                </a:lnTo>
                <a:lnTo>
                  <a:pt x="332" y="489"/>
                </a:lnTo>
                <a:lnTo>
                  <a:pt x="321" y="491"/>
                </a:lnTo>
                <a:lnTo>
                  <a:pt x="311" y="492"/>
                </a:lnTo>
                <a:lnTo>
                  <a:pt x="303" y="491"/>
                </a:lnTo>
                <a:lnTo>
                  <a:pt x="303" y="491"/>
                </a:lnTo>
                <a:lnTo>
                  <a:pt x="300" y="490"/>
                </a:lnTo>
                <a:lnTo>
                  <a:pt x="299" y="489"/>
                </a:lnTo>
                <a:lnTo>
                  <a:pt x="298" y="486"/>
                </a:lnTo>
                <a:lnTo>
                  <a:pt x="296" y="486"/>
                </a:lnTo>
                <a:lnTo>
                  <a:pt x="294" y="485"/>
                </a:lnTo>
                <a:lnTo>
                  <a:pt x="283" y="486"/>
                </a:lnTo>
                <a:lnTo>
                  <a:pt x="283" y="486"/>
                </a:lnTo>
                <a:lnTo>
                  <a:pt x="271" y="488"/>
                </a:lnTo>
                <a:lnTo>
                  <a:pt x="263" y="486"/>
                </a:lnTo>
                <a:lnTo>
                  <a:pt x="257" y="488"/>
                </a:lnTo>
                <a:lnTo>
                  <a:pt x="249" y="491"/>
                </a:lnTo>
                <a:lnTo>
                  <a:pt x="249" y="491"/>
                </a:lnTo>
                <a:lnTo>
                  <a:pt x="228" y="502"/>
                </a:lnTo>
                <a:lnTo>
                  <a:pt x="221" y="507"/>
                </a:lnTo>
                <a:lnTo>
                  <a:pt x="220" y="510"/>
                </a:lnTo>
                <a:lnTo>
                  <a:pt x="219" y="511"/>
                </a:lnTo>
                <a:lnTo>
                  <a:pt x="219" y="511"/>
                </a:lnTo>
                <a:lnTo>
                  <a:pt x="218" y="515"/>
                </a:lnTo>
                <a:lnTo>
                  <a:pt x="217" y="517"/>
                </a:lnTo>
                <a:lnTo>
                  <a:pt x="214" y="521"/>
                </a:lnTo>
                <a:lnTo>
                  <a:pt x="165" y="521"/>
                </a:lnTo>
                <a:lnTo>
                  <a:pt x="165" y="521"/>
                </a:lnTo>
                <a:lnTo>
                  <a:pt x="167" y="588"/>
                </a:lnTo>
                <a:lnTo>
                  <a:pt x="169" y="635"/>
                </a:lnTo>
                <a:lnTo>
                  <a:pt x="170" y="658"/>
                </a:lnTo>
                <a:lnTo>
                  <a:pt x="170" y="658"/>
                </a:lnTo>
                <a:lnTo>
                  <a:pt x="172" y="661"/>
                </a:lnTo>
                <a:lnTo>
                  <a:pt x="175" y="664"/>
                </a:lnTo>
                <a:lnTo>
                  <a:pt x="180" y="668"/>
                </a:lnTo>
                <a:lnTo>
                  <a:pt x="352" y="668"/>
                </a:lnTo>
                <a:lnTo>
                  <a:pt x="352" y="668"/>
                </a:lnTo>
                <a:lnTo>
                  <a:pt x="359" y="666"/>
                </a:lnTo>
                <a:lnTo>
                  <a:pt x="364" y="662"/>
                </a:lnTo>
                <a:lnTo>
                  <a:pt x="365" y="661"/>
                </a:lnTo>
                <a:lnTo>
                  <a:pt x="366" y="658"/>
                </a:lnTo>
                <a:lnTo>
                  <a:pt x="366" y="658"/>
                </a:lnTo>
                <a:lnTo>
                  <a:pt x="375" y="637"/>
                </a:lnTo>
                <a:lnTo>
                  <a:pt x="391" y="599"/>
                </a:lnTo>
                <a:lnTo>
                  <a:pt x="415" y="545"/>
                </a:lnTo>
                <a:lnTo>
                  <a:pt x="425" y="639"/>
                </a:lnTo>
                <a:lnTo>
                  <a:pt x="366" y="732"/>
                </a:lnTo>
                <a:lnTo>
                  <a:pt x="366" y="732"/>
                </a:lnTo>
                <a:lnTo>
                  <a:pt x="359" y="729"/>
                </a:lnTo>
                <a:lnTo>
                  <a:pt x="338" y="726"/>
                </a:lnTo>
                <a:lnTo>
                  <a:pt x="306" y="721"/>
                </a:lnTo>
                <a:lnTo>
                  <a:pt x="288" y="718"/>
                </a:lnTo>
                <a:lnTo>
                  <a:pt x="267" y="718"/>
                </a:lnTo>
                <a:lnTo>
                  <a:pt x="246" y="718"/>
                </a:lnTo>
                <a:lnTo>
                  <a:pt x="224" y="720"/>
                </a:lnTo>
                <a:lnTo>
                  <a:pt x="201" y="722"/>
                </a:lnTo>
                <a:lnTo>
                  <a:pt x="179" y="727"/>
                </a:lnTo>
                <a:lnTo>
                  <a:pt x="155" y="734"/>
                </a:lnTo>
                <a:lnTo>
                  <a:pt x="134" y="744"/>
                </a:lnTo>
                <a:lnTo>
                  <a:pt x="123" y="749"/>
                </a:lnTo>
                <a:lnTo>
                  <a:pt x="113" y="757"/>
                </a:lnTo>
                <a:lnTo>
                  <a:pt x="104" y="763"/>
                </a:lnTo>
                <a:lnTo>
                  <a:pt x="94" y="771"/>
                </a:lnTo>
                <a:lnTo>
                  <a:pt x="94" y="771"/>
                </a:lnTo>
                <a:lnTo>
                  <a:pt x="77" y="790"/>
                </a:lnTo>
                <a:lnTo>
                  <a:pt x="59" y="809"/>
                </a:lnTo>
                <a:lnTo>
                  <a:pt x="46" y="830"/>
                </a:lnTo>
                <a:lnTo>
                  <a:pt x="32" y="852"/>
                </a:lnTo>
                <a:lnTo>
                  <a:pt x="23" y="877"/>
                </a:lnTo>
                <a:lnTo>
                  <a:pt x="14" y="901"/>
                </a:lnTo>
                <a:lnTo>
                  <a:pt x="8" y="926"/>
                </a:lnTo>
                <a:lnTo>
                  <a:pt x="3" y="952"/>
                </a:lnTo>
                <a:lnTo>
                  <a:pt x="0" y="978"/>
                </a:lnTo>
                <a:lnTo>
                  <a:pt x="2" y="1002"/>
                </a:lnTo>
                <a:lnTo>
                  <a:pt x="4" y="1027"/>
                </a:lnTo>
                <a:lnTo>
                  <a:pt x="9" y="1051"/>
                </a:lnTo>
                <a:lnTo>
                  <a:pt x="16" y="1075"/>
                </a:lnTo>
                <a:lnTo>
                  <a:pt x="21" y="1086"/>
                </a:lnTo>
                <a:lnTo>
                  <a:pt x="27" y="1095"/>
                </a:lnTo>
                <a:lnTo>
                  <a:pt x="34" y="1106"/>
                </a:lnTo>
                <a:lnTo>
                  <a:pt x="41" y="1116"/>
                </a:lnTo>
                <a:lnTo>
                  <a:pt x="48" y="1126"/>
                </a:lnTo>
                <a:lnTo>
                  <a:pt x="57" y="1135"/>
                </a:lnTo>
                <a:lnTo>
                  <a:pt x="57" y="1135"/>
                </a:lnTo>
                <a:lnTo>
                  <a:pt x="75" y="1152"/>
                </a:lnTo>
                <a:lnTo>
                  <a:pt x="93" y="1167"/>
                </a:lnTo>
                <a:lnTo>
                  <a:pt x="111" y="1181"/>
                </a:lnTo>
                <a:lnTo>
                  <a:pt x="131" y="1194"/>
                </a:lnTo>
                <a:lnTo>
                  <a:pt x="150" y="1205"/>
                </a:lnTo>
                <a:lnTo>
                  <a:pt x="170" y="1213"/>
                </a:lnTo>
                <a:lnTo>
                  <a:pt x="190" y="1222"/>
                </a:lnTo>
                <a:lnTo>
                  <a:pt x="210" y="1227"/>
                </a:lnTo>
                <a:lnTo>
                  <a:pt x="231" y="1231"/>
                </a:lnTo>
                <a:lnTo>
                  <a:pt x="253" y="1233"/>
                </a:lnTo>
                <a:lnTo>
                  <a:pt x="274" y="1233"/>
                </a:lnTo>
                <a:lnTo>
                  <a:pt x="298" y="1231"/>
                </a:lnTo>
                <a:lnTo>
                  <a:pt x="320" y="1226"/>
                </a:lnTo>
                <a:lnTo>
                  <a:pt x="343" y="1219"/>
                </a:lnTo>
                <a:lnTo>
                  <a:pt x="366" y="1210"/>
                </a:lnTo>
                <a:lnTo>
                  <a:pt x="391" y="1199"/>
                </a:lnTo>
                <a:lnTo>
                  <a:pt x="391" y="1199"/>
                </a:lnTo>
                <a:lnTo>
                  <a:pt x="403" y="1192"/>
                </a:lnTo>
                <a:lnTo>
                  <a:pt x="414" y="1185"/>
                </a:lnTo>
                <a:lnTo>
                  <a:pt x="424" y="1176"/>
                </a:lnTo>
                <a:lnTo>
                  <a:pt x="434" y="1169"/>
                </a:lnTo>
                <a:lnTo>
                  <a:pt x="452" y="1152"/>
                </a:lnTo>
                <a:lnTo>
                  <a:pt x="468" y="1133"/>
                </a:lnTo>
                <a:lnTo>
                  <a:pt x="482" y="1114"/>
                </a:lnTo>
                <a:lnTo>
                  <a:pt x="493" y="1094"/>
                </a:lnTo>
                <a:lnTo>
                  <a:pt x="503" y="1075"/>
                </a:lnTo>
                <a:lnTo>
                  <a:pt x="511" y="1055"/>
                </a:lnTo>
                <a:lnTo>
                  <a:pt x="517" y="1036"/>
                </a:lnTo>
                <a:lnTo>
                  <a:pt x="522" y="1019"/>
                </a:lnTo>
                <a:lnTo>
                  <a:pt x="530" y="990"/>
                </a:lnTo>
                <a:lnTo>
                  <a:pt x="532" y="970"/>
                </a:lnTo>
                <a:lnTo>
                  <a:pt x="533" y="963"/>
                </a:lnTo>
                <a:lnTo>
                  <a:pt x="533" y="963"/>
                </a:lnTo>
                <a:lnTo>
                  <a:pt x="535" y="965"/>
                </a:lnTo>
                <a:lnTo>
                  <a:pt x="540" y="970"/>
                </a:lnTo>
                <a:lnTo>
                  <a:pt x="541" y="973"/>
                </a:lnTo>
                <a:lnTo>
                  <a:pt x="543" y="974"/>
                </a:lnTo>
                <a:lnTo>
                  <a:pt x="546" y="974"/>
                </a:lnTo>
                <a:lnTo>
                  <a:pt x="548" y="973"/>
                </a:lnTo>
                <a:lnTo>
                  <a:pt x="548" y="973"/>
                </a:lnTo>
                <a:lnTo>
                  <a:pt x="549" y="968"/>
                </a:lnTo>
                <a:lnTo>
                  <a:pt x="549" y="958"/>
                </a:lnTo>
                <a:lnTo>
                  <a:pt x="548" y="944"/>
                </a:lnTo>
                <a:lnTo>
                  <a:pt x="547" y="928"/>
                </a:lnTo>
                <a:lnTo>
                  <a:pt x="542" y="910"/>
                </a:lnTo>
                <a:lnTo>
                  <a:pt x="536" y="889"/>
                </a:lnTo>
                <a:lnTo>
                  <a:pt x="528" y="867"/>
                </a:lnTo>
                <a:lnTo>
                  <a:pt x="519" y="845"/>
                </a:lnTo>
                <a:lnTo>
                  <a:pt x="519" y="845"/>
                </a:lnTo>
                <a:lnTo>
                  <a:pt x="506" y="823"/>
                </a:lnTo>
                <a:lnTo>
                  <a:pt x="493" y="803"/>
                </a:lnTo>
                <a:lnTo>
                  <a:pt x="478" y="785"/>
                </a:lnTo>
                <a:lnTo>
                  <a:pt x="463" y="769"/>
                </a:lnTo>
                <a:lnTo>
                  <a:pt x="450" y="755"/>
                </a:lnTo>
                <a:lnTo>
                  <a:pt x="440" y="745"/>
                </a:lnTo>
                <a:lnTo>
                  <a:pt x="430" y="737"/>
                </a:lnTo>
                <a:lnTo>
                  <a:pt x="430" y="693"/>
                </a:lnTo>
                <a:lnTo>
                  <a:pt x="445" y="663"/>
                </a:lnTo>
                <a:lnTo>
                  <a:pt x="705" y="973"/>
                </a:lnTo>
                <a:lnTo>
                  <a:pt x="705" y="973"/>
                </a:lnTo>
                <a:lnTo>
                  <a:pt x="702" y="980"/>
                </a:lnTo>
                <a:lnTo>
                  <a:pt x="698" y="987"/>
                </a:lnTo>
                <a:lnTo>
                  <a:pt x="695" y="998"/>
                </a:lnTo>
                <a:lnTo>
                  <a:pt x="693" y="1009"/>
                </a:lnTo>
                <a:lnTo>
                  <a:pt x="693" y="1022"/>
                </a:lnTo>
                <a:lnTo>
                  <a:pt x="693" y="1028"/>
                </a:lnTo>
                <a:lnTo>
                  <a:pt x="694" y="1034"/>
                </a:lnTo>
                <a:lnTo>
                  <a:pt x="697" y="1040"/>
                </a:lnTo>
                <a:lnTo>
                  <a:pt x="700" y="1046"/>
                </a:lnTo>
                <a:lnTo>
                  <a:pt x="700" y="1046"/>
                </a:lnTo>
                <a:lnTo>
                  <a:pt x="709" y="1056"/>
                </a:lnTo>
                <a:lnTo>
                  <a:pt x="716" y="1064"/>
                </a:lnTo>
                <a:lnTo>
                  <a:pt x="725" y="1070"/>
                </a:lnTo>
                <a:lnTo>
                  <a:pt x="732" y="1072"/>
                </a:lnTo>
                <a:lnTo>
                  <a:pt x="740" y="1075"/>
                </a:lnTo>
                <a:lnTo>
                  <a:pt x="745" y="1076"/>
                </a:lnTo>
                <a:lnTo>
                  <a:pt x="749" y="1076"/>
                </a:lnTo>
                <a:lnTo>
                  <a:pt x="749" y="1076"/>
                </a:lnTo>
                <a:lnTo>
                  <a:pt x="745" y="1135"/>
                </a:lnTo>
                <a:lnTo>
                  <a:pt x="745" y="1135"/>
                </a:lnTo>
                <a:lnTo>
                  <a:pt x="743" y="1141"/>
                </a:lnTo>
                <a:lnTo>
                  <a:pt x="738" y="1148"/>
                </a:lnTo>
                <a:lnTo>
                  <a:pt x="729" y="1165"/>
                </a:lnTo>
                <a:lnTo>
                  <a:pt x="719" y="1181"/>
                </a:lnTo>
                <a:lnTo>
                  <a:pt x="715" y="1188"/>
                </a:lnTo>
                <a:lnTo>
                  <a:pt x="715" y="1194"/>
                </a:lnTo>
                <a:lnTo>
                  <a:pt x="715" y="1194"/>
                </a:lnTo>
                <a:lnTo>
                  <a:pt x="718" y="1197"/>
                </a:lnTo>
                <a:lnTo>
                  <a:pt x="721" y="1200"/>
                </a:lnTo>
                <a:lnTo>
                  <a:pt x="726" y="1201"/>
                </a:lnTo>
                <a:lnTo>
                  <a:pt x="732" y="1201"/>
                </a:lnTo>
                <a:lnTo>
                  <a:pt x="745" y="1197"/>
                </a:lnTo>
                <a:lnTo>
                  <a:pt x="754" y="1194"/>
                </a:lnTo>
                <a:lnTo>
                  <a:pt x="754" y="1194"/>
                </a:lnTo>
                <a:lnTo>
                  <a:pt x="773" y="1185"/>
                </a:lnTo>
                <a:lnTo>
                  <a:pt x="783" y="1180"/>
                </a:lnTo>
                <a:lnTo>
                  <a:pt x="786" y="1178"/>
                </a:lnTo>
                <a:lnTo>
                  <a:pt x="789" y="1174"/>
                </a:lnTo>
                <a:lnTo>
                  <a:pt x="789" y="1174"/>
                </a:lnTo>
                <a:lnTo>
                  <a:pt x="795" y="1168"/>
                </a:lnTo>
                <a:lnTo>
                  <a:pt x="801" y="1162"/>
                </a:lnTo>
                <a:lnTo>
                  <a:pt x="806" y="1158"/>
                </a:lnTo>
                <a:lnTo>
                  <a:pt x="808" y="1154"/>
                </a:lnTo>
                <a:lnTo>
                  <a:pt x="808" y="1154"/>
                </a:lnTo>
                <a:lnTo>
                  <a:pt x="811" y="1151"/>
                </a:lnTo>
                <a:lnTo>
                  <a:pt x="813" y="1148"/>
                </a:lnTo>
                <a:lnTo>
                  <a:pt x="818" y="1145"/>
                </a:lnTo>
                <a:lnTo>
                  <a:pt x="818" y="1145"/>
                </a:lnTo>
                <a:lnTo>
                  <a:pt x="822" y="1149"/>
                </a:lnTo>
                <a:lnTo>
                  <a:pt x="826" y="1153"/>
                </a:lnTo>
                <a:lnTo>
                  <a:pt x="828" y="1154"/>
                </a:lnTo>
                <a:lnTo>
                  <a:pt x="828" y="1154"/>
                </a:lnTo>
                <a:lnTo>
                  <a:pt x="835" y="1149"/>
                </a:lnTo>
                <a:lnTo>
                  <a:pt x="850" y="1140"/>
                </a:lnTo>
                <a:lnTo>
                  <a:pt x="862" y="1129"/>
                </a:lnTo>
                <a:lnTo>
                  <a:pt x="866" y="1124"/>
                </a:lnTo>
                <a:lnTo>
                  <a:pt x="867" y="1121"/>
                </a:lnTo>
                <a:lnTo>
                  <a:pt x="867" y="1120"/>
                </a:lnTo>
                <a:lnTo>
                  <a:pt x="867" y="1120"/>
                </a:lnTo>
                <a:lnTo>
                  <a:pt x="864" y="1114"/>
                </a:lnTo>
                <a:lnTo>
                  <a:pt x="859" y="1108"/>
                </a:lnTo>
                <a:lnTo>
                  <a:pt x="853" y="1100"/>
                </a:lnTo>
                <a:lnTo>
                  <a:pt x="853" y="1100"/>
                </a:lnTo>
                <a:lnTo>
                  <a:pt x="871" y="1076"/>
                </a:lnTo>
                <a:lnTo>
                  <a:pt x="882" y="1060"/>
                </a:lnTo>
                <a:lnTo>
                  <a:pt x="886" y="1054"/>
                </a:lnTo>
                <a:lnTo>
                  <a:pt x="887" y="1051"/>
                </a:lnTo>
                <a:lnTo>
                  <a:pt x="887" y="1051"/>
                </a:lnTo>
                <a:lnTo>
                  <a:pt x="885" y="1049"/>
                </a:lnTo>
                <a:lnTo>
                  <a:pt x="881" y="1044"/>
                </a:lnTo>
                <a:lnTo>
                  <a:pt x="877" y="1036"/>
                </a:lnTo>
                <a:lnTo>
                  <a:pt x="907" y="1036"/>
                </a:lnTo>
                <a:lnTo>
                  <a:pt x="907" y="1036"/>
                </a:lnTo>
                <a:lnTo>
                  <a:pt x="909" y="1044"/>
                </a:lnTo>
                <a:lnTo>
                  <a:pt x="916" y="1065"/>
                </a:lnTo>
                <a:lnTo>
                  <a:pt x="923" y="1078"/>
                </a:lnTo>
                <a:lnTo>
                  <a:pt x="930" y="1094"/>
                </a:lnTo>
                <a:lnTo>
                  <a:pt x="941" y="1110"/>
                </a:lnTo>
                <a:lnTo>
                  <a:pt x="953" y="1127"/>
                </a:lnTo>
                <a:lnTo>
                  <a:pt x="968" y="1145"/>
                </a:lnTo>
                <a:lnTo>
                  <a:pt x="986" y="1161"/>
                </a:lnTo>
                <a:lnTo>
                  <a:pt x="998" y="1169"/>
                </a:lnTo>
                <a:lnTo>
                  <a:pt x="1007" y="1176"/>
                </a:lnTo>
                <a:lnTo>
                  <a:pt x="1020" y="1183"/>
                </a:lnTo>
                <a:lnTo>
                  <a:pt x="1032" y="1190"/>
                </a:lnTo>
                <a:lnTo>
                  <a:pt x="1045" y="1196"/>
                </a:lnTo>
                <a:lnTo>
                  <a:pt x="1060" y="1201"/>
                </a:lnTo>
                <a:lnTo>
                  <a:pt x="1076" y="1206"/>
                </a:lnTo>
                <a:lnTo>
                  <a:pt x="1092" y="1211"/>
                </a:lnTo>
                <a:lnTo>
                  <a:pt x="1109" y="1213"/>
                </a:lnTo>
                <a:lnTo>
                  <a:pt x="1128" y="1216"/>
                </a:lnTo>
                <a:lnTo>
                  <a:pt x="1146" y="1218"/>
                </a:lnTo>
                <a:lnTo>
                  <a:pt x="1167" y="1218"/>
                </a:lnTo>
                <a:lnTo>
                  <a:pt x="1167" y="1218"/>
                </a:lnTo>
                <a:lnTo>
                  <a:pt x="1188" y="1217"/>
                </a:lnTo>
                <a:lnTo>
                  <a:pt x="1206" y="1216"/>
                </a:lnTo>
                <a:lnTo>
                  <a:pt x="1225" y="1212"/>
                </a:lnTo>
                <a:lnTo>
                  <a:pt x="1242" y="1207"/>
                </a:lnTo>
                <a:lnTo>
                  <a:pt x="1258" y="1202"/>
                </a:lnTo>
                <a:lnTo>
                  <a:pt x="1273" y="1195"/>
                </a:lnTo>
                <a:lnTo>
                  <a:pt x="1286" y="1188"/>
                </a:lnTo>
                <a:lnTo>
                  <a:pt x="1298" y="1179"/>
                </a:lnTo>
                <a:lnTo>
                  <a:pt x="1311" y="1170"/>
                </a:lnTo>
                <a:lnTo>
                  <a:pt x="1322" y="1161"/>
                </a:lnTo>
                <a:lnTo>
                  <a:pt x="1333" y="1149"/>
                </a:lnTo>
                <a:lnTo>
                  <a:pt x="1341" y="1138"/>
                </a:lnTo>
                <a:lnTo>
                  <a:pt x="1351" y="1127"/>
                </a:lnTo>
                <a:lnTo>
                  <a:pt x="1359" y="1115"/>
                </a:lnTo>
                <a:lnTo>
                  <a:pt x="1372" y="1091"/>
                </a:lnTo>
                <a:lnTo>
                  <a:pt x="1383" y="1066"/>
                </a:lnTo>
                <a:lnTo>
                  <a:pt x="1393" y="1041"/>
                </a:lnTo>
                <a:lnTo>
                  <a:pt x="1399" y="1018"/>
                </a:lnTo>
                <a:lnTo>
                  <a:pt x="1404" y="996"/>
                </a:lnTo>
                <a:lnTo>
                  <a:pt x="1408" y="976"/>
                </a:lnTo>
                <a:lnTo>
                  <a:pt x="1410" y="960"/>
                </a:lnTo>
                <a:lnTo>
                  <a:pt x="1413" y="938"/>
                </a:lnTo>
                <a:lnTo>
                  <a:pt x="1413" y="938"/>
                </a:lnTo>
                <a:lnTo>
                  <a:pt x="1413" y="931"/>
                </a:lnTo>
                <a:lnTo>
                  <a:pt x="1411" y="922"/>
                </a:lnTo>
                <a:lnTo>
                  <a:pt x="1408" y="900"/>
                </a:lnTo>
                <a:lnTo>
                  <a:pt x="1399" y="873"/>
                </a:lnTo>
                <a:lnTo>
                  <a:pt x="1394" y="860"/>
                </a:lnTo>
                <a:lnTo>
                  <a:pt x="1388" y="846"/>
                </a:lnTo>
                <a:lnTo>
                  <a:pt x="1381" y="831"/>
                </a:lnTo>
                <a:lnTo>
                  <a:pt x="1373" y="817"/>
                </a:lnTo>
                <a:lnTo>
                  <a:pt x="1363" y="803"/>
                </a:lnTo>
                <a:lnTo>
                  <a:pt x="1354" y="790"/>
                </a:lnTo>
                <a:lnTo>
                  <a:pt x="1343" y="777"/>
                </a:lnTo>
                <a:lnTo>
                  <a:pt x="1332" y="766"/>
                </a:lnTo>
                <a:lnTo>
                  <a:pt x="1318" y="755"/>
                </a:lnTo>
                <a:lnTo>
                  <a:pt x="1305" y="747"/>
                </a:lnTo>
                <a:lnTo>
                  <a:pt x="1305" y="747"/>
                </a:lnTo>
                <a:lnTo>
                  <a:pt x="1290" y="739"/>
                </a:lnTo>
                <a:lnTo>
                  <a:pt x="1276" y="733"/>
                </a:lnTo>
                <a:lnTo>
                  <a:pt x="1248" y="722"/>
                </a:lnTo>
                <a:lnTo>
                  <a:pt x="1223" y="716"/>
                </a:lnTo>
                <a:lnTo>
                  <a:pt x="1200" y="711"/>
                </a:lnTo>
                <a:lnTo>
                  <a:pt x="1180" y="709"/>
                </a:lnTo>
                <a:lnTo>
                  <a:pt x="1166" y="707"/>
                </a:lnTo>
                <a:lnTo>
                  <a:pt x="1152" y="707"/>
                </a:lnTo>
                <a:lnTo>
                  <a:pt x="1152" y="698"/>
                </a:lnTo>
                <a:lnTo>
                  <a:pt x="1182" y="683"/>
                </a:lnTo>
                <a:lnTo>
                  <a:pt x="1182" y="683"/>
                </a:lnTo>
                <a:lnTo>
                  <a:pt x="1201" y="675"/>
                </a:lnTo>
                <a:lnTo>
                  <a:pt x="1220" y="671"/>
                </a:lnTo>
                <a:lnTo>
                  <a:pt x="1231" y="669"/>
                </a:lnTo>
                <a:lnTo>
                  <a:pt x="1241" y="668"/>
                </a:lnTo>
                <a:lnTo>
                  <a:pt x="1241" y="668"/>
                </a:lnTo>
                <a:lnTo>
                  <a:pt x="1250" y="667"/>
                </a:lnTo>
                <a:lnTo>
                  <a:pt x="1259" y="664"/>
                </a:lnTo>
                <a:lnTo>
                  <a:pt x="1268" y="662"/>
                </a:lnTo>
                <a:lnTo>
                  <a:pt x="1274" y="659"/>
                </a:lnTo>
                <a:lnTo>
                  <a:pt x="1279" y="656"/>
                </a:lnTo>
                <a:lnTo>
                  <a:pt x="1280" y="653"/>
                </a:lnTo>
                <a:lnTo>
                  <a:pt x="1280" y="652"/>
                </a:lnTo>
                <a:lnTo>
                  <a:pt x="1279" y="651"/>
                </a:lnTo>
                <a:lnTo>
                  <a:pt x="1275" y="648"/>
                </a:lnTo>
                <a:lnTo>
                  <a:pt x="1275" y="648"/>
                </a:lnTo>
                <a:lnTo>
                  <a:pt x="1266" y="647"/>
                </a:lnTo>
                <a:lnTo>
                  <a:pt x="1254" y="646"/>
                </a:lnTo>
                <a:lnTo>
                  <a:pt x="1237" y="645"/>
                </a:lnTo>
                <a:lnTo>
                  <a:pt x="1219" y="646"/>
                </a:lnTo>
                <a:lnTo>
                  <a:pt x="1198" y="647"/>
                </a:lnTo>
                <a:lnTo>
                  <a:pt x="1177" y="651"/>
                </a:lnTo>
                <a:lnTo>
                  <a:pt x="1156" y="656"/>
                </a:lnTo>
                <a:lnTo>
                  <a:pt x="1146" y="659"/>
                </a:lnTo>
                <a:lnTo>
                  <a:pt x="1138" y="663"/>
                </a:lnTo>
                <a:lnTo>
                  <a:pt x="1138" y="663"/>
                </a:lnTo>
                <a:lnTo>
                  <a:pt x="1117" y="674"/>
                </a:lnTo>
                <a:lnTo>
                  <a:pt x="1092" y="690"/>
                </a:lnTo>
                <a:lnTo>
                  <a:pt x="1036" y="726"/>
                </a:lnTo>
                <a:lnTo>
                  <a:pt x="989" y="759"/>
                </a:lnTo>
                <a:lnTo>
                  <a:pt x="966" y="776"/>
                </a:lnTo>
                <a:lnTo>
                  <a:pt x="966" y="776"/>
                </a:lnTo>
                <a:lnTo>
                  <a:pt x="964" y="779"/>
                </a:lnTo>
                <a:lnTo>
                  <a:pt x="966" y="779"/>
                </a:lnTo>
                <a:lnTo>
                  <a:pt x="973" y="779"/>
                </a:lnTo>
                <a:lnTo>
                  <a:pt x="985" y="776"/>
                </a:lnTo>
                <a:lnTo>
                  <a:pt x="985" y="776"/>
                </a:lnTo>
                <a:lnTo>
                  <a:pt x="968" y="799"/>
                </a:lnTo>
                <a:lnTo>
                  <a:pt x="955" y="815"/>
                </a:lnTo>
                <a:lnTo>
                  <a:pt x="950" y="819"/>
                </a:lnTo>
                <a:lnTo>
                  <a:pt x="947" y="820"/>
                </a:lnTo>
                <a:lnTo>
                  <a:pt x="946" y="820"/>
                </a:lnTo>
                <a:lnTo>
                  <a:pt x="946" y="820"/>
                </a:lnTo>
                <a:lnTo>
                  <a:pt x="882" y="786"/>
                </a:lnTo>
                <a:lnTo>
                  <a:pt x="936" y="644"/>
                </a:lnTo>
                <a:lnTo>
                  <a:pt x="936" y="644"/>
                </a:lnTo>
                <a:lnTo>
                  <a:pt x="962" y="634"/>
                </a:lnTo>
                <a:lnTo>
                  <a:pt x="979" y="626"/>
                </a:lnTo>
                <a:lnTo>
                  <a:pt x="990" y="624"/>
                </a:lnTo>
                <a:lnTo>
                  <a:pt x="990" y="624"/>
                </a:lnTo>
                <a:lnTo>
                  <a:pt x="994" y="625"/>
                </a:lnTo>
                <a:lnTo>
                  <a:pt x="1000" y="628"/>
                </a:lnTo>
                <a:lnTo>
                  <a:pt x="1002" y="628"/>
                </a:lnTo>
                <a:lnTo>
                  <a:pt x="1005" y="628"/>
                </a:lnTo>
                <a:lnTo>
                  <a:pt x="1007" y="626"/>
                </a:lnTo>
                <a:lnTo>
                  <a:pt x="1010" y="624"/>
                </a:lnTo>
                <a:lnTo>
                  <a:pt x="1010" y="624"/>
                </a:lnTo>
                <a:lnTo>
                  <a:pt x="1013" y="617"/>
                </a:lnTo>
                <a:lnTo>
                  <a:pt x="1016" y="610"/>
                </a:lnTo>
                <a:lnTo>
                  <a:pt x="1016" y="604"/>
                </a:lnTo>
                <a:lnTo>
                  <a:pt x="1015" y="599"/>
                </a:lnTo>
                <a:lnTo>
                  <a:pt x="1015" y="599"/>
                </a:lnTo>
                <a:lnTo>
                  <a:pt x="1013" y="591"/>
                </a:lnTo>
                <a:lnTo>
                  <a:pt x="1011" y="577"/>
                </a:lnTo>
                <a:lnTo>
                  <a:pt x="1010" y="560"/>
                </a:lnTo>
                <a:lnTo>
                  <a:pt x="1010" y="560"/>
                </a:lnTo>
                <a:lnTo>
                  <a:pt x="1002" y="492"/>
                </a:lnTo>
                <a:lnTo>
                  <a:pt x="995" y="442"/>
                </a:lnTo>
                <a:lnTo>
                  <a:pt x="993" y="424"/>
                </a:lnTo>
                <a:lnTo>
                  <a:pt x="990" y="413"/>
                </a:lnTo>
                <a:lnTo>
                  <a:pt x="990" y="413"/>
                </a:lnTo>
                <a:lnTo>
                  <a:pt x="972" y="348"/>
                </a:lnTo>
                <a:lnTo>
                  <a:pt x="951" y="275"/>
                </a:lnTo>
                <a:lnTo>
                  <a:pt x="951" y="275"/>
                </a:lnTo>
                <a:lnTo>
                  <a:pt x="944" y="258"/>
                </a:lnTo>
                <a:lnTo>
                  <a:pt x="936" y="243"/>
                </a:lnTo>
                <a:lnTo>
                  <a:pt x="929" y="233"/>
                </a:lnTo>
                <a:lnTo>
                  <a:pt x="921" y="226"/>
                </a:lnTo>
                <a:lnTo>
                  <a:pt x="921" y="226"/>
                </a:lnTo>
                <a:lnTo>
                  <a:pt x="901" y="209"/>
                </a:lnTo>
                <a:lnTo>
                  <a:pt x="882" y="197"/>
                </a:lnTo>
                <a:lnTo>
                  <a:pt x="882" y="197"/>
                </a:lnTo>
                <a:lnTo>
                  <a:pt x="858" y="182"/>
                </a:lnTo>
                <a:lnTo>
                  <a:pt x="858" y="182"/>
                </a:lnTo>
                <a:lnTo>
                  <a:pt x="854" y="179"/>
                </a:lnTo>
                <a:lnTo>
                  <a:pt x="848" y="177"/>
                </a:lnTo>
                <a:lnTo>
                  <a:pt x="848" y="177"/>
                </a:lnTo>
                <a:lnTo>
                  <a:pt x="844" y="176"/>
                </a:lnTo>
                <a:lnTo>
                  <a:pt x="843" y="174"/>
                </a:lnTo>
                <a:lnTo>
                  <a:pt x="843" y="172"/>
                </a:lnTo>
                <a:lnTo>
                  <a:pt x="843" y="172"/>
                </a:lnTo>
                <a:lnTo>
                  <a:pt x="844" y="167"/>
                </a:lnTo>
                <a:lnTo>
                  <a:pt x="848" y="161"/>
                </a:lnTo>
                <a:lnTo>
                  <a:pt x="853" y="152"/>
                </a:lnTo>
                <a:lnTo>
                  <a:pt x="862" y="162"/>
                </a:lnTo>
                <a:lnTo>
                  <a:pt x="858" y="143"/>
                </a:lnTo>
                <a:lnTo>
                  <a:pt x="877" y="138"/>
                </a:lnTo>
                <a:lnTo>
                  <a:pt x="862" y="103"/>
                </a:lnTo>
                <a:lnTo>
                  <a:pt x="872" y="98"/>
                </a:lnTo>
                <a:lnTo>
                  <a:pt x="872" y="98"/>
                </a:lnTo>
                <a:lnTo>
                  <a:pt x="872" y="97"/>
                </a:lnTo>
                <a:lnTo>
                  <a:pt x="872" y="93"/>
                </a:lnTo>
                <a:lnTo>
                  <a:pt x="870" y="86"/>
                </a:lnTo>
                <a:lnTo>
                  <a:pt x="862" y="74"/>
                </a:lnTo>
                <a:lnTo>
                  <a:pt x="862" y="74"/>
                </a:lnTo>
                <a:lnTo>
                  <a:pt x="859" y="66"/>
                </a:lnTo>
                <a:lnTo>
                  <a:pt x="856" y="58"/>
                </a:lnTo>
                <a:lnTo>
                  <a:pt x="851" y="39"/>
                </a:lnTo>
                <a:lnTo>
                  <a:pt x="849" y="31"/>
                </a:lnTo>
                <a:lnTo>
                  <a:pt x="844" y="23"/>
                </a:lnTo>
                <a:lnTo>
                  <a:pt x="838" y="16"/>
                </a:lnTo>
                <a:lnTo>
                  <a:pt x="833" y="12"/>
                </a:lnTo>
                <a:lnTo>
                  <a:pt x="828" y="10"/>
                </a:lnTo>
                <a:lnTo>
                  <a:pt x="828" y="10"/>
                </a:lnTo>
                <a:lnTo>
                  <a:pt x="817" y="5"/>
                </a:lnTo>
                <a:lnTo>
                  <a:pt x="807" y="3"/>
                </a:lnTo>
                <a:lnTo>
                  <a:pt x="800" y="0"/>
                </a:lnTo>
                <a:lnTo>
                  <a:pt x="792" y="0"/>
                </a:lnTo>
                <a:lnTo>
                  <a:pt x="781" y="0"/>
                </a:lnTo>
                <a:lnTo>
                  <a:pt x="774" y="0"/>
                </a:lnTo>
                <a:lnTo>
                  <a:pt x="774" y="0"/>
                </a:lnTo>
                <a:lnTo>
                  <a:pt x="769" y="0"/>
                </a:lnTo>
                <a:lnTo>
                  <a:pt x="765" y="3"/>
                </a:lnTo>
                <a:lnTo>
                  <a:pt x="754" y="5"/>
                </a:lnTo>
                <a:lnTo>
                  <a:pt x="754" y="5"/>
                </a:lnTo>
                <a:lnTo>
                  <a:pt x="741" y="6"/>
                </a:lnTo>
                <a:lnTo>
                  <a:pt x="735" y="7"/>
                </a:lnTo>
                <a:lnTo>
                  <a:pt x="730" y="10"/>
                </a:lnTo>
                <a:lnTo>
                  <a:pt x="730" y="10"/>
                </a:lnTo>
                <a:lnTo>
                  <a:pt x="724" y="14"/>
                </a:lnTo>
                <a:lnTo>
                  <a:pt x="715" y="20"/>
                </a:lnTo>
                <a:lnTo>
                  <a:pt x="715" y="20"/>
                </a:lnTo>
                <a:lnTo>
                  <a:pt x="702" y="30"/>
                </a:lnTo>
                <a:lnTo>
                  <a:pt x="695" y="34"/>
                </a:lnTo>
                <a:lnTo>
                  <a:pt x="686" y="39"/>
                </a:lnTo>
                <a:lnTo>
                  <a:pt x="686" y="39"/>
                </a:lnTo>
                <a:lnTo>
                  <a:pt x="686" y="39"/>
                </a:lnTo>
                <a:lnTo>
                  <a:pt x="687" y="41"/>
                </a:lnTo>
                <a:lnTo>
                  <a:pt x="687" y="43"/>
                </a:lnTo>
                <a:lnTo>
                  <a:pt x="686" y="49"/>
                </a:lnTo>
                <a:lnTo>
                  <a:pt x="686" y="49"/>
                </a:lnTo>
                <a:lnTo>
                  <a:pt x="681" y="65"/>
                </a:lnTo>
                <a:lnTo>
                  <a:pt x="680" y="71"/>
                </a:lnTo>
                <a:lnTo>
                  <a:pt x="680" y="73"/>
                </a:lnTo>
                <a:lnTo>
                  <a:pt x="681" y="74"/>
                </a:lnTo>
                <a:lnTo>
                  <a:pt x="691" y="74"/>
                </a:lnTo>
                <a:lnTo>
                  <a:pt x="691" y="74"/>
                </a:lnTo>
                <a:lnTo>
                  <a:pt x="694" y="79"/>
                </a:lnTo>
                <a:lnTo>
                  <a:pt x="695" y="81"/>
                </a:lnTo>
                <a:lnTo>
                  <a:pt x="695" y="82"/>
                </a:lnTo>
                <a:lnTo>
                  <a:pt x="695" y="84"/>
                </a:lnTo>
                <a:lnTo>
                  <a:pt x="695" y="84"/>
                </a:lnTo>
                <a:close/>
                <a:moveTo>
                  <a:pt x="774" y="354"/>
                </a:moveTo>
                <a:lnTo>
                  <a:pt x="774" y="354"/>
                </a:lnTo>
                <a:lnTo>
                  <a:pt x="777" y="357"/>
                </a:lnTo>
                <a:lnTo>
                  <a:pt x="783" y="367"/>
                </a:lnTo>
                <a:lnTo>
                  <a:pt x="801" y="397"/>
                </a:lnTo>
                <a:lnTo>
                  <a:pt x="821" y="426"/>
                </a:lnTo>
                <a:lnTo>
                  <a:pt x="827" y="436"/>
                </a:lnTo>
                <a:lnTo>
                  <a:pt x="828" y="440"/>
                </a:lnTo>
                <a:lnTo>
                  <a:pt x="828" y="442"/>
                </a:lnTo>
                <a:lnTo>
                  <a:pt x="828" y="442"/>
                </a:lnTo>
                <a:lnTo>
                  <a:pt x="826" y="454"/>
                </a:lnTo>
                <a:lnTo>
                  <a:pt x="823" y="467"/>
                </a:lnTo>
                <a:lnTo>
                  <a:pt x="823" y="467"/>
                </a:lnTo>
                <a:lnTo>
                  <a:pt x="821" y="472"/>
                </a:lnTo>
                <a:lnTo>
                  <a:pt x="818" y="475"/>
                </a:lnTo>
                <a:lnTo>
                  <a:pt x="813" y="481"/>
                </a:lnTo>
                <a:lnTo>
                  <a:pt x="813" y="481"/>
                </a:lnTo>
                <a:lnTo>
                  <a:pt x="740" y="500"/>
                </a:lnTo>
                <a:lnTo>
                  <a:pt x="686" y="513"/>
                </a:lnTo>
                <a:lnTo>
                  <a:pt x="651" y="521"/>
                </a:lnTo>
                <a:lnTo>
                  <a:pt x="651" y="521"/>
                </a:lnTo>
                <a:lnTo>
                  <a:pt x="643" y="523"/>
                </a:lnTo>
                <a:lnTo>
                  <a:pt x="634" y="527"/>
                </a:lnTo>
                <a:lnTo>
                  <a:pt x="627" y="533"/>
                </a:lnTo>
                <a:lnTo>
                  <a:pt x="618" y="539"/>
                </a:lnTo>
                <a:lnTo>
                  <a:pt x="605" y="551"/>
                </a:lnTo>
                <a:lnTo>
                  <a:pt x="597" y="560"/>
                </a:lnTo>
                <a:lnTo>
                  <a:pt x="597" y="560"/>
                </a:lnTo>
                <a:lnTo>
                  <a:pt x="592" y="564"/>
                </a:lnTo>
                <a:lnTo>
                  <a:pt x="589" y="566"/>
                </a:lnTo>
                <a:lnTo>
                  <a:pt x="587" y="569"/>
                </a:lnTo>
                <a:lnTo>
                  <a:pt x="587" y="570"/>
                </a:lnTo>
                <a:lnTo>
                  <a:pt x="597" y="580"/>
                </a:lnTo>
                <a:lnTo>
                  <a:pt x="627" y="668"/>
                </a:lnTo>
                <a:lnTo>
                  <a:pt x="474" y="594"/>
                </a:lnTo>
                <a:lnTo>
                  <a:pt x="474" y="585"/>
                </a:lnTo>
                <a:lnTo>
                  <a:pt x="474" y="585"/>
                </a:lnTo>
                <a:lnTo>
                  <a:pt x="476" y="586"/>
                </a:lnTo>
                <a:lnTo>
                  <a:pt x="477" y="586"/>
                </a:lnTo>
                <a:lnTo>
                  <a:pt x="479" y="585"/>
                </a:lnTo>
                <a:lnTo>
                  <a:pt x="479" y="585"/>
                </a:lnTo>
                <a:lnTo>
                  <a:pt x="482" y="580"/>
                </a:lnTo>
                <a:lnTo>
                  <a:pt x="483" y="575"/>
                </a:lnTo>
                <a:lnTo>
                  <a:pt x="484" y="565"/>
                </a:lnTo>
                <a:lnTo>
                  <a:pt x="484" y="565"/>
                </a:lnTo>
                <a:lnTo>
                  <a:pt x="487" y="559"/>
                </a:lnTo>
                <a:lnTo>
                  <a:pt x="485" y="556"/>
                </a:lnTo>
                <a:lnTo>
                  <a:pt x="484" y="555"/>
                </a:lnTo>
                <a:lnTo>
                  <a:pt x="484" y="555"/>
                </a:lnTo>
                <a:lnTo>
                  <a:pt x="484" y="553"/>
                </a:lnTo>
                <a:lnTo>
                  <a:pt x="485" y="547"/>
                </a:lnTo>
                <a:lnTo>
                  <a:pt x="493" y="531"/>
                </a:lnTo>
                <a:lnTo>
                  <a:pt x="504" y="506"/>
                </a:lnTo>
                <a:lnTo>
                  <a:pt x="504" y="506"/>
                </a:lnTo>
                <a:lnTo>
                  <a:pt x="511" y="505"/>
                </a:lnTo>
                <a:lnTo>
                  <a:pt x="516" y="505"/>
                </a:lnTo>
                <a:lnTo>
                  <a:pt x="517" y="505"/>
                </a:lnTo>
                <a:lnTo>
                  <a:pt x="519" y="506"/>
                </a:lnTo>
                <a:lnTo>
                  <a:pt x="519" y="506"/>
                </a:lnTo>
                <a:lnTo>
                  <a:pt x="519" y="507"/>
                </a:lnTo>
                <a:lnTo>
                  <a:pt x="519" y="508"/>
                </a:lnTo>
                <a:lnTo>
                  <a:pt x="521" y="510"/>
                </a:lnTo>
                <a:lnTo>
                  <a:pt x="528" y="511"/>
                </a:lnTo>
                <a:lnTo>
                  <a:pt x="528" y="511"/>
                </a:lnTo>
                <a:lnTo>
                  <a:pt x="543" y="513"/>
                </a:lnTo>
                <a:lnTo>
                  <a:pt x="547" y="513"/>
                </a:lnTo>
                <a:lnTo>
                  <a:pt x="548" y="511"/>
                </a:lnTo>
                <a:lnTo>
                  <a:pt x="548" y="511"/>
                </a:lnTo>
                <a:lnTo>
                  <a:pt x="551" y="497"/>
                </a:lnTo>
                <a:lnTo>
                  <a:pt x="552" y="490"/>
                </a:lnTo>
                <a:lnTo>
                  <a:pt x="553" y="486"/>
                </a:lnTo>
                <a:lnTo>
                  <a:pt x="553" y="486"/>
                </a:lnTo>
                <a:lnTo>
                  <a:pt x="554" y="483"/>
                </a:lnTo>
                <a:lnTo>
                  <a:pt x="557" y="479"/>
                </a:lnTo>
                <a:lnTo>
                  <a:pt x="563" y="472"/>
                </a:lnTo>
                <a:lnTo>
                  <a:pt x="563" y="472"/>
                </a:lnTo>
                <a:lnTo>
                  <a:pt x="578" y="454"/>
                </a:lnTo>
                <a:lnTo>
                  <a:pt x="582" y="450"/>
                </a:lnTo>
                <a:lnTo>
                  <a:pt x="585" y="447"/>
                </a:lnTo>
                <a:lnTo>
                  <a:pt x="587" y="447"/>
                </a:lnTo>
                <a:lnTo>
                  <a:pt x="587" y="447"/>
                </a:lnTo>
                <a:lnTo>
                  <a:pt x="600" y="442"/>
                </a:lnTo>
                <a:lnTo>
                  <a:pt x="624" y="430"/>
                </a:lnTo>
                <a:lnTo>
                  <a:pt x="654" y="415"/>
                </a:lnTo>
                <a:lnTo>
                  <a:pt x="681" y="403"/>
                </a:lnTo>
                <a:lnTo>
                  <a:pt x="681" y="403"/>
                </a:lnTo>
                <a:lnTo>
                  <a:pt x="693" y="397"/>
                </a:lnTo>
                <a:lnTo>
                  <a:pt x="704" y="389"/>
                </a:lnTo>
                <a:lnTo>
                  <a:pt x="726" y="373"/>
                </a:lnTo>
                <a:lnTo>
                  <a:pt x="743" y="360"/>
                </a:lnTo>
                <a:lnTo>
                  <a:pt x="749" y="354"/>
                </a:lnTo>
                <a:lnTo>
                  <a:pt x="749" y="354"/>
                </a:lnTo>
                <a:lnTo>
                  <a:pt x="762" y="353"/>
                </a:lnTo>
                <a:lnTo>
                  <a:pt x="770" y="353"/>
                </a:lnTo>
                <a:lnTo>
                  <a:pt x="773" y="353"/>
                </a:lnTo>
                <a:lnTo>
                  <a:pt x="774" y="354"/>
                </a:lnTo>
                <a:lnTo>
                  <a:pt x="774" y="354"/>
                </a:lnTo>
                <a:close/>
                <a:moveTo>
                  <a:pt x="592" y="408"/>
                </a:moveTo>
                <a:lnTo>
                  <a:pt x="592" y="408"/>
                </a:lnTo>
                <a:lnTo>
                  <a:pt x="592" y="409"/>
                </a:lnTo>
                <a:lnTo>
                  <a:pt x="591" y="411"/>
                </a:lnTo>
                <a:lnTo>
                  <a:pt x="585" y="415"/>
                </a:lnTo>
                <a:lnTo>
                  <a:pt x="573" y="423"/>
                </a:lnTo>
                <a:lnTo>
                  <a:pt x="573" y="423"/>
                </a:lnTo>
                <a:lnTo>
                  <a:pt x="553" y="431"/>
                </a:lnTo>
                <a:lnTo>
                  <a:pt x="541" y="438"/>
                </a:lnTo>
                <a:lnTo>
                  <a:pt x="533" y="442"/>
                </a:lnTo>
                <a:lnTo>
                  <a:pt x="533" y="442"/>
                </a:lnTo>
                <a:lnTo>
                  <a:pt x="530" y="447"/>
                </a:lnTo>
                <a:lnTo>
                  <a:pt x="527" y="453"/>
                </a:lnTo>
                <a:lnTo>
                  <a:pt x="524" y="462"/>
                </a:lnTo>
                <a:lnTo>
                  <a:pt x="524" y="462"/>
                </a:lnTo>
                <a:lnTo>
                  <a:pt x="515" y="462"/>
                </a:lnTo>
                <a:lnTo>
                  <a:pt x="504" y="462"/>
                </a:lnTo>
                <a:lnTo>
                  <a:pt x="504" y="462"/>
                </a:lnTo>
                <a:lnTo>
                  <a:pt x="501" y="462"/>
                </a:lnTo>
                <a:lnTo>
                  <a:pt x="497" y="463"/>
                </a:lnTo>
                <a:lnTo>
                  <a:pt x="484" y="467"/>
                </a:lnTo>
                <a:lnTo>
                  <a:pt x="484" y="467"/>
                </a:lnTo>
                <a:lnTo>
                  <a:pt x="481" y="467"/>
                </a:lnTo>
                <a:lnTo>
                  <a:pt x="478" y="467"/>
                </a:lnTo>
                <a:lnTo>
                  <a:pt x="476" y="465"/>
                </a:lnTo>
                <a:lnTo>
                  <a:pt x="474" y="463"/>
                </a:lnTo>
                <a:lnTo>
                  <a:pt x="474" y="462"/>
                </a:lnTo>
                <a:lnTo>
                  <a:pt x="474" y="462"/>
                </a:lnTo>
                <a:lnTo>
                  <a:pt x="474" y="458"/>
                </a:lnTo>
                <a:lnTo>
                  <a:pt x="474" y="452"/>
                </a:lnTo>
                <a:lnTo>
                  <a:pt x="474" y="452"/>
                </a:lnTo>
                <a:lnTo>
                  <a:pt x="474" y="447"/>
                </a:lnTo>
                <a:lnTo>
                  <a:pt x="474" y="447"/>
                </a:lnTo>
                <a:lnTo>
                  <a:pt x="474" y="447"/>
                </a:lnTo>
                <a:lnTo>
                  <a:pt x="532" y="426"/>
                </a:lnTo>
                <a:lnTo>
                  <a:pt x="573" y="413"/>
                </a:lnTo>
                <a:lnTo>
                  <a:pt x="586" y="409"/>
                </a:lnTo>
                <a:lnTo>
                  <a:pt x="592" y="408"/>
                </a:lnTo>
                <a:lnTo>
                  <a:pt x="592" y="408"/>
                </a:lnTo>
                <a:close/>
                <a:moveTo>
                  <a:pt x="479" y="506"/>
                </a:moveTo>
                <a:lnTo>
                  <a:pt x="460" y="555"/>
                </a:lnTo>
                <a:lnTo>
                  <a:pt x="455" y="560"/>
                </a:lnTo>
                <a:lnTo>
                  <a:pt x="455" y="560"/>
                </a:lnTo>
                <a:lnTo>
                  <a:pt x="454" y="561"/>
                </a:lnTo>
                <a:lnTo>
                  <a:pt x="450" y="565"/>
                </a:lnTo>
                <a:lnTo>
                  <a:pt x="450" y="565"/>
                </a:lnTo>
                <a:lnTo>
                  <a:pt x="449" y="569"/>
                </a:lnTo>
                <a:lnTo>
                  <a:pt x="447" y="572"/>
                </a:lnTo>
                <a:lnTo>
                  <a:pt x="445" y="580"/>
                </a:lnTo>
                <a:lnTo>
                  <a:pt x="440" y="594"/>
                </a:lnTo>
                <a:lnTo>
                  <a:pt x="430" y="506"/>
                </a:lnTo>
                <a:lnTo>
                  <a:pt x="420" y="491"/>
                </a:lnTo>
                <a:lnTo>
                  <a:pt x="420" y="491"/>
                </a:lnTo>
                <a:lnTo>
                  <a:pt x="424" y="490"/>
                </a:lnTo>
                <a:lnTo>
                  <a:pt x="431" y="488"/>
                </a:lnTo>
                <a:lnTo>
                  <a:pt x="435" y="486"/>
                </a:lnTo>
                <a:lnTo>
                  <a:pt x="440" y="488"/>
                </a:lnTo>
                <a:lnTo>
                  <a:pt x="443" y="489"/>
                </a:lnTo>
                <a:lnTo>
                  <a:pt x="445" y="491"/>
                </a:lnTo>
                <a:lnTo>
                  <a:pt x="445" y="491"/>
                </a:lnTo>
                <a:lnTo>
                  <a:pt x="446" y="497"/>
                </a:lnTo>
                <a:lnTo>
                  <a:pt x="446" y="502"/>
                </a:lnTo>
                <a:lnTo>
                  <a:pt x="445" y="506"/>
                </a:lnTo>
                <a:lnTo>
                  <a:pt x="445" y="506"/>
                </a:lnTo>
                <a:lnTo>
                  <a:pt x="449" y="513"/>
                </a:lnTo>
                <a:lnTo>
                  <a:pt x="451" y="518"/>
                </a:lnTo>
                <a:lnTo>
                  <a:pt x="454" y="521"/>
                </a:lnTo>
                <a:lnTo>
                  <a:pt x="455" y="521"/>
                </a:lnTo>
                <a:lnTo>
                  <a:pt x="455" y="521"/>
                </a:lnTo>
                <a:lnTo>
                  <a:pt x="457" y="520"/>
                </a:lnTo>
                <a:lnTo>
                  <a:pt x="460" y="517"/>
                </a:lnTo>
                <a:lnTo>
                  <a:pt x="467" y="511"/>
                </a:lnTo>
                <a:lnTo>
                  <a:pt x="474" y="501"/>
                </a:lnTo>
                <a:lnTo>
                  <a:pt x="479" y="506"/>
                </a:lnTo>
                <a:close/>
                <a:moveTo>
                  <a:pt x="391" y="801"/>
                </a:moveTo>
                <a:lnTo>
                  <a:pt x="391" y="801"/>
                </a:lnTo>
                <a:lnTo>
                  <a:pt x="403" y="813"/>
                </a:lnTo>
                <a:lnTo>
                  <a:pt x="415" y="827"/>
                </a:lnTo>
                <a:lnTo>
                  <a:pt x="429" y="845"/>
                </a:lnTo>
                <a:lnTo>
                  <a:pt x="443" y="867"/>
                </a:lnTo>
                <a:lnTo>
                  <a:pt x="450" y="881"/>
                </a:lnTo>
                <a:lnTo>
                  <a:pt x="456" y="894"/>
                </a:lnTo>
                <a:lnTo>
                  <a:pt x="462" y="909"/>
                </a:lnTo>
                <a:lnTo>
                  <a:pt x="467" y="925"/>
                </a:lnTo>
                <a:lnTo>
                  <a:pt x="471" y="941"/>
                </a:lnTo>
                <a:lnTo>
                  <a:pt x="474" y="958"/>
                </a:lnTo>
                <a:lnTo>
                  <a:pt x="474" y="958"/>
                </a:lnTo>
                <a:lnTo>
                  <a:pt x="476" y="975"/>
                </a:lnTo>
                <a:lnTo>
                  <a:pt x="476" y="992"/>
                </a:lnTo>
                <a:lnTo>
                  <a:pt x="473" y="1009"/>
                </a:lnTo>
                <a:lnTo>
                  <a:pt x="470" y="1027"/>
                </a:lnTo>
                <a:lnTo>
                  <a:pt x="463" y="1044"/>
                </a:lnTo>
                <a:lnTo>
                  <a:pt x="455" y="1060"/>
                </a:lnTo>
                <a:lnTo>
                  <a:pt x="446" y="1076"/>
                </a:lnTo>
                <a:lnTo>
                  <a:pt x="435" y="1091"/>
                </a:lnTo>
                <a:lnTo>
                  <a:pt x="422" y="1105"/>
                </a:lnTo>
                <a:lnTo>
                  <a:pt x="407" y="1119"/>
                </a:lnTo>
                <a:lnTo>
                  <a:pt x="391" y="1132"/>
                </a:lnTo>
                <a:lnTo>
                  <a:pt x="374" y="1145"/>
                </a:lnTo>
                <a:lnTo>
                  <a:pt x="354" y="1156"/>
                </a:lnTo>
                <a:lnTo>
                  <a:pt x="333" y="1167"/>
                </a:lnTo>
                <a:lnTo>
                  <a:pt x="311" y="1175"/>
                </a:lnTo>
                <a:lnTo>
                  <a:pt x="288" y="1184"/>
                </a:lnTo>
                <a:lnTo>
                  <a:pt x="288" y="1184"/>
                </a:lnTo>
                <a:lnTo>
                  <a:pt x="276" y="1188"/>
                </a:lnTo>
                <a:lnTo>
                  <a:pt x="263" y="1189"/>
                </a:lnTo>
                <a:lnTo>
                  <a:pt x="252" y="1190"/>
                </a:lnTo>
                <a:lnTo>
                  <a:pt x="240" y="1190"/>
                </a:lnTo>
                <a:lnTo>
                  <a:pt x="229" y="1189"/>
                </a:lnTo>
                <a:lnTo>
                  <a:pt x="217" y="1188"/>
                </a:lnTo>
                <a:lnTo>
                  <a:pt x="206" y="1184"/>
                </a:lnTo>
                <a:lnTo>
                  <a:pt x="194" y="1180"/>
                </a:lnTo>
                <a:lnTo>
                  <a:pt x="185" y="1176"/>
                </a:lnTo>
                <a:lnTo>
                  <a:pt x="174" y="1172"/>
                </a:lnTo>
                <a:lnTo>
                  <a:pt x="154" y="1159"/>
                </a:lnTo>
                <a:lnTo>
                  <a:pt x="134" y="1143"/>
                </a:lnTo>
                <a:lnTo>
                  <a:pt x="117" y="1127"/>
                </a:lnTo>
                <a:lnTo>
                  <a:pt x="101" y="1109"/>
                </a:lnTo>
                <a:lnTo>
                  <a:pt x="88" y="1088"/>
                </a:lnTo>
                <a:lnTo>
                  <a:pt x="75" y="1068"/>
                </a:lnTo>
                <a:lnTo>
                  <a:pt x="67" y="1046"/>
                </a:lnTo>
                <a:lnTo>
                  <a:pt x="58" y="1025"/>
                </a:lnTo>
                <a:lnTo>
                  <a:pt x="53" y="1003"/>
                </a:lnTo>
                <a:lnTo>
                  <a:pt x="52" y="982"/>
                </a:lnTo>
                <a:lnTo>
                  <a:pt x="51" y="973"/>
                </a:lnTo>
                <a:lnTo>
                  <a:pt x="52" y="963"/>
                </a:lnTo>
                <a:lnTo>
                  <a:pt x="52" y="963"/>
                </a:lnTo>
                <a:lnTo>
                  <a:pt x="54" y="944"/>
                </a:lnTo>
                <a:lnTo>
                  <a:pt x="58" y="927"/>
                </a:lnTo>
                <a:lnTo>
                  <a:pt x="63" y="910"/>
                </a:lnTo>
                <a:lnTo>
                  <a:pt x="68" y="895"/>
                </a:lnTo>
                <a:lnTo>
                  <a:pt x="75" y="882"/>
                </a:lnTo>
                <a:lnTo>
                  <a:pt x="83" y="868"/>
                </a:lnTo>
                <a:lnTo>
                  <a:pt x="90" y="857"/>
                </a:lnTo>
                <a:lnTo>
                  <a:pt x="99" y="846"/>
                </a:lnTo>
                <a:lnTo>
                  <a:pt x="109" y="835"/>
                </a:lnTo>
                <a:lnTo>
                  <a:pt x="118" y="827"/>
                </a:lnTo>
                <a:lnTo>
                  <a:pt x="128" y="818"/>
                </a:lnTo>
                <a:lnTo>
                  <a:pt x="139" y="809"/>
                </a:lnTo>
                <a:lnTo>
                  <a:pt x="161" y="795"/>
                </a:lnTo>
                <a:lnTo>
                  <a:pt x="185" y="781"/>
                </a:lnTo>
                <a:lnTo>
                  <a:pt x="185" y="781"/>
                </a:lnTo>
                <a:lnTo>
                  <a:pt x="197" y="775"/>
                </a:lnTo>
                <a:lnTo>
                  <a:pt x="209" y="771"/>
                </a:lnTo>
                <a:lnTo>
                  <a:pt x="223" y="768"/>
                </a:lnTo>
                <a:lnTo>
                  <a:pt x="236" y="766"/>
                </a:lnTo>
                <a:lnTo>
                  <a:pt x="250" y="765"/>
                </a:lnTo>
                <a:lnTo>
                  <a:pt x="263" y="765"/>
                </a:lnTo>
                <a:lnTo>
                  <a:pt x="289" y="766"/>
                </a:lnTo>
                <a:lnTo>
                  <a:pt x="312" y="769"/>
                </a:lnTo>
                <a:lnTo>
                  <a:pt x="331" y="772"/>
                </a:lnTo>
                <a:lnTo>
                  <a:pt x="347" y="776"/>
                </a:lnTo>
                <a:lnTo>
                  <a:pt x="347" y="776"/>
                </a:lnTo>
                <a:lnTo>
                  <a:pt x="263" y="914"/>
                </a:lnTo>
                <a:lnTo>
                  <a:pt x="263" y="914"/>
                </a:lnTo>
                <a:lnTo>
                  <a:pt x="257" y="925"/>
                </a:lnTo>
                <a:lnTo>
                  <a:pt x="252" y="935"/>
                </a:lnTo>
                <a:lnTo>
                  <a:pt x="249" y="943"/>
                </a:lnTo>
                <a:lnTo>
                  <a:pt x="249" y="943"/>
                </a:lnTo>
                <a:lnTo>
                  <a:pt x="247" y="951"/>
                </a:lnTo>
                <a:lnTo>
                  <a:pt x="249" y="955"/>
                </a:lnTo>
                <a:lnTo>
                  <a:pt x="251" y="960"/>
                </a:lnTo>
                <a:lnTo>
                  <a:pt x="253" y="963"/>
                </a:lnTo>
                <a:lnTo>
                  <a:pt x="253" y="963"/>
                </a:lnTo>
                <a:lnTo>
                  <a:pt x="253" y="964"/>
                </a:lnTo>
                <a:lnTo>
                  <a:pt x="253" y="966"/>
                </a:lnTo>
                <a:lnTo>
                  <a:pt x="253" y="971"/>
                </a:lnTo>
                <a:lnTo>
                  <a:pt x="253" y="974"/>
                </a:lnTo>
                <a:lnTo>
                  <a:pt x="253" y="976"/>
                </a:lnTo>
                <a:lnTo>
                  <a:pt x="256" y="980"/>
                </a:lnTo>
                <a:lnTo>
                  <a:pt x="258" y="982"/>
                </a:lnTo>
                <a:lnTo>
                  <a:pt x="258" y="982"/>
                </a:lnTo>
                <a:lnTo>
                  <a:pt x="262" y="985"/>
                </a:lnTo>
                <a:lnTo>
                  <a:pt x="266" y="986"/>
                </a:lnTo>
                <a:lnTo>
                  <a:pt x="271" y="986"/>
                </a:lnTo>
                <a:lnTo>
                  <a:pt x="274" y="986"/>
                </a:lnTo>
                <a:lnTo>
                  <a:pt x="279" y="984"/>
                </a:lnTo>
                <a:lnTo>
                  <a:pt x="283" y="981"/>
                </a:lnTo>
                <a:lnTo>
                  <a:pt x="293" y="973"/>
                </a:lnTo>
                <a:lnTo>
                  <a:pt x="293" y="973"/>
                </a:lnTo>
                <a:lnTo>
                  <a:pt x="296" y="968"/>
                </a:lnTo>
                <a:lnTo>
                  <a:pt x="300" y="963"/>
                </a:lnTo>
                <a:lnTo>
                  <a:pt x="301" y="958"/>
                </a:lnTo>
                <a:lnTo>
                  <a:pt x="303" y="953"/>
                </a:lnTo>
                <a:lnTo>
                  <a:pt x="303" y="946"/>
                </a:lnTo>
                <a:lnTo>
                  <a:pt x="303" y="938"/>
                </a:lnTo>
                <a:lnTo>
                  <a:pt x="303" y="938"/>
                </a:lnTo>
                <a:lnTo>
                  <a:pt x="306" y="930"/>
                </a:lnTo>
                <a:lnTo>
                  <a:pt x="317" y="912"/>
                </a:lnTo>
                <a:lnTo>
                  <a:pt x="347" y="866"/>
                </a:lnTo>
                <a:lnTo>
                  <a:pt x="376" y="820"/>
                </a:lnTo>
                <a:lnTo>
                  <a:pt x="386" y="806"/>
                </a:lnTo>
                <a:lnTo>
                  <a:pt x="391" y="801"/>
                </a:lnTo>
                <a:lnTo>
                  <a:pt x="391" y="801"/>
                </a:lnTo>
                <a:close/>
                <a:moveTo>
                  <a:pt x="686" y="806"/>
                </a:moveTo>
                <a:lnTo>
                  <a:pt x="666" y="845"/>
                </a:lnTo>
                <a:lnTo>
                  <a:pt x="494" y="648"/>
                </a:lnTo>
                <a:lnTo>
                  <a:pt x="499" y="644"/>
                </a:lnTo>
                <a:lnTo>
                  <a:pt x="641" y="702"/>
                </a:lnTo>
                <a:lnTo>
                  <a:pt x="641" y="702"/>
                </a:lnTo>
                <a:lnTo>
                  <a:pt x="649" y="721"/>
                </a:lnTo>
                <a:lnTo>
                  <a:pt x="654" y="734"/>
                </a:lnTo>
                <a:lnTo>
                  <a:pt x="656" y="742"/>
                </a:lnTo>
                <a:lnTo>
                  <a:pt x="656" y="742"/>
                </a:lnTo>
                <a:lnTo>
                  <a:pt x="651" y="744"/>
                </a:lnTo>
                <a:lnTo>
                  <a:pt x="640" y="749"/>
                </a:lnTo>
                <a:lnTo>
                  <a:pt x="627" y="754"/>
                </a:lnTo>
                <a:lnTo>
                  <a:pt x="622" y="758"/>
                </a:lnTo>
                <a:lnTo>
                  <a:pt x="617" y="761"/>
                </a:lnTo>
                <a:lnTo>
                  <a:pt x="617" y="761"/>
                </a:lnTo>
                <a:lnTo>
                  <a:pt x="614" y="765"/>
                </a:lnTo>
                <a:lnTo>
                  <a:pt x="613" y="768"/>
                </a:lnTo>
                <a:lnTo>
                  <a:pt x="613" y="770"/>
                </a:lnTo>
                <a:lnTo>
                  <a:pt x="616" y="772"/>
                </a:lnTo>
                <a:lnTo>
                  <a:pt x="621" y="776"/>
                </a:lnTo>
                <a:lnTo>
                  <a:pt x="627" y="781"/>
                </a:lnTo>
                <a:lnTo>
                  <a:pt x="627" y="781"/>
                </a:lnTo>
                <a:lnTo>
                  <a:pt x="629" y="784"/>
                </a:lnTo>
                <a:lnTo>
                  <a:pt x="633" y="784"/>
                </a:lnTo>
                <a:lnTo>
                  <a:pt x="641" y="784"/>
                </a:lnTo>
                <a:lnTo>
                  <a:pt x="654" y="782"/>
                </a:lnTo>
                <a:lnTo>
                  <a:pt x="671" y="781"/>
                </a:lnTo>
                <a:lnTo>
                  <a:pt x="671" y="781"/>
                </a:lnTo>
                <a:lnTo>
                  <a:pt x="684" y="781"/>
                </a:lnTo>
                <a:lnTo>
                  <a:pt x="682" y="781"/>
                </a:lnTo>
                <a:lnTo>
                  <a:pt x="682" y="781"/>
                </a:lnTo>
                <a:lnTo>
                  <a:pt x="681" y="781"/>
                </a:lnTo>
                <a:lnTo>
                  <a:pt x="681" y="781"/>
                </a:lnTo>
                <a:lnTo>
                  <a:pt x="681" y="781"/>
                </a:lnTo>
                <a:lnTo>
                  <a:pt x="682" y="781"/>
                </a:lnTo>
                <a:lnTo>
                  <a:pt x="682" y="781"/>
                </a:lnTo>
                <a:lnTo>
                  <a:pt x="683" y="787"/>
                </a:lnTo>
                <a:lnTo>
                  <a:pt x="684" y="795"/>
                </a:lnTo>
                <a:lnTo>
                  <a:pt x="686" y="806"/>
                </a:lnTo>
                <a:lnTo>
                  <a:pt x="686" y="806"/>
                </a:lnTo>
                <a:close/>
                <a:moveTo>
                  <a:pt x="700" y="624"/>
                </a:moveTo>
                <a:lnTo>
                  <a:pt x="740" y="629"/>
                </a:lnTo>
                <a:lnTo>
                  <a:pt x="720" y="678"/>
                </a:lnTo>
                <a:lnTo>
                  <a:pt x="720" y="678"/>
                </a:lnTo>
                <a:lnTo>
                  <a:pt x="715" y="662"/>
                </a:lnTo>
                <a:lnTo>
                  <a:pt x="711" y="651"/>
                </a:lnTo>
                <a:lnTo>
                  <a:pt x="710" y="644"/>
                </a:lnTo>
                <a:lnTo>
                  <a:pt x="710" y="644"/>
                </a:lnTo>
                <a:lnTo>
                  <a:pt x="709" y="639"/>
                </a:lnTo>
                <a:lnTo>
                  <a:pt x="705" y="632"/>
                </a:lnTo>
                <a:lnTo>
                  <a:pt x="700" y="624"/>
                </a:lnTo>
                <a:lnTo>
                  <a:pt x="700" y="624"/>
                </a:lnTo>
                <a:close/>
                <a:moveTo>
                  <a:pt x="921" y="648"/>
                </a:moveTo>
                <a:lnTo>
                  <a:pt x="862" y="776"/>
                </a:lnTo>
                <a:lnTo>
                  <a:pt x="813" y="757"/>
                </a:lnTo>
                <a:lnTo>
                  <a:pt x="853" y="717"/>
                </a:lnTo>
                <a:lnTo>
                  <a:pt x="853" y="717"/>
                </a:lnTo>
                <a:lnTo>
                  <a:pt x="866" y="704"/>
                </a:lnTo>
                <a:lnTo>
                  <a:pt x="877" y="693"/>
                </a:lnTo>
                <a:lnTo>
                  <a:pt x="877" y="693"/>
                </a:lnTo>
                <a:lnTo>
                  <a:pt x="883" y="684"/>
                </a:lnTo>
                <a:lnTo>
                  <a:pt x="889" y="672"/>
                </a:lnTo>
                <a:lnTo>
                  <a:pt x="897" y="658"/>
                </a:lnTo>
                <a:lnTo>
                  <a:pt x="921" y="648"/>
                </a:lnTo>
                <a:close/>
                <a:moveTo>
                  <a:pt x="799" y="776"/>
                </a:moveTo>
                <a:lnTo>
                  <a:pt x="799" y="771"/>
                </a:lnTo>
                <a:lnTo>
                  <a:pt x="858" y="796"/>
                </a:lnTo>
                <a:lnTo>
                  <a:pt x="813" y="909"/>
                </a:lnTo>
                <a:lnTo>
                  <a:pt x="813" y="909"/>
                </a:lnTo>
                <a:lnTo>
                  <a:pt x="806" y="873"/>
                </a:lnTo>
                <a:lnTo>
                  <a:pt x="801" y="847"/>
                </a:lnTo>
                <a:lnTo>
                  <a:pt x="799" y="835"/>
                </a:lnTo>
                <a:lnTo>
                  <a:pt x="799" y="835"/>
                </a:lnTo>
                <a:lnTo>
                  <a:pt x="797" y="831"/>
                </a:lnTo>
                <a:lnTo>
                  <a:pt x="799" y="824"/>
                </a:lnTo>
                <a:lnTo>
                  <a:pt x="799" y="815"/>
                </a:lnTo>
                <a:lnTo>
                  <a:pt x="799" y="815"/>
                </a:lnTo>
                <a:lnTo>
                  <a:pt x="794" y="796"/>
                </a:lnTo>
                <a:lnTo>
                  <a:pt x="794" y="796"/>
                </a:lnTo>
                <a:lnTo>
                  <a:pt x="794" y="791"/>
                </a:lnTo>
                <a:lnTo>
                  <a:pt x="796" y="784"/>
                </a:lnTo>
                <a:lnTo>
                  <a:pt x="799" y="776"/>
                </a:lnTo>
                <a:lnTo>
                  <a:pt x="799" y="776"/>
                </a:lnTo>
                <a:close/>
                <a:moveTo>
                  <a:pt x="872" y="811"/>
                </a:moveTo>
                <a:lnTo>
                  <a:pt x="941" y="845"/>
                </a:lnTo>
                <a:lnTo>
                  <a:pt x="941" y="845"/>
                </a:lnTo>
                <a:lnTo>
                  <a:pt x="934" y="856"/>
                </a:lnTo>
                <a:lnTo>
                  <a:pt x="926" y="867"/>
                </a:lnTo>
                <a:lnTo>
                  <a:pt x="921" y="879"/>
                </a:lnTo>
                <a:lnTo>
                  <a:pt x="921" y="879"/>
                </a:lnTo>
                <a:lnTo>
                  <a:pt x="913" y="905"/>
                </a:lnTo>
                <a:lnTo>
                  <a:pt x="907" y="919"/>
                </a:lnTo>
                <a:lnTo>
                  <a:pt x="833" y="924"/>
                </a:lnTo>
                <a:lnTo>
                  <a:pt x="872" y="811"/>
                </a:lnTo>
                <a:close/>
                <a:moveTo>
                  <a:pt x="980" y="874"/>
                </a:moveTo>
                <a:lnTo>
                  <a:pt x="1044" y="909"/>
                </a:lnTo>
                <a:lnTo>
                  <a:pt x="951" y="924"/>
                </a:lnTo>
                <a:lnTo>
                  <a:pt x="951" y="924"/>
                </a:lnTo>
                <a:lnTo>
                  <a:pt x="955" y="914"/>
                </a:lnTo>
                <a:lnTo>
                  <a:pt x="966" y="894"/>
                </a:lnTo>
                <a:lnTo>
                  <a:pt x="966" y="894"/>
                </a:lnTo>
                <a:lnTo>
                  <a:pt x="972" y="884"/>
                </a:lnTo>
                <a:lnTo>
                  <a:pt x="977" y="878"/>
                </a:lnTo>
                <a:lnTo>
                  <a:pt x="980" y="874"/>
                </a:lnTo>
                <a:lnTo>
                  <a:pt x="980" y="874"/>
                </a:lnTo>
                <a:close/>
                <a:moveTo>
                  <a:pt x="1138" y="1051"/>
                </a:moveTo>
                <a:lnTo>
                  <a:pt x="1138" y="1051"/>
                </a:lnTo>
                <a:lnTo>
                  <a:pt x="1133" y="1061"/>
                </a:lnTo>
                <a:lnTo>
                  <a:pt x="1133" y="1061"/>
                </a:lnTo>
                <a:lnTo>
                  <a:pt x="1129" y="1071"/>
                </a:lnTo>
                <a:lnTo>
                  <a:pt x="1124" y="1084"/>
                </a:lnTo>
                <a:lnTo>
                  <a:pt x="1122" y="1094"/>
                </a:lnTo>
                <a:lnTo>
                  <a:pt x="1122" y="1098"/>
                </a:lnTo>
                <a:lnTo>
                  <a:pt x="1123" y="1100"/>
                </a:lnTo>
                <a:lnTo>
                  <a:pt x="1123" y="1100"/>
                </a:lnTo>
                <a:lnTo>
                  <a:pt x="1129" y="1103"/>
                </a:lnTo>
                <a:lnTo>
                  <a:pt x="1140" y="1105"/>
                </a:lnTo>
                <a:lnTo>
                  <a:pt x="1150" y="1106"/>
                </a:lnTo>
                <a:lnTo>
                  <a:pt x="1155" y="1106"/>
                </a:lnTo>
                <a:lnTo>
                  <a:pt x="1157" y="1105"/>
                </a:lnTo>
                <a:lnTo>
                  <a:pt x="1157" y="1105"/>
                </a:lnTo>
                <a:lnTo>
                  <a:pt x="1169" y="1099"/>
                </a:lnTo>
                <a:lnTo>
                  <a:pt x="1172" y="1098"/>
                </a:lnTo>
                <a:lnTo>
                  <a:pt x="1173" y="1095"/>
                </a:lnTo>
                <a:lnTo>
                  <a:pt x="1173" y="1093"/>
                </a:lnTo>
                <a:lnTo>
                  <a:pt x="1172" y="1091"/>
                </a:lnTo>
                <a:lnTo>
                  <a:pt x="1172" y="1091"/>
                </a:lnTo>
                <a:lnTo>
                  <a:pt x="1167" y="1087"/>
                </a:lnTo>
                <a:lnTo>
                  <a:pt x="1163" y="1084"/>
                </a:lnTo>
                <a:lnTo>
                  <a:pt x="1160" y="1082"/>
                </a:lnTo>
                <a:lnTo>
                  <a:pt x="1157" y="1076"/>
                </a:lnTo>
                <a:lnTo>
                  <a:pt x="1157" y="1076"/>
                </a:lnTo>
                <a:lnTo>
                  <a:pt x="1156" y="1067"/>
                </a:lnTo>
                <a:lnTo>
                  <a:pt x="1157" y="1057"/>
                </a:lnTo>
                <a:lnTo>
                  <a:pt x="1157" y="1050"/>
                </a:lnTo>
                <a:lnTo>
                  <a:pt x="1157" y="1046"/>
                </a:lnTo>
                <a:lnTo>
                  <a:pt x="1157" y="1046"/>
                </a:lnTo>
                <a:lnTo>
                  <a:pt x="1157" y="1045"/>
                </a:lnTo>
                <a:lnTo>
                  <a:pt x="1158" y="1044"/>
                </a:lnTo>
                <a:lnTo>
                  <a:pt x="1162" y="1040"/>
                </a:lnTo>
                <a:lnTo>
                  <a:pt x="1167" y="1038"/>
                </a:lnTo>
                <a:lnTo>
                  <a:pt x="1172" y="1036"/>
                </a:lnTo>
                <a:lnTo>
                  <a:pt x="1172" y="1036"/>
                </a:lnTo>
                <a:lnTo>
                  <a:pt x="1184" y="1038"/>
                </a:lnTo>
                <a:lnTo>
                  <a:pt x="1192" y="1036"/>
                </a:lnTo>
                <a:lnTo>
                  <a:pt x="1194" y="1034"/>
                </a:lnTo>
                <a:lnTo>
                  <a:pt x="1196" y="1032"/>
                </a:lnTo>
                <a:lnTo>
                  <a:pt x="1196" y="1032"/>
                </a:lnTo>
                <a:lnTo>
                  <a:pt x="1211" y="1007"/>
                </a:lnTo>
                <a:lnTo>
                  <a:pt x="1211" y="1007"/>
                </a:lnTo>
                <a:lnTo>
                  <a:pt x="1250" y="1005"/>
                </a:lnTo>
                <a:lnTo>
                  <a:pt x="1280" y="1002"/>
                </a:lnTo>
                <a:lnTo>
                  <a:pt x="1300" y="1002"/>
                </a:lnTo>
                <a:lnTo>
                  <a:pt x="1300" y="1002"/>
                </a:lnTo>
                <a:lnTo>
                  <a:pt x="1313" y="1003"/>
                </a:lnTo>
                <a:lnTo>
                  <a:pt x="1332" y="1002"/>
                </a:lnTo>
                <a:lnTo>
                  <a:pt x="1340" y="1001"/>
                </a:lnTo>
                <a:lnTo>
                  <a:pt x="1346" y="998"/>
                </a:lnTo>
                <a:lnTo>
                  <a:pt x="1351" y="996"/>
                </a:lnTo>
                <a:lnTo>
                  <a:pt x="1354" y="995"/>
                </a:lnTo>
                <a:lnTo>
                  <a:pt x="1354" y="992"/>
                </a:lnTo>
                <a:lnTo>
                  <a:pt x="1354" y="992"/>
                </a:lnTo>
                <a:lnTo>
                  <a:pt x="1355" y="985"/>
                </a:lnTo>
                <a:lnTo>
                  <a:pt x="1356" y="980"/>
                </a:lnTo>
                <a:lnTo>
                  <a:pt x="1356" y="978"/>
                </a:lnTo>
                <a:lnTo>
                  <a:pt x="1354" y="978"/>
                </a:lnTo>
                <a:lnTo>
                  <a:pt x="1354" y="978"/>
                </a:lnTo>
                <a:lnTo>
                  <a:pt x="1322" y="981"/>
                </a:lnTo>
                <a:lnTo>
                  <a:pt x="1303" y="984"/>
                </a:lnTo>
                <a:lnTo>
                  <a:pt x="1297" y="984"/>
                </a:lnTo>
                <a:lnTo>
                  <a:pt x="1295" y="982"/>
                </a:lnTo>
                <a:lnTo>
                  <a:pt x="1295" y="982"/>
                </a:lnTo>
                <a:lnTo>
                  <a:pt x="1298" y="976"/>
                </a:lnTo>
                <a:lnTo>
                  <a:pt x="1303" y="964"/>
                </a:lnTo>
                <a:lnTo>
                  <a:pt x="1306" y="957"/>
                </a:lnTo>
                <a:lnTo>
                  <a:pt x="1307" y="949"/>
                </a:lnTo>
                <a:lnTo>
                  <a:pt x="1307" y="943"/>
                </a:lnTo>
                <a:lnTo>
                  <a:pt x="1305" y="938"/>
                </a:lnTo>
                <a:lnTo>
                  <a:pt x="1305" y="938"/>
                </a:lnTo>
                <a:lnTo>
                  <a:pt x="1298" y="931"/>
                </a:lnTo>
                <a:lnTo>
                  <a:pt x="1295" y="927"/>
                </a:lnTo>
                <a:lnTo>
                  <a:pt x="1289" y="925"/>
                </a:lnTo>
                <a:lnTo>
                  <a:pt x="1280" y="924"/>
                </a:lnTo>
                <a:lnTo>
                  <a:pt x="1280" y="924"/>
                </a:lnTo>
                <a:lnTo>
                  <a:pt x="1264" y="922"/>
                </a:lnTo>
                <a:lnTo>
                  <a:pt x="1241" y="922"/>
                </a:lnTo>
                <a:lnTo>
                  <a:pt x="1201" y="924"/>
                </a:lnTo>
                <a:lnTo>
                  <a:pt x="1182" y="924"/>
                </a:lnTo>
                <a:lnTo>
                  <a:pt x="1182" y="924"/>
                </a:lnTo>
                <a:lnTo>
                  <a:pt x="1162" y="925"/>
                </a:lnTo>
                <a:lnTo>
                  <a:pt x="1153" y="926"/>
                </a:lnTo>
                <a:lnTo>
                  <a:pt x="1147" y="928"/>
                </a:lnTo>
                <a:lnTo>
                  <a:pt x="1147" y="928"/>
                </a:lnTo>
                <a:lnTo>
                  <a:pt x="1140" y="931"/>
                </a:lnTo>
                <a:lnTo>
                  <a:pt x="1133" y="932"/>
                </a:lnTo>
                <a:lnTo>
                  <a:pt x="1123" y="933"/>
                </a:lnTo>
                <a:lnTo>
                  <a:pt x="1123" y="894"/>
                </a:lnTo>
                <a:lnTo>
                  <a:pt x="1069" y="899"/>
                </a:lnTo>
                <a:lnTo>
                  <a:pt x="1000" y="850"/>
                </a:lnTo>
                <a:lnTo>
                  <a:pt x="1000" y="850"/>
                </a:lnTo>
                <a:lnTo>
                  <a:pt x="1002" y="846"/>
                </a:lnTo>
                <a:lnTo>
                  <a:pt x="1009" y="836"/>
                </a:lnTo>
                <a:lnTo>
                  <a:pt x="1020" y="822"/>
                </a:lnTo>
                <a:lnTo>
                  <a:pt x="1028" y="813"/>
                </a:lnTo>
                <a:lnTo>
                  <a:pt x="1037" y="806"/>
                </a:lnTo>
                <a:lnTo>
                  <a:pt x="1048" y="797"/>
                </a:lnTo>
                <a:lnTo>
                  <a:pt x="1059" y="788"/>
                </a:lnTo>
                <a:lnTo>
                  <a:pt x="1072" y="781"/>
                </a:lnTo>
                <a:lnTo>
                  <a:pt x="1087" y="775"/>
                </a:lnTo>
                <a:lnTo>
                  <a:pt x="1104" y="769"/>
                </a:lnTo>
                <a:lnTo>
                  <a:pt x="1122" y="764"/>
                </a:lnTo>
                <a:lnTo>
                  <a:pt x="1141" y="761"/>
                </a:lnTo>
                <a:lnTo>
                  <a:pt x="1163" y="760"/>
                </a:lnTo>
                <a:lnTo>
                  <a:pt x="1163" y="760"/>
                </a:lnTo>
                <a:lnTo>
                  <a:pt x="1184" y="761"/>
                </a:lnTo>
                <a:lnTo>
                  <a:pt x="1205" y="765"/>
                </a:lnTo>
                <a:lnTo>
                  <a:pt x="1225" y="770"/>
                </a:lnTo>
                <a:lnTo>
                  <a:pt x="1242" y="777"/>
                </a:lnTo>
                <a:lnTo>
                  <a:pt x="1259" y="786"/>
                </a:lnTo>
                <a:lnTo>
                  <a:pt x="1274" y="796"/>
                </a:lnTo>
                <a:lnTo>
                  <a:pt x="1289" y="806"/>
                </a:lnTo>
                <a:lnTo>
                  <a:pt x="1302" y="817"/>
                </a:lnTo>
                <a:lnTo>
                  <a:pt x="1313" y="828"/>
                </a:lnTo>
                <a:lnTo>
                  <a:pt x="1324" y="839"/>
                </a:lnTo>
                <a:lnTo>
                  <a:pt x="1333" y="850"/>
                </a:lnTo>
                <a:lnTo>
                  <a:pt x="1340" y="861"/>
                </a:lnTo>
                <a:lnTo>
                  <a:pt x="1352" y="881"/>
                </a:lnTo>
                <a:lnTo>
                  <a:pt x="1359" y="894"/>
                </a:lnTo>
                <a:lnTo>
                  <a:pt x="1359" y="894"/>
                </a:lnTo>
                <a:lnTo>
                  <a:pt x="1362" y="906"/>
                </a:lnTo>
                <a:lnTo>
                  <a:pt x="1366" y="921"/>
                </a:lnTo>
                <a:lnTo>
                  <a:pt x="1368" y="939"/>
                </a:lnTo>
                <a:lnTo>
                  <a:pt x="1370" y="958"/>
                </a:lnTo>
                <a:lnTo>
                  <a:pt x="1370" y="978"/>
                </a:lnTo>
                <a:lnTo>
                  <a:pt x="1368" y="998"/>
                </a:lnTo>
                <a:lnTo>
                  <a:pt x="1365" y="1018"/>
                </a:lnTo>
                <a:lnTo>
                  <a:pt x="1359" y="1036"/>
                </a:lnTo>
                <a:lnTo>
                  <a:pt x="1359" y="1036"/>
                </a:lnTo>
                <a:lnTo>
                  <a:pt x="1355" y="1046"/>
                </a:lnTo>
                <a:lnTo>
                  <a:pt x="1349" y="1056"/>
                </a:lnTo>
                <a:lnTo>
                  <a:pt x="1343" y="1067"/>
                </a:lnTo>
                <a:lnTo>
                  <a:pt x="1334" y="1079"/>
                </a:lnTo>
                <a:lnTo>
                  <a:pt x="1325" y="1091"/>
                </a:lnTo>
                <a:lnTo>
                  <a:pt x="1314" y="1103"/>
                </a:lnTo>
                <a:lnTo>
                  <a:pt x="1303" y="1115"/>
                </a:lnTo>
                <a:lnTo>
                  <a:pt x="1291" y="1126"/>
                </a:lnTo>
                <a:lnTo>
                  <a:pt x="1278" y="1137"/>
                </a:lnTo>
                <a:lnTo>
                  <a:pt x="1264" y="1147"/>
                </a:lnTo>
                <a:lnTo>
                  <a:pt x="1248" y="1156"/>
                </a:lnTo>
                <a:lnTo>
                  <a:pt x="1232" y="1163"/>
                </a:lnTo>
                <a:lnTo>
                  <a:pt x="1216" y="1170"/>
                </a:lnTo>
                <a:lnTo>
                  <a:pt x="1199" y="1175"/>
                </a:lnTo>
                <a:lnTo>
                  <a:pt x="1180" y="1178"/>
                </a:lnTo>
                <a:lnTo>
                  <a:pt x="1162" y="1179"/>
                </a:lnTo>
                <a:lnTo>
                  <a:pt x="1162" y="1179"/>
                </a:lnTo>
                <a:lnTo>
                  <a:pt x="1144" y="1178"/>
                </a:lnTo>
                <a:lnTo>
                  <a:pt x="1126" y="1176"/>
                </a:lnTo>
                <a:lnTo>
                  <a:pt x="1109" y="1173"/>
                </a:lnTo>
                <a:lnTo>
                  <a:pt x="1095" y="1169"/>
                </a:lnTo>
                <a:lnTo>
                  <a:pt x="1080" y="1163"/>
                </a:lnTo>
                <a:lnTo>
                  <a:pt x="1066" y="1158"/>
                </a:lnTo>
                <a:lnTo>
                  <a:pt x="1054" y="1152"/>
                </a:lnTo>
                <a:lnTo>
                  <a:pt x="1043" y="1145"/>
                </a:lnTo>
                <a:lnTo>
                  <a:pt x="1022" y="1131"/>
                </a:lnTo>
                <a:lnTo>
                  <a:pt x="1006" y="1116"/>
                </a:lnTo>
                <a:lnTo>
                  <a:pt x="994" y="1105"/>
                </a:lnTo>
                <a:lnTo>
                  <a:pt x="985" y="1095"/>
                </a:lnTo>
                <a:lnTo>
                  <a:pt x="985" y="1095"/>
                </a:lnTo>
                <a:lnTo>
                  <a:pt x="979" y="1087"/>
                </a:lnTo>
                <a:lnTo>
                  <a:pt x="973" y="1077"/>
                </a:lnTo>
                <a:lnTo>
                  <a:pt x="962" y="1056"/>
                </a:lnTo>
                <a:lnTo>
                  <a:pt x="953" y="1039"/>
                </a:lnTo>
                <a:lnTo>
                  <a:pt x="951" y="1032"/>
                </a:lnTo>
                <a:lnTo>
                  <a:pt x="951" y="1032"/>
                </a:lnTo>
                <a:lnTo>
                  <a:pt x="1005" y="1027"/>
                </a:lnTo>
                <a:lnTo>
                  <a:pt x="1005" y="1027"/>
                </a:lnTo>
                <a:lnTo>
                  <a:pt x="1017" y="1025"/>
                </a:lnTo>
                <a:lnTo>
                  <a:pt x="1033" y="1024"/>
                </a:lnTo>
                <a:lnTo>
                  <a:pt x="1042" y="1023"/>
                </a:lnTo>
                <a:lnTo>
                  <a:pt x="1049" y="1021"/>
                </a:lnTo>
                <a:lnTo>
                  <a:pt x="1055" y="1017"/>
                </a:lnTo>
                <a:lnTo>
                  <a:pt x="1059" y="1012"/>
                </a:lnTo>
                <a:lnTo>
                  <a:pt x="1059" y="1012"/>
                </a:lnTo>
                <a:lnTo>
                  <a:pt x="1064" y="1002"/>
                </a:lnTo>
                <a:lnTo>
                  <a:pt x="1066" y="995"/>
                </a:lnTo>
                <a:lnTo>
                  <a:pt x="1069" y="987"/>
                </a:lnTo>
                <a:lnTo>
                  <a:pt x="1103" y="982"/>
                </a:lnTo>
                <a:lnTo>
                  <a:pt x="1103" y="982"/>
                </a:lnTo>
                <a:lnTo>
                  <a:pt x="1107" y="992"/>
                </a:lnTo>
                <a:lnTo>
                  <a:pt x="1112" y="1001"/>
                </a:lnTo>
                <a:lnTo>
                  <a:pt x="1118" y="1012"/>
                </a:lnTo>
                <a:lnTo>
                  <a:pt x="1118" y="1012"/>
                </a:lnTo>
                <a:lnTo>
                  <a:pt x="1125" y="1021"/>
                </a:lnTo>
                <a:lnTo>
                  <a:pt x="1134" y="1028"/>
                </a:lnTo>
                <a:lnTo>
                  <a:pt x="1141" y="1034"/>
                </a:lnTo>
                <a:lnTo>
                  <a:pt x="1146" y="1036"/>
                </a:lnTo>
                <a:lnTo>
                  <a:pt x="1146" y="1036"/>
                </a:lnTo>
                <a:lnTo>
                  <a:pt x="1144" y="1040"/>
                </a:lnTo>
                <a:lnTo>
                  <a:pt x="1141" y="1045"/>
                </a:lnTo>
                <a:lnTo>
                  <a:pt x="1138" y="1051"/>
                </a:lnTo>
                <a:lnTo>
                  <a:pt x="1138" y="1051"/>
                </a:lnTo>
                <a:close/>
                <a:moveTo>
                  <a:pt x="1147" y="1036"/>
                </a:moveTo>
                <a:lnTo>
                  <a:pt x="1147" y="1036"/>
                </a:lnTo>
                <a:lnTo>
                  <a:pt x="1146" y="1036"/>
                </a:lnTo>
                <a:lnTo>
                  <a:pt x="1146" y="1036"/>
                </a:lnTo>
                <a:lnTo>
                  <a:pt x="1147" y="1036"/>
                </a:lnTo>
                <a:lnTo>
                  <a:pt x="1147" y="103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AA93C508-6AE7-43EB-BD81-99865991982E}"/>
              </a:ext>
            </a:extLst>
          </p:cNvPr>
          <p:cNvSpPr>
            <a:spLocks noEditPoints="1"/>
          </p:cNvSpPr>
          <p:nvPr/>
        </p:nvSpPr>
        <p:spPr bwMode="auto">
          <a:xfrm>
            <a:off x="6013377" y="827808"/>
            <a:ext cx="1567123" cy="1522348"/>
          </a:xfrm>
          <a:custGeom>
            <a:avLst/>
            <a:gdLst>
              <a:gd name="T0" fmla="*/ 38 w 1225"/>
              <a:gd name="T1" fmla="*/ 1043 h 1190"/>
              <a:gd name="T2" fmla="*/ 222 w 1225"/>
              <a:gd name="T3" fmla="*/ 1188 h 1190"/>
              <a:gd name="T4" fmla="*/ 415 w 1225"/>
              <a:gd name="T5" fmla="*/ 1087 h 1190"/>
              <a:gd name="T6" fmla="*/ 587 w 1225"/>
              <a:gd name="T7" fmla="*/ 1032 h 1190"/>
              <a:gd name="T8" fmla="*/ 624 w 1225"/>
              <a:gd name="T9" fmla="*/ 977 h 1190"/>
              <a:gd name="T10" fmla="*/ 717 w 1225"/>
              <a:gd name="T11" fmla="*/ 916 h 1190"/>
              <a:gd name="T12" fmla="*/ 807 w 1225"/>
              <a:gd name="T13" fmla="*/ 659 h 1190"/>
              <a:gd name="T14" fmla="*/ 754 w 1225"/>
              <a:gd name="T15" fmla="*/ 931 h 1190"/>
              <a:gd name="T16" fmla="*/ 799 w 1225"/>
              <a:gd name="T17" fmla="*/ 1025 h 1190"/>
              <a:gd name="T18" fmla="*/ 1026 w 1225"/>
              <a:gd name="T19" fmla="*/ 1153 h 1190"/>
              <a:gd name="T20" fmla="*/ 1187 w 1225"/>
              <a:gd name="T21" fmla="*/ 1054 h 1190"/>
              <a:gd name="T22" fmla="*/ 1170 w 1225"/>
              <a:gd name="T23" fmla="*/ 742 h 1190"/>
              <a:gd name="T24" fmla="*/ 1020 w 1225"/>
              <a:gd name="T25" fmla="*/ 634 h 1190"/>
              <a:gd name="T26" fmla="*/ 816 w 1225"/>
              <a:gd name="T27" fmla="*/ 393 h 1190"/>
              <a:gd name="T28" fmla="*/ 804 w 1225"/>
              <a:gd name="T29" fmla="*/ 371 h 1190"/>
              <a:gd name="T30" fmla="*/ 773 w 1225"/>
              <a:gd name="T31" fmla="*/ 345 h 1190"/>
              <a:gd name="T32" fmla="*/ 711 w 1225"/>
              <a:gd name="T33" fmla="*/ 343 h 1190"/>
              <a:gd name="T34" fmla="*/ 663 w 1225"/>
              <a:gd name="T35" fmla="*/ 343 h 1190"/>
              <a:gd name="T36" fmla="*/ 593 w 1225"/>
              <a:gd name="T37" fmla="*/ 328 h 1190"/>
              <a:gd name="T38" fmla="*/ 378 w 1225"/>
              <a:gd name="T39" fmla="*/ 175 h 1190"/>
              <a:gd name="T40" fmla="*/ 415 w 1225"/>
              <a:gd name="T41" fmla="*/ 77 h 1190"/>
              <a:gd name="T42" fmla="*/ 350 w 1225"/>
              <a:gd name="T43" fmla="*/ 0 h 1190"/>
              <a:gd name="T44" fmla="*/ 253 w 1225"/>
              <a:gd name="T45" fmla="*/ 115 h 1190"/>
              <a:gd name="T46" fmla="*/ 199 w 1225"/>
              <a:gd name="T47" fmla="*/ 272 h 1190"/>
              <a:gd name="T48" fmla="*/ 115 w 1225"/>
              <a:gd name="T49" fmla="*/ 462 h 1190"/>
              <a:gd name="T50" fmla="*/ 73 w 1225"/>
              <a:gd name="T51" fmla="*/ 524 h 1190"/>
              <a:gd name="T52" fmla="*/ 77 w 1225"/>
              <a:gd name="T53" fmla="*/ 675 h 1190"/>
              <a:gd name="T54" fmla="*/ 88 w 1225"/>
              <a:gd name="T55" fmla="*/ 716 h 1190"/>
              <a:gd name="T56" fmla="*/ 6 w 1225"/>
              <a:gd name="T57" fmla="*/ 856 h 1190"/>
              <a:gd name="T58" fmla="*/ 690 w 1225"/>
              <a:gd name="T59" fmla="*/ 829 h 1190"/>
              <a:gd name="T60" fmla="*/ 611 w 1225"/>
              <a:gd name="T61" fmla="*/ 866 h 1190"/>
              <a:gd name="T62" fmla="*/ 687 w 1225"/>
              <a:gd name="T63" fmla="*/ 729 h 1190"/>
              <a:gd name="T64" fmla="*/ 675 w 1225"/>
              <a:gd name="T65" fmla="*/ 590 h 1190"/>
              <a:gd name="T66" fmla="*/ 531 w 1225"/>
              <a:gd name="T67" fmla="*/ 499 h 1190"/>
              <a:gd name="T68" fmla="*/ 513 w 1225"/>
              <a:gd name="T69" fmla="*/ 408 h 1190"/>
              <a:gd name="T70" fmla="*/ 603 w 1225"/>
              <a:gd name="T71" fmla="*/ 392 h 1190"/>
              <a:gd name="T72" fmla="*/ 679 w 1225"/>
              <a:gd name="T73" fmla="*/ 401 h 1190"/>
              <a:gd name="T74" fmla="*/ 733 w 1225"/>
              <a:gd name="T75" fmla="*/ 466 h 1190"/>
              <a:gd name="T76" fmla="*/ 776 w 1225"/>
              <a:gd name="T77" fmla="*/ 610 h 1190"/>
              <a:gd name="T78" fmla="*/ 831 w 1225"/>
              <a:gd name="T79" fmla="*/ 640 h 1190"/>
              <a:gd name="T80" fmla="*/ 939 w 1225"/>
              <a:gd name="T81" fmla="*/ 643 h 1190"/>
              <a:gd name="T82" fmla="*/ 899 w 1225"/>
              <a:gd name="T83" fmla="*/ 709 h 1190"/>
              <a:gd name="T84" fmla="*/ 996 w 1225"/>
              <a:gd name="T85" fmla="*/ 757 h 1190"/>
              <a:gd name="T86" fmla="*/ 1004 w 1225"/>
              <a:gd name="T87" fmla="*/ 702 h 1190"/>
              <a:gd name="T88" fmla="*/ 1153 w 1225"/>
              <a:gd name="T89" fmla="*/ 768 h 1190"/>
              <a:gd name="T90" fmla="*/ 1161 w 1225"/>
              <a:gd name="T91" fmla="*/ 1006 h 1190"/>
              <a:gd name="T92" fmla="*/ 1002 w 1225"/>
              <a:gd name="T93" fmla="*/ 1123 h 1190"/>
              <a:gd name="T94" fmla="*/ 821 w 1225"/>
              <a:gd name="T95" fmla="*/ 978 h 1190"/>
              <a:gd name="T96" fmla="*/ 850 w 1225"/>
              <a:gd name="T97" fmla="*/ 769 h 1190"/>
              <a:gd name="T98" fmla="*/ 934 w 1225"/>
              <a:gd name="T99" fmla="*/ 903 h 1190"/>
              <a:gd name="T100" fmla="*/ 1002 w 1225"/>
              <a:gd name="T101" fmla="*/ 940 h 1190"/>
              <a:gd name="T102" fmla="*/ 1028 w 1225"/>
              <a:gd name="T103" fmla="*/ 898 h 1190"/>
              <a:gd name="T104" fmla="*/ 147 w 1225"/>
              <a:gd name="T105" fmla="*/ 834 h 1190"/>
              <a:gd name="T106" fmla="*/ 212 w 1225"/>
              <a:gd name="T107" fmla="*/ 876 h 1190"/>
              <a:gd name="T108" fmla="*/ 169 w 1225"/>
              <a:gd name="T109" fmla="*/ 952 h 1190"/>
              <a:gd name="T110" fmla="*/ 223 w 1225"/>
              <a:gd name="T111" fmla="*/ 1012 h 1190"/>
              <a:gd name="T112" fmla="*/ 396 w 1225"/>
              <a:gd name="T113" fmla="*/ 1050 h 1190"/>
              <a:gd name="T114" fmla="*/ 240 w 1225"/>
              <a:gd name="T115" fmla="*/ 1158 h 1190"/>
              <a:gd name="T116" fmla="*/ 69 w 1225"/>
              <a:gd name="T117" fmla="*/ 1043 h 1190"/>
              <a:gd name="T118" fmla="*/ 61 w 1225"/>
              <a:gd name="T119" fmla="*/ 835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25" h="1190">
                <a:moveTo>
                  <a:pt x="0" y="952"/>
                </a:moveTo>
                <a:lnTo>
                  <a:pt x="0" y="952"/>
                </a:lnTo>
                <a:lnTo>
                  <a:pt x="5" y="951"/>
                </a:lnTo>
                <a:lnTo>
                  <a:pt x="8" y="948"/>
                </a:lnTo>
                <a:lnTo>
                  <a:pt x="12" y="947"/>
                </a:lnTo>
                <a:lnTo>
                  <a:pt x="12" y="947"/>
                </a:lnTo>
                <a:lnTo>
                  <a:pt x="12" y="946"/>
                </a:lnTo>
                <a:lnTo>
                  <a:pt x="12" y="946"/>
                </a:lnTo>
                <a:lnTo>
                  <a:pt x="12" y="947"/>
                </a:lnTo>
                <a:lnTo>
                  <a:pt x="12" y="947"/>
                </a:lnTo>
                <a:lnTo>
                  <a:pt x="13" y="957"/>
                </a:lnTo>
                <a:lnTo>
                  <a:pt x="16" y="975"/>
                </a:lnTo>
                <a:lnTo>
                  <a:pt x="22" y="1000"/>
                </a:lnTo>
                <a:lnTo>
                  <a:pt x="32" y="1028"/>
                </a:lnTo>
                <a:lnTo>
                  <a:pt x="38" y="1043"/>
                </a:lnTo>
                <a:lnTo>
                  <a:pt x="44" y="1059"/>
                </a:lnTo>
                <a:lnTo>
                  <a:pt x="53" y="1074"/>
                </a:lnTo>
                <a:lnTo>
                  <a:pt x="61" y="1090"/>
                </a:lnTo>
                <a:lnTo>
                  <a:pt x="71" y="1103"/>
                </a:lnTo>
                <a:lnTo>
                  <a:pt x="83" y="1118"/>
                </a:lnTo>
                <a:lnTo>
                  <a:pt x="96" y="1130"/>
                </a:lnTo>
                <a:lnTo>
                  <a:pt x="109" y="1142"/>
                </a:lnTo>
                <a:lnTo>
                  <a:pt x="109" y="1142"/>
                </a:lnTo>
                <a:lnTo>
                  <a:pt x="125" y="1152"/>
                </a:lnTo>
                <a:lnTo>
                  <a:pt x="141" y="1162"/>
                </a:lnTo>
                <a:lnTo>
                  <a:pt x="158" y="1169"/>
                </a:lnTo>
                <a:lnTo>
                  <a:pt x="174" y="1176"/>
                </a:lnTo>
                <a:lnTo>
                  <a:pt x="190" y="1181"/>
                </a:lnTo>
                <a:lnTo>
                  <a:pt x="206" y="1184"/>
                </a:lnTo>
                <a:lnTo>
                  <a:pt x="222" y="1188"/>
                </a:lnTo>
                <a:lnTo>
                  <a:pt x="237" y="1189"/>
                </a:lnTo>
                <a:lnTo>
                  <a:pt x="252" y="1190"/>
                </a:lnTo>
                <a:lnTo>
                  <a:pt x="265" y="1190"/>
                </a:lnTo>
                <a:lnTo>
                  <a:pt x="291" y="1188"/>
                </a:lnTo>
                <a:lnTo>
                  <a:pt x="313" y="1184"/>
                </a:lnTo>
                <a:lnTo>
                  <a:pt x="330" y="1178"/>
                </a:lnTo>
                <a:lnTo>
                  <a:pt x="330" y="1178"/>
                </a:lnTo>
                <a:lnTo>
                  <a:pt x="336" y="1174"/>
                </a:lnTo>
                <a:lnTo>
                  <a:pt x="344" y="1171"/>
                </a:lnTo>
                <a:lnTo>
                  <a:pt x="358" y="1158"/>
                </a:lnTo>
                <a:lnTo>
                  <a:pt x="372" y="1145"/>
                </a:lnTo>
                <a:lnTo>
                  <a:pt x="384" y="1130"/>
                </a:lnTo>
                <a:lnTo>
                  <a:pt x="404" y="1103"/>
                </a:lnTo>
                <a:lnTo>
                  <a:pt x="415" y="1087"/>
                </a:lnTo>
                <a:lnTo>
                  <a:pt x="415" y="1087"/>
                </a:lnTo>
                <a:lnTo>
                  <a:pt x="420" y="1080"/>
                </a:lnTo>
                <a:lnTo>
                  <a:pt x="423" y="1072"/>
                </a:lnTo>
                <a:lnTo>
                  <a:pt x="427" y="1063"/>
                </a:lnTo>
                <a:lnTo>
                  <a:pt x="427" y="1063"/>
                </a:lnTo>
                <a:lnTo>
                  <a:pt x="434" y="1061"/>
                </a:lnTo>
                <a:lnTo>
                  <a:pt x="449" y="1059"/>
                </a:lnTo>
                <a:lnTo>
                  <a:pt x="498" y="1055"/>
                </a:lnTo>
                <a:lnTo>
                  <a:pt x="547" y="1049"/>
                </a:lnTo>
                <a:lnTo>
                  <a:pt x="565" y="1047"/>
                </a:lnTo>
                <a:lnTo>
                  <a:pt x="571" y="1045"/>
                </a:lnTo>
                <a:lnTo>
                  <a:pt x="574" y="1044"/>
                </a:lnTo>
                <a:lnTo>
                  <a:pt x="574" y="1044"/>
                </a:lnTo>
                <a:lnTo>
                  <a:pt x="581" y="1039"/>
                </a:lnTo>
                <a:lnTo>
                  <a:pt x="584" y="1036"/>
                </a:lnTo>
                <a:lnTo>
                  <a:pt x="587" y="1032"/>
                </a:lnTo>
                <a:lnTo>
                  <a:pt x="587" y="1032"/>
                </a:lnTo>
                <a:lnTo>
                  <a:pt x="594" y="1031"/>
                </a:lnTo>
                <a:lnTo>
                  <a:pt x="610" y="1029"/>
                </a:lnTo>
                <a:lnTo>
                  <a:pt x="620" y="1027"/>
                </a:lnTo>
                <a:lnTo>
                  <a:pt x="627" y="1023"/>
                </a:lnTo>
                <a:lnTo>
                  <a:pt x="633" y="1020"/>
                </a:lnTo>
                <a:lnTo>
                  <a:pt x="635" y="1016"/>
                </a:lnTo>
                <a:lnTo>
                  <a:pt x="636" y="1014"/>
                </a:lnTo>
                <a:lnTo>
                  <a:pt x="636" y="1014"/>
                </a:lnTo>
                <a:lnTo>
                  <a:pt x="635" y="1007"/>
                </a:lnTo>
                <a:lnTo>
                  <a:pt x="635" y="1001"/>
                </a:lnTo>
                <a:lnTo>
                  <a:pt x="631" y="990"/>
                </a:lnTo>
                <a:lnTo>
                  <a:pt x="627" y="982"/>
                </a:lnTo>
                <a:lnTo>
                  <a:pt x="624" y="977"/>
                </a:lnTo>
                <a:lnTo>
                  <a:pt x="624" y="977"/>
                </a:lnTo>
                <a:lnTo>
                  <a:pt x="619" y="973"/>
                </a:lnTo>
                <a:lnTo>
                  <a:pt x="614" y="968"/>
                </a:lnTo>
                <a:lnTo>
                  <a:pt x="610" y="962"/>
                </a:lnTo>
                <a:lnTo>
                  <a:pt x="610" y="961"/>
                </a:lnTo>
                <a:lnTo>
                  <a:pt x="611" y="958"/>
                </a:lnTo>
                <a:lnTo>
                  <a:pt x="636" y="934"/>
                </a:lnTo>
                <a:lnTo>
                  <a:pt x="636" y="934"/>
                </a:lnTo>
                <a:lnTo>
                  <a:pt x="667" y="931"/>
                </a:lnTo>
                <a:lnTo>
                  <a:pt x="689" y="930"/>
                </a:lnTo>
                <a:lnTo>
                  <a:pt x="702" y="928"/>
                </a:lnTo>
                <a:lnTo>
                  <a:pt x="702" y="928"/>
                </a:lnTo>
                <a:lnTo>
                  <a:pt x="707" y="926"/>
                </a:lnTo>
                <a:lnTo>
                  <a:pt x="712" y="923"/>
                </a:lnTo>
                <a:lnTo>
                  <a:pt x="714" y="920"/>
                </a:lnTo>
                <a:lnTo>
                  <a:pt x="717" y="916"/>
                </a:lnTo>
                <a:lnTo>
                  <a:pt x="721" y="903"/>
                </a:lnTo>
                <a:lnTo>
                  <a:pt x="721" y="903"/>
                </a:lnTo>
                <a:lnTo>
                  <a:pt x="728" y="874"/>
                </a:lnTo>
                <a:lnTo>
                  <a:pt x="740" y="828"/>
                </a:lnTo>
                <a:lnTo>
                  <a:pt x="755" y="777"/>
                </a:lnTo>
                <a:lnTo>
                  <a:pt x="762" y="752"/>
                </a:lnTo>
                <a:lnTo>
                  <a:pt x="770" y="732"/>
                </a:lnTo>
                <a:lnTo>
                  <a:pt x="770" y="732"/>
                </a:lnTo>
                <a:lnTo>
                  <a:pt x="783" y="699"/>
                </a:lnTo>
                <a:lnTo>
                  <a:pt x="794" y="676"/>
                </a:lnTo>
                <a:lnTo>
                  <a:pt x="803" y="661"/>
                </a:lnTo>
                <a:lnTo>
                  <a:pt x="805" y="659"/>
                </a:lnTo>
                <a:lnTo>
                  <a:pt x="805" y="659"/>
                </a:lnTo>
                <a:lnTo>
                  <a:pt x="807" y="659"/>
                </a:lnTo>
                <a:lnTo>
                  <a:pt x="807" y="659"/>
                </a:lnTo>
                <a:lnTo>
                  <a:pt x="813" y="684"/>
                </a:lnTo>
                <a:lnTo>
                  <a:pt x="819" y="708"/>
                </a:lnTo>
                <a:lnTo>
                  <a:pt x="819" y="708"/>
                </a:lnTo>
                <a:lnTo>
                  <a:pt x="810" y="719"/>
                </a:lnTo>
                <a:lnTo>
                  <a:pt x="800" y="731"/>
                </a:lnTo>
                <a:lnTo>
                  <a:pt x="791" y="748"/>
                </a:lnTo>
                <a:lnTo>
                  <a:pt x="780" y="769"/>
                </a:lnTo>
                <a:lnTo>
                  <a:pt x="770" y="792"/>
                </a:lnTo>
                <a:lnTo>
                  <a:pt x="766" y="806"/>
                </a:lnTo>
                <a:lnTo>
                  <a:pt x="762" y="819"/>
                </a:lnTo>
                <a:lnTo>
                  <a:pt x="759" y="833"/>
                </a:lnTo>
                <a:lnTo>
                  <a:pt x="757" y="848"/>
                </a:lnTo>
                <a:lnTo>
                  <a:pt x="757" y="848"/>
                </a:lnTo>
                <a:lnTo>
                  <a:pt x="754" y="905"/>
                </a:lnTo>
                <a:lnTo>
                  <a:pt x="754" y="931"/>
                </a:lnTo>
                <a:lnTo>
                  <a:pt x="754" y="956"/>
                </a:lnTo>
                <a:lnTo>
                  <a:pt x="755" y="975"/>
                </a:lnTo>
                <a:lnTo>
                  <a:pt x="757" y="991"/>
                </a:lnTo>
                <a:lnTo>
                  <a:pt x="760" y="1002"/>
                </a:lnTo>
                <a:lnTo>
                  <a:pt x="761" y="1005"/>
                </a:lnTo>
                <a:lnTo>
                  <a:pt x="764" y="1007"/>
                </a:lnTo>
                <a:lnTo>
                  <a:pt x="764" y="1007"/>
                </a:lnTo>
                <a:lnTo>
                  <a:pt x="768" y="1009"/>
                </a:lnTo>
                <a:lnTo>
                  <a:pt x="772" y="1009"/>
                </a:lnTo>
                <a:lnTo>
                  <a:pt x="780" y="1006"/>
                </a:lnTo>
                <a:lnTo>
                  <a:pt x="786" y="1002"/>
                </a:lnTo>
                <a:lnTo>
                  <a:pt x="788" y="1001"/>
                </a:lnTo>
                <a:lnTo>
                  <a:pt x="788" y="1001"/>
                </a:lnTo>
                <a:lnTo>
                  <a:pt x="791" y="1007"/>
                </a:lnTo>
                <a:lnTo>
                  <a:pt x="799" y="1025"/>
                </a:lnTo>
                <a:lnTo>
                  <a:pt x="807" y="1037"/>
                </a:lnTo>
                <a:lnTo>
                  <a:pt x="815" y="1049"/>
                </a:lnTo>
                <a:lnTo>
                  <a:pt x="826" y="1064"/>
                </a:lnTo>
                <a:lnTo>
                  <a:pt x="838" y="1077"/>
                </a:lnTo>
                <a:lnTo>
                  <a:pt x="853" y="1092"/>
                </a:lnTo>
                <a:lnTo>
                  <a:pt x="870" y="1106"/>
                </a:lnTo>
                <a:lnTo>
                  <a:pt x="890" y="1119"/>
                </a:lnTo>
                <a:lnTo>
                  <a:pt x="912" y="1130"/>
                </a:lnTo>
                <a:lnTo>
                  <a:pt x="937" y="1140"/>
                </a:lnTo>
                <a:lnTo>
                  <a:pt x="949" y="1144"/>
                </a:lnTo>
                <a:lnTo>
                  <a:pt x="964" y="1147"/>
                </a:lnTo>
                <a:lnTo>
                  <a:pt x="978" y="1150"/>
                </a:lnTo>
                <a:lnTo>
                  <a:pt x="993" y="1152"/>
                </a:lnTo>
                <a:lnTo>
                  <a:pt x="1009" y="1153"/>
                </a:lnTo>
                <a:lnTo>
                  <a:pt x="1026" y="1153"/>
                </a:lnTo>
                <a:lnTo>
                  <a:pt x="1026" y="1153"/>
                </a:lnTo>
                <a:lnTo>
                  <a:pt x="1044" y="1153"/>
                </a:lnTo>
                <a:lnTo>
                  <a:pt x="1060" y="1151"/>
                </a:lnTo>
                <a:lnTo>
                  <a:pt x="1074" y="1149"/>
                </a:lnTo>
                <a:lnTo>
                  <a:pt x="1088" y="1144"/>
                </a:lnTo>
                <a:lnTo>
                  <a:pt x="1101" y="1139"/>
                </a:lnTo>
                <a:lnTo>
                  <a:pt x="1114" y="1133"/>
                </a:lnTo>
                <a:lnTo>
                  <a:pt x="1126" y="1125"/>
                </a:lnTo>
                <a:lnTo>
                  <a:pt x="1137" y="1117"/>
                </a:lnTo>
                <a:lnTo>
                  <a:pt x="1147" y="1108"/>
                </a:lnTo>
                <a:lnTo>
                  <a:pt x="1155" y="1098"/>
                </a:lnTo>
                <a:lnTo>
                  <a:pt x="1165" y="1087"/>
                </a:lnTo>
                <a:lnTo>
                  <a:pt x="1172" y="1077"/>
                </a:lnTo>
                <a:lnTo>
                  <a:pt x="1180" y="1065"/>
                </a:lnTo>
                <a:lnTo>
                  <a:pt x="1187" y="1054"/>
                </a:lnTo>
                <a:lnTo>
                  <a:pt x="1198" y="1029"/>
                </a:lnTo>
                <a:lnTo>
                  <a:pt x="1208" y="1005"/>
                </a:lnTo>
                <a:lnTo>
                  <a:pt x="1214" y="979"/>
                </a:lnTo>
                <a:lnTo>
                  <a:pt x="1220" y="955"/>
                </a:lnTo>
                <a:lnTo>
                  <a:pt x="1223" y="931"/>
                </a:lnTo>
                <a:lnTo>
                  <a:pt x="1225" y="909"/>
                </a:lnTo>
                <a:lnTo>
                  <a:pt x="1225" y="889"/>
                </a:lnTo>
                <a:lnTo>
                  <a:pt x="1224" y="874"/>
                </a:lnTo>
                <a:lnTo>
                  <a:pt x="1222" y="860"/>
                </a:lnTo>
                <a:lnTo>
                  <a:pt x="1222" y="860"/>
                </a:lnTo>
                <a:lnTo>
                  <a:pt x="1215" y="838"/>
                </a:lnTo>
                <a:lnTo>
                  <a:pt x="1207" y="813"/>
                </a:lnTo>
                <a:lnTo>
                  <a:pt x="1197" y="789"/>
                </a:lnTo>
                <a:lnTo>
                  <a:pt x="1185" y="765"/>
                </a:lnTo>
                <a:lnTo>
                  <a:pt x="1170" y="742"/>
                </a:lnTo>
                <a:lnTo>
                  <a:pt x="1161" y="732"/>
                </a:lnTo>
                <a:lnTo>
                  <a:pt x="1153" y="721"/>
                </a:lnTo>
                <a:lnTo>
                  <a:pt x="1143" y="713"/>
                </a:lnTo>
                <a:lnTo>
                  <a:pt x="1133" y="704"/>
                </a:lnTo>
                <a:lnTo>
                  <a:pt x="1123" y="695"/>
                </a:lnTo>
                <a:lnTo>
                  <a:pt x="1112" y="689"/>
                </a:lnTo>
                <a:lnTo>
                  <a:pt x="1112" y="689"/>
                </a:lnTo>
                <a:lnTo>
                  <a:pt x="1075" y="670"/>
                </a:lnTo>
                <a:lnTo>
                  <a:pt x="1053" y="659"/>
                </a:lnTo>
                <a:lnTo>
                  <a:pt x="1042" y="654"/>
                </a:lnTo>
                <a:lnTo>
                  <a:pt x="1039" y="652"/>
                </a:lnTo>
                <a:lnTo>
                  <a:pt x="1039" y="652"/>
                </a:lnTo>
                <a:lnTo>
                  <a:pt x="1035" y="650"/>
                </a:lnTo>
                <a:lnTo>
                  <a:pt x="1029" y="643"/>
                </a:lnTo>
                <a:lnTo>
                  <a:pt x="1020" y="634"/>
                </a:lnTo>
                <a:lnTo>
                  <a:pt x="1008" y="634"/>
                </a:lnTo>
                <a:lnTo>
                  <a:pt x="1008" y="652"/>
                </a:lnTo>
                <a:lnTo>
                  <a:pt x="983" y="652"/>
                </a:lnTo>
                <a:lnTo>
                  <a:pt x="965" y="603"/>
                </a:lnTo>
                <a:lnTo>
                  <a:pt x="1039" y="603"/>
                </a:lnTo>
                <a:lnTo>
                  <a:pt x="1057" y="585"/>
                </a:lnTo>
                <a:lnTo>
                  <a:pt x="1051" y="396"/>
                </a:lnTo>
                <a:lnTo>
                  <a:pt x="1051" y="396"/>
                </a:lnTo>
                <a:lnTo>
                  <a:pt x="1018" y="393"/>
                </a:lnTo>
                <a:lnTo>
                  <a:pt x="944" y="391"/>
                </a:lnTo>
                <a:lnTo>
                  <a:pt x="865" y="391"/>
                </a:lnTo>
                <a:lnTo>
                  <a:pt x="835" y="391"/>
                </a:lnTo>
                <a:lnTo>
                  <a:pt x="824" y="392"/>
                </a:lnTo>
                <a:lnTo>
                  <a:pt x="816" y="393"/>
                </a:lnTo>
                <a:lnTo>
                  <a:pt x="816" y="393"/>
                </a:lnTo>
                <a:lnTo>
                  <a:pt x="815" y="397"/>
                </a:lnTo>
                <a:lnTo>
                  <a:pt x="814" y="398"/>
                </a:lnTo>
                <a:lnTo>
                  <a:pt x="813" y="398"/>
                </a:lnTo>
                <a:lnTo>
                  <a:pt x="813" y="396"/>
                </a:lnTo>
                <a:lnTo>
                  <a:pt x="813" y="396"/>
                </a:lnTo>
                <a:lnTo>
                  <a:pt x="814" y="395"/>
                </a:lnTo>
                <a:lnTo>
                  <a:pt x="816" y="393"/>
                </a:lnTo>
                <a:lnTo>
                  <a:pt x="816" y="393"/>
                </a:lnTo>
                <a:lnTo>
                  <a:pt x="816" y="390"/>
                </a:lnTo>
                <a:lnTo>
                  <a:pt x="816" y="385"/>
                </a:lnTo>
                <a:lnTo>
                  <a:pt x="815" y="381"/>
                </a:lnTo>
                <a:lnTo>
                  <a:pt x="813" y="377"/>
                </a:lnTo>
                <a:lnTo>
                  <a:pt x="813" y="377"/>
                </a:lnTo>
                <a:lnTo>
                  <a:pt x="808" y="373"/>
                </a:lnTo>
                <a:lnTo>
                  <a:pt x="804" y="371"/>
                </a:lnTo>
                <a:lnTo>
                  <a:pt x="802" y="371"/>
                </a:lnTo>
                <a:lnTo>
                  <a:pt x="800" y="371"/>
                </a:lnTo>
                <a:lnTo>
                  <a:pt x="800" y="371"/>
                </a:lnTo>
                <a:lnTo>
                  <a:pt x="799" y="370"/>
                </a:lnTo>
                <a:lnTo>
                  <a:pt x="797" y="370"/>
                </a:lnTo>
                <a:lnTo>
                  <a:pt x="793" y="373"/>
                </a:lnTo>
                <a:lnTo>
                  <a:pt x="788" y="377"/>
                </a:lnTo>
                <a:lnTo>
                  <a:pt x="788" y="377"/>
                </a:lnTo>
                <a:lnTo>
                  <a:pt x="787" y="371"/>
                </a:lnTo>
                <a:lnTo>
                  <a:pt x="784" y="366"/>
                </a:lnTo>
                <a:lnTo>
                  <a:pt x="782" y="359"/>
                </a:lnTo>
                <a:lnTo>
                  <a:pt x="782" y="359"/>
                </a:lnTo>
                <a:lnTo>
                  <a:pt x="778" y="352"/>
                </a:lnTo>
                <a:lnTo>
                  <a:pt x="776" y="348"/>
                </a:lnTo>
                <a:lnTo>
                  <a:pt x="773" y="345"/>
                </a:lnTo>
                <a:lnTo>
                  <a:pt x="770" y="347"/>
                </a:lnTo>
                <a:lnTo>
                  <a:pt x="770" y="347"/>
                </a:lnTo>
                <a:lnTo>
                  <a:pt x="764" y="348"/>
                </a:lnTo>
                <a:lnTo>
                  <a:pt x="757" y="347"/>
                </a:lnTo>
                <a:lnTo>
                  <a:pt x="757" y="347"/>
                </a:lnTo>
                <a:lnTo>
                  <a:pt x="756" y="345"/>
                </a:lnTo>
                <a:lnTo>
                  <a:pt x="755" y="344"/>
                </a:lnTo>
                <a:lnTo>
                  <a:pt x="756" y="342"/>
                </a:lnTo>
                <a:lnTo>
                  <a:pt x="755" y="341"/>
                </a:lnTo>
                <a:lnTo>
                  <a:pt x="753" y="339"/>
                </a:lnTo>
                <a:lnTo>
                  <a:pt x="748" y="339"/>
                </a:lnTo>
                <a:lnTo>
                  <a:pt x="739" y="341"/>
                </a:lnTo>
                <a:lnTo>
                  <a:pt x="739" y="341"/>
                </a:lnTo>
                <a:lnTo>
                  <a:pt x="722" y="342"/>
                </a:lnTo>
                <a:lnTo>
                  <a:pt x="711" y="343"/>
                </a:lnTo>
                <a:lnTo>
                  <a:pt x="705" y="344"/>
                </a:lnTo>
                <a:lnTo>
                  <a:pt x="703" y="345"/>
                </a:lnTo>
                <a:lnTo>
                  <a:pt x="702" y="347"/>
                </a:lnTo>
                <a:lnTo>
                  <a:pt x="702" y="347"/>
                </a:lnTo>
                <a:lnTo>
                  <a:pt x="702" y="350"/>
                </a:lnTo>
                <a:lnTo>
                  <a:pt x="701" y="354"/>
                </a:lnTo>
                <a:lnTo>
                  <a:pt x="698" y="358"/>
                </a:lnTo>
                <a:lnTo>
                  <a:pt x="697" y="359"/>
                </a:lnTo>
                <a:lnTo>
                  <a:pt x="696" y="359"/>
                </a:lnTo>
                <a:lnTo>
                  <a:pt x="696" y="359"/>
                </a:lnTo>
                <a:lnTo>
                  <a:pt x="680" y="358"/>
                </a:lnTo>
                <a:lnTo>
                  <a:pt x="665" y="359"/>
                </a:lnTo>
                <a:lnTo>
                  <a:pt x="665" y="359"/>
                </a:lnTo>
                <a:lnTo>
                  <a:pt x="664" y="349"/>
                </a:lnTo>
                <a:lnTo>
                  <a:pt x="663" y="343"/>
                </a:lnTo>
                <a:lnTo>
                  <a:pt x="662" y="341"/>
                </a:lnTo>
                <a:lnTo>
                  <a:pt x="659" y="341"/>
                </a:lnTo>
                <a:lnTo>
                  <a:pt x="659" y="341"/>
                </a:lnTo>
                <a:lnTo>
                  <a:pt x="653" y="341"/>
                </a:lnTo>
                <a:lnTo>
                  <a:pt x="641" y="341"/>
                </a:lnTo>
                <a:lnTo>
                  <a:pt x="630" y="339"/>
                </a:lnTo>
                <a:lnTo>
                  <a:pt x="624" y="341"/>
                </a:lnTo>
                <a:lnTo>
                  <a:pt x="624" y="341"/>
                </a:lnTo>
                <a:lnTo>
                  <a:pt x="620" y="341"/>
                </a:lnTo>
                <a:lnTo>
                  <a:pt x="617" y="341"/>
                </a:lnTo>
                <a:lnTo>
                  <a:pt x="617" y="341"/>
                </a:lnTo>
                <a:lnTo>
                  <a:pt x="615" y="339"/>
                </a:lnTo>
                <a:lnTo>
                  <a:pt x="614" y="338"/>
                </a:lnTo>
                <a:lnTo>
                  <a:pt x="608" y="334"/>
                </a:lnTo>
                <a:lnTo>
                  <a:pt x="593" y="328"/>
                </a:lnTo>
                <a:lnTo>
                  <a:pt x="593" y="328"/>
                </a:lnTo>
                <a:lnTo>
                  <a:pt x="551" y="312"/>
                </a:lnTo>
                <a:lnTo>
                  <a:pt x="531" y="304"/>
                </a:lnTo>
                <a:lnTo>
                  <a:pt x="531" y="304"/>
                </a:lnTo>
                <a:lnTo>
                  <a:pt x="520" y="291"/>
                </a:lnTo>
                <a:lnTo>
                  <a:pt x="489" y="261"/>
                </a:lnTo>
                <a:lnTo>
                  <a:pt x="489" y="261"/>
                </a:lnTo>
                <a:lnTo>
                  <a:pt x="469" y="242"/>
                </a:lnTo>
                <a:lnTo>
                  <a:pt x="454" y="229"/>
                </a:lnTo>
                <a:lnTo>
                  <a:pt x="439" y="218"/>
                </a:lnTo>
                <a:lnTo>
                  <a:pt x="427" y="205"/>
                </a:lnTo>
                <a:lnTo>
                  <a:pt x="421" y="199"/>
                </a:lnTo>
                <a:lnTo>
                  <a:pt x="403" y="193"/>
                </a:lnTo>
                <a:lnTo>
                  <a:pt x="378" y="187"/>
                </a:lnTo>
                <a:lnTo>
                  <a:pt x="378" y="175"/>
                </a:lnTo>
                <a:lnTo>
                  <a:pt x="378" y="175"/>
                </a:lnTo>
                <a:lnTo>
                  <a:pt x="393" y="174"/>
                </a:lnTo>
                <a:lnTo>
                  <a:pt x="403" y="171"/>
                </a:lnTo>
                <a:lnTo>
                  <a:pt x="409" y="169"/>
                </a:lnTo>
                <a:lnTo>
                  <a:pt x="409" y="169"/>
                </a:lnTo>
                <a:lnTo>
                  <a:pt x="411" y="163"/>
                </a:lnTo>
                <a:lnTo>
                  <a:pt x="414" y="153"/>
                </a:lnTo>
                <a:lnTo>
                  <a:pt x="415" y="138"/>
                </a:lnTo>
                <a:lnTo>
                  <a:pt x="415" y="113"/>
                </a:lnTo>
                <a:lnTo>
                  <a:pt x="415" y="89"/>
                </a:lnTo>
                <a:lnTo>
                  <a:pt x="415" y="89"/>
                </a:lnTo>
                <a:lnTo>
                  <a:pt x="416" y="90"/>
                </a:lnTo>
                <a:lnTo>
                  <a:pt x="416" y="90"/>
                </a:lnTo>
                <a:lnTo>
                  <a:pt x="416" y="88"/>
                </a:lnTo>
                <a:lnTo>
                  <a:pt x="415" y="77"/>
                </a:lnTo>
                <a:lnTo>
                  <a:pt x="415" y="77"/>
                </a:lnTo>
                <a:lnTo>
                  <a:pt x="412" y="61"/>
                </a:lnTo>
                <a:lnTo>
                  <a:pt x="409" y="47"/>
                </a:lnTo>
                <a:lnTo>
                  <a:pt x="409" y="47"/>
                </a:lnTo>
                <a:lnTo>
                  <a:pt x="406" y="37"/>
                </a:lnTo>
                <a:lnTo>
                  <a:pt x="404" y="31"/>
                </a:lnTo>
                <a:lnTo>
                  <a:pt x="396" y="23"/>
                </a:lnTo>
                <a:lnTo>
                  <a:pt x="396" y="23"/>
                </a:lnTo>
                <a:lnTo>
                  <a:pt x="394" y="19"/>
                </a:lnTo>
                <a:lnTo>
                  <a:pt x="390" y="15"/>
                </a:lnTo>
                <a:lnTo>
                  <a:pt x="379" y="10"/>
                </a:lnTo>
                <a:lnTo>
                  <a:pt x="367" y="4"/>
                </a:lnTo>
                <a:lnTo>
                  <a:pt x="367" y="4"/>
                </a:lnTo>
                <a:lnTo>
                  <a:pt x="362" y="3"/>
                </a:lnTo>
                <a:lnTo>
                  <a:pt x="350" y="0"/>
                </a:lnTo>
                <a:lnTo>
                  <a:pt x="333" y="0"/>
                </a:lnTo>
                <a:lnTo>
                  <a:pt x="323" y="2"/>
                </a:lnTo>
                <a:lnTo>
                  <a:pt x="312" y="4"/>
                </a:lnTo>
                <a:lnTo>
                  <a:pt x="312" y="4"/>
                </a:lnTo>
                <a:lnTo>
                  <a:pt x="301" y="8"/>
                </a:lnTo>
                <a:lnTo>
                  <a:pt x="291" y="14"/>
                </a:lnTo>
                <a:lnTo>
                  <a:pt x="282" y="23"/>
                </a:lnTo>
                <a:lnTo>
                  <a:pt x="275" y="32"/>
                </a:lnTo>
                <a:lnTo>
                  <a:pt x="269" y="45"/>
                </a:lnTo>
                <a:lnTo>
                  <a:pt x="264" y="57"/>
                </a:lnTo>
                <a:lnTo>
                  <a:pt x="259" y="70"/>
                </a:lnTo>
                <a:lnTo>
                  <a:pt x="256" y="83"/>
                </a:lnTo>
                <a:lnTo>
                  <a:pt x="256" y="83"/>
                </a:lnTo>
                <a:lnTo>
                  <a:pt x="254" y="104"/>
                </a:lnTo>
                <a:lnTo>
                  <a:pt x="253" y="115"/>
                </a:lnTo>
                <a:lnTo>
                  <a:pt x="252" y="121"/>
                </a:lnTo>
                <a:lnTo>
                  <a:pt x="249" y="128"/>
                </a:lnTo>
                <a:lnTo>
                  <a:pt x="238" y="150"/>
                </a:lnTo>
                <a:lnTo>
                  <a:pt x="238" y="150"/>
                </a:lnTo>
                <a:lnTo>
                  <a:pt x="225" y="176"/>
                </a:lnTo>
                <a:lnTo>
                  <a:pt x="215" y="194"/>
                </a:lnTo>
                <a:lnTo>
                  <a:pt x="209" y="205"/>
                </a:lnTo>
                <a:lnTo>
                  <a:pt x="207" y="209"/>
                </a:lnTo>
                <a:lnTo>
                  <a:pt x="207" y="212"/>
                </a:lnTo>
                <a:lnTo>
                  <a:pt x="207" y="212"/>
                </a:lnTo>
                <a:lnTo>
                  <a:pt x="209" y="228"/>
                </a:lnTo>
                <a:lnTo>
                  <a:pt x="209" y="236"/>
                </a:lnTo>
                <a:lnTo>
                  <a:pt x="207" y="242"/>
                </a:lnTo>
                <a:lnTo>
                  <a:pt x="207" y="242"/>
                </a:lnTo>
                <a:lnTo>
                  <a:pt x="199" y="272"/>
                </a:lnTo>
                <a:lnTo>
                  <a:pt x="189" y="304"/>
                </a:lnTo>
                <a:lnTo>
                  <a:pt x="189" y="304"/>
                </a:lnTo>
                <a:lnTo>
                  <a:pt x="188" y="307"/>
                </a:lnTo>
                <a:lnTo>
                  <a:pt x="188" y="314"/>
                </a:lnTo>
                <a:lnTo>
                  <a:pt x="188" y="328"/>
                </a:lnTo>
                <a:lnTo>
                  <a:pt x="189" y="347"/>
                </a:lnTo>
                <a:lnTo>
                  <a:pt x="189" y="347"/>
                </a:lnTo>
                <a:lnTo>
                  <a:pt x="150" y="387"/>
                </a:lnTo>
                <a:lnTo>
                  <a:pt x="121" y="415"/>
                </a:lnTo>
                <a:lnTo>
                  <a:pt x="113" y="427"/>
                </a:lnTo>
                <a:lnTo>
                  <a:pt x="110" y="430"/>
                </a:lnTo>
                <a:lnTo>
                  <a:pt x="109" y="431"/>
                </a:lnTo>
                <a:lnTo>
                  <a:pt x="109" y="431"/>
                </a:lnTo>
                <a:lnTo>
                  <a:pt x="114" y="451"/>
                </a:lnTo>
                <a:lnTo>
                  <a:pt x="115" y="462"/>
                </a:lnTo>
                <a:lnTo>
                  <a:pt x="116" y="466"/>
                </a:lnTo>
                <a:lnTo>
                  <a:pt x="115" y="468"/>
                </a:lnTo>
                <a:lnTo>
                  <a:pt x="115" y="468"/>
                </a:lnTo>
                <a:lnTo>
                  <a:pt x="115" y="476"/>
                </a:lnTo>
                <a:lnTo>
                  <a:pt x="114" y="484"/>
                </a:lnTo>
                <a:lnTo>
                  <a:pt x="113" y="494"/>
                </a:lnTo>
                <a:lnTo>
                  <a:pt x="112" y="498"/>
                </a:lnTo>
                <a:lnTo>
                  <a:pt x="109" y="499"/>
                </a:lnTo>
                <a:lnTo>
                  <a:pt x="109" y="499"/>
                </a:lnTo>
                <a:lnTo>
                  <a:pt x="102" y="503"/>
                </a:lnTo>
                <a:lnTo>
                  <a:pt x="89" y="509"/>
                </a:lnTo>
                <a:lnTo>
                  <a:pt x="78" y="516"/>
                </a:lnTo>
                <a:lnTo>
                  <a:pt x="75" y="520"/>
                </a:lnTo>
                <a:lnTo>
                  <a:pt x="73" y="524"/>
                </a:lnTo>
                <a:lnTo>
                  <a:pt x="73" y="524"/>
                </a:lnTo>
                <a:lnTo>
                  <a:pt x="73" y="531"/>
                </a:lnTo>
                <a:lnTo>
                  <a:pt x="75" y="543"/>
                </a:lnTo>
                <a:lnTo>
                  <a:pt x="81" y="579"/>
                </a:lnTo>
                <a:lnTo>
                  <a:pt x="87" y="616"/>
                </a:lnTo>
                <a:lnTo>
                  <a:pt x="92" y="640"/>
                </a:lnTo>
                <a:lnTo>
                  <a:pt x="92" y="640"/>
                </a:lnTo>
                <a:lnTo>
                  <a:pt x="93" y="648"/>
                </a:lnTo>
                <a:lnTo>
                  <a:pt x="96" y="652"/>
                </a:lnTo>
                <a:lnTo>
                  <a:pt x="100" y="659"/>
                </a:lnTo>
                <a:lnTo>
                  <a:pt x="104" y="662"/>
                </a:lnTo>
                <a:lnTo>
                  <a:pt x="113" y="668"/>
                </a:lnTo>
                <a:lnTo>
                  <a:pt x="115" y="671"/>
                </a:lnTo>
                <a:lnTo>
                  <a:pt x="115" y="671"/>
                </a:lnTo>
                <a:lnTo>
                  <a:pt x="93" y="672"/>
                </a:lnTo>
                <a:lnTo>
                  <a:pt x="77" y="675"/>
                </a:lnTo>
                <a:lnTo>
                  <a:pt x="71" y="676"/>
                </a:lnTo>
                <a:lnTo>
                  <a:pt x="67" y="677"/>
                </a:lnTo>
                <a:lnTo>
                  <a:pt x="67" y="677"/>
                </a:lnTo>
                <a:lnTo>
                  <a:pt x="65" y="678"/>
                </a:lnTo>
                <a:lnTo>
                  <a:pt x="65" y="681"/>
                </a:lnTo>
                <a:lnTo>
                  <a:pt x="65" y="684"/>
                </a:lnTo>
                <a:lnTo>
                  <a:pt x="67" y="689"/>
                </a:lnTo>
                <a:lnTo>
                  <a:pt x="80" y="695"/>
                </a:lnTo>
                <a:lnTo>
                  <a:pt x="80" y="695"/>
                </a:lnTo>
                <a:lnTo>
                  <a:pt x="82" y="695"/>
                </a:lnTo>
                <a:lnTo>
                  <a:pt x="83" y="695"/>
                </a:lnTo>
                <a:lnTo>
                  <a:pt x="86" y="695"/>
                </a:lnTo>
                <a:lnTo>
                  <a:pt x="86" y="695"/>
                </a:lnTo>
                <a:lnTo>
                  <a:pt x="87" y="702"/>
                </a:lnTo>
                <a:lnTo>
                  <a:pt x="88" y="716"/>
                </a:lnTo>
                <a:lnTo>
                  <a:pt x="92" y="738"/>
                </a:lnTo>
                <a:lnTo>
                  <a:pt x="31" y="792"/>
                </a:lnTo>
                <a:lnTo>
                  <a:pt x="31" y="792"/>
                </a:lnTo>
                <a:lnTo>
                  <a:pt x="27" y="794"/>
                </a:lnTo>
                <a:lnTo>
                  <a:pt x="18" y="797"/>
                </a:lnTo>
                <a:lnTo>
                  <a:pt x="13" y="800"/>
                </a:lnTo>
                <a:lnTo>
                  <a:pt x="10" y="804"/>
                </a:lnTo>
                <a:lnTo>
                  <a:pt x="6" y="807"/>
                </a:lnTo>
                <a:lnTo>
                  <a:pt x="6" y="811"/>
                </a:lnTo>
                <a:lnTo>
                  <a:pt x="6" y="811"/>
                </a:lnTo>
                <a:lnTo>
                  <a:pt x="7" y="819"/>
                </a:lnTo>
                <a:lnTo>
                  <a:pt x="10" y="826"/>
                </a:lnTo>
                <a:lnTo>
                  <a:pt x="12" y="829"/>
                </a:lnTo>
                <a:lnTo>
                  <a:pt x="12" y="829"/>
                </a:lnTo>
                <a:lnTo>
                  <a:pt x="6" y="856"/>
                </a:lnTo>
                <a:lnTo>
                  <a:pt x="2" y="882"/>
                </a:lnTo>
                <a:lnTo>
                  <a:pt x="1" y="896"/>
                </a:lnTo>
                <a:lnTo>
                  <a:pt x="0" y="909"/>
                </a:lnTo>
                <a:lnTo>
                  <a:pt x="0" y="909"/>
                </a:lnTo>
                <a:lnTo>
                  <a:pt x="0" y="944"/>
                </a:lnTo>
                <a:lnTo>
                  <a:pt x="0" y="952"/>
                </a:lnTo>
                <a:lnTo>
                  <a:pt x="0" y="952"/>
                </a:lnTo>
                <a:close/>
                <a:moveTo>
                  <a:pt x="764" y="646"/>
                </a:moveTo>
                <a:lnTo>
                  <a:pt x="764" y="646"/>
                </a:lnTo>
                <a:lnTo>
                  <a:pt x="753" y="678"/>
                </a:lnTo>
                <a:lnTo>
                  <a:pt x="743" y="707"/>
                </a:lnTo>
                <a:lnTo>
                  <a:pt x="733" y="732"/>
                </a:lnTo>
                <a:lnTo>
                  <a:pt x="733" y="732"/>
                </a:lnTo>
                <a:lnTo>
                  <a:pt x="710" y="785"/>
                </a:lnTo>
                <a:lnTo>
                  <a:pt x="690" y="829"/>
                </a:lnTo>
                <a:lnTo>
                  <a:pt x="690" y="829"/>
                </a:lnTo>
                <a:lnTo>
                  <a:pt x="689" y="835"/>
                </a:lnTo>
                <a:lnTo>
                  <a:pt x="690" y="840"/>
                </a:lnTo>
                <a:lnTo>
                  <a:pt x="692" y="848"/>
                </a:lnTo>
                <a:lnTo>
                  <a:pt x="692" y="851"/>
                </a:lnTo>
                <a:lnTo>
                  <a:pt x="691" y="854"/>
                </a:lnTo>
                <a:lnTo>
                  <a:pt x="686" y="856"/>
                </a:lnTo>
                <a:lnTo>
                  <a:pt x="678" y="860"/>
                </a:lnTo>
                <a:lnTo>
                  <a:pt x="678" y="860"/>
                </a:lnTo>
                <a:lnTo>
                  <a:pt x="667" y="864"/>
                </a:lnTo>
                <a:lnTo>
                  <a:pt x="656" y="866"/>
                </a:lnTo>
                <a:lnTo>
                  <a:pt x="633" y="867"/>
                </a:lnTo>
                <a:lnTo>
                  <a:pt x="617" y="867"/>
                </a:lnTo>
                <a:lnTo>
                  <a:pt x="611" y="866"/>
                </a:lnTo>
                <a:lnTo>
                  <a:pt x="611" y="866"/>
                </a:lnTo>
                <a:lnTo>
                  <a:pt x="613" y="853"/>
                </a:lnTo>
                <a:lnTo>
                  <a:pt x="614" y="843"/>
                </a:lnTo>
                <a:lnTo>
                  <a:pt x="617" y="835"/>
                </a:lnTo>
                <a:lnTo>
                  <a:pt x="617" y="835"/>
                </a:lnTo>
                <a:lnTo>
                  <a:pt x="633" y="808"/>
                </a:lnTo>
                <a:lnTo>
                  <a:pt x="647" y="790"/>
                </a:lnTo>
                <a:lnTo>
                  <a:pt x="653" y="781"/>
                </a:lnTo>
                <a:lnTo>
                  <a:pt x="659" y="775"/>
                </a:lnTo>
                <a:lnTo>
                  <a:pt x="659" y="775"/>
                </a:lnTo>
                <a:lnTo>
                  <a:pt x="670" y="764"/>
                </a:lnTo>
                <a:lnTo>
                  <a:pt x="678" y="754"/>
                </a:lnTo>
                <a:lnTo>
                  <a:pt x="681" y="746"/>
                </a:lnTo>
                <a:lnTo>
                  <a:pt x="684" y="738"/>
                </a:lnTo>
                <a:lnTo>
                  <a:pt x="684" y="738"/>
                </a:lnTo>
                <a:lnTo>
                  <a:pt x="687" y="729"/>
                </a:lnTo>
                <a:lnTo>
                  <a:pt x="689" y="722"/>
                </a:lnTo>
                <a:lnTo>
                  <a:pt x="690" y="714"/>
                </a:lnTo>
                <a:lnTo>
                  <a:pt x="690" y="714"/>
                </a:lnTo>
                <a:lnTo>
                  <a:pt x="695" y="688"/>
                </a:lnTo>
                <a:lnTo>
                  <a:pt x="696" y="672"/>
                </a:lnTo>
                <a:lnTo>
                  <a:pt x="696" y="652"/>
                </a:lnTo>
                <a:lnTo>
                  <a:pt x="696" y="652"/>
                </a:lnTo>
                <a:lnTo>
                  <a:pt x="696" y="635"/>
                </a:lnTo>
                <a:lnTo>
                  <a:pt x="697" y="625"/>
                </a:lnTo>
                <a:lnTo>
                  <a:pt x="697" y="622"/>
                </a:lnTo>
                <a:lnTo>
                  <a:pt x="696" y="618"/>
                </a:lnTo>
                <a:lnTo>
                  <a:pt x="690" y="610"/>
                </a:lnTo>
                <a:lnTo>
                  <a:pt x="690" y="610"/>
                </a:lnTo>
                <a:lnTo>
                  <a:pt x="683" y="598"/>
                </a:lnTo>
                <a:lnTo>
                  <a:pt x="675" y="590"/>
                </a:lnTo>
                <a:lnTo>
                  <a:pt x="669" y="582"/>
                </a:lnTo>
                <a:lnTo>
                  <a:pt x="664" y="580"/>
                </a:lnTo>
                <a:lnTo>
                  <a:pt x="659" y="579"/>
                </a:lnTo>
                <a:lnTo>
                  <a:pt x="659" y="579"/>
                </a:lnTo>
                <a:lnTo>
                  <a:pt x="653" y="576"/>
                </a:lnTo>
                <a:lnTo>
                  <a:pt x="644" y="570"/>
                </a:lnTo>
                <a:lnTo>
                  <a:pt x="622" y="554"/>
                </a:lnTo>
                <a:lnTo>
                  <a:pt x="598" y="537"/>
                </a:lnTo>
                <a:lnTo>
                  <a:pt x="586" y="530"/>
                </a:lnTo>
                <a:lnTo>
                  <a:pt x="574" y="524"/>
                </a:lnTo>
                <a:lnTo>
                  <a:pt x="574" y="524"/>
                </a:lnTo>
                <a:lnTo>
                  <a:pt x="557" y="517"/>
                </a:lnTo>
                <a:lnTo>
                  <a:pt x="547" y="512"/>
                </a:lnTo>
                <a:lnTo>
                  <a:pt x="540" y="508"/>
                </a:lnTo>
                <a:lnTo>
                  <a:pt x="531" y="499"/>
                </a:lnTo>
                <a:lnTo>
                  <a:pt x="531" y="499"/>
                </a:lnTo>
                <a:lnTo>
                  <a:pt x="524" y="490"/>
                </a:lnTo>
                <a:lnTo>
                  <a:pt x="520" y="483"/>
                </a:lnTo>
                <a:lnTo>
                  <a:pt x="518" y="478"/>
                </a:lnTo>
                <a:lnTo>
                  <a:pt x="513" y="474"/>
                </a:lnTo>
                <a:lnTo>
                  <a:pt x="464" y="444"/>
                </a:lnTo>
                <a:lnTo>
                  <a:pt x="470" y="390"/>
                </a:lnTo>
                <a:lnTo>
                  <a:pt x="495" y="390"/>
                </a:lnTo>
                <a:lnTo>
                  <a:pt x="495" y="390"/>
                </a:lnTo>
                <a:lnTo>
                  <a:pt x="496" y="392"/>
                </a:lnTo>
                <a:lnTo>
                  <a:pt x="498" y="397"/>
                </a:lnTo>
                <a:lnTo>
                  <a:pt x="501" y="401"/>
                </a:lnTo>
                <a:lnTo>
                  <a:pt x="503" y="403"/>
                </a:lnTo>
                <a:lnTo>
                  <a:pt x="508" y="406"/>
                </a:lnTo>
                <a:lnTo>
                  <a:pt x="513" y="408"/>
                </a:lnTo>
                <a:lnTo>
                  <a:pt x="513" y="408"/>
                </a:lnTo>
                <a:lnTo>
                  <a:pt x="525" y="409"/>
                </a:lnTo>
                <a:lnTo>
                  <a:pt x="538" y="409"/>
                </a:lnTo>
                <a:lnTo>
                  <a:pt x="549" y="409"/>
                </a:lnTo>
                <a:lnTo>
                  <a:pt x="556" y="408"/>
                </a:lnTo>
                <a:lnTo>
                  <a:pt x="556" y="408"/>
                </a:lnTo>
                <a:lnTo>
                  <a:pt x="561" y="404"/>
                </a:lnTo>
                <a:lnTo>
                  <a:pt x="565" y="401"/>
                </a:lnTo>
                <a:lnTo>
                  <a:pt x="568" y="397"/>
                </a:lnTo>
                <a:lnTo>
                  <a:pt x="571" y="396"/>
                </a:lnTo>
                <a:lnTo>
                  <a:pt x="574" y="396"/>
                </a:lnTo>
                <a:lnTo>
                  <a:pt x="574" y="396"/>
                </a:lnTo>
                <a:lnTo>
                  <a:pt x="583" y="395"/>
                </a:lnTo>
                <a:lnTo>
                  <a:pt x="593" y="392"/>
                </a:lnTo>
                <a:lnTo>
                  <a:pt x="603" y="392"/>
                </a:lnTo>
                <a:lnTo>
                  <a:pt x="608" y="393"/>
                </a:lnTo>
                <a:lnTo>
                  <a:pt x="611" y="396"/>
                </a:lnTo>
                <a:lnTo>
                  <a:pt x="611" y="396"/>
                </a:lnTo>
                <a:lnTo>
                  <a:pt x="617" y="402"/>
                </a:lnTo>
                <a:lnTo>
                  <a:pt x="625" y="408"/>
                </a:lnTo>
                <a:lnTo>
                  <a:pt x="628" y="411"/>
                </a:lnTo>
                <a:lnTo>
                  <a:pt x="632" y="413"/>
                </a:lnTo>
                <a:lnTo>
                  <a:pt x="637" y="414"/>
                </a:lnTo>
                <a:lnTo>
                  <a:pt x="641" y="414"/>
                </a:lnTo>
                <a:lnTo>
                  <a:pt x="641" y="414"/>
                </a:lnTo>
                <a:lnTo>
                  <a:pt x="651" y="411"/>
                </a:lnTo>
                <a:lnTo>
                  <a:pt x="658" y="407"/>
                </a:lnTo>
                <a:lnTo>
                  <a:pt x="665" y="402"/>
                </a:lnTo>
                <a:lnTo>
                  <a:pt x="665" y="402"/>
                </a:lnTo>
                <a:lnTo>
                  <a:pt x="679" y="401"/>
                </a:lnTo>
                <a:lnTo>
                  <a:pt x="687" y="400"/>
                </a:lnTo>
                <a:lnTo>
                  <a:pt x="690" y="401"/>
                </a:lnTo>
                <a:lnTo>
                  <a:pt x="690" y="402"/>
                </a:lnTo>
                <a:lnTo>
                  <a:pt x="690" y="402"/>
                </a:lnTo>
                <a:lnTo>
                  <a:pt x="692" y="404"/>
                </a:lnTo>
                <a:lnTo>
                  <a:pt x="697" y="411"/>
                </a:lnTo>
                <a:lnTo>
                  <a:pt x="714" y="427"/>
                </a:lnTo>
                <a:lnTo>
                  <a:pt x="739" y="450"/>
                </a:lnTo>
                <a:lnTo>
                  <a:pt x="739" y="450"/>
                </a:lnTo>
                <a:lnTo>
                  <a:pt x="739" y="450"/>
                </a:lnTo>
                <a:lnTo>
                  <a:pt x="737" y="450"/>
                </a:lnTo>
                <a:lnTo>
                  <a:pt x="735" y="451"/>
                </a:lnTo>
                <a:lnTo>
                  <a:pt x="733" y="456"/>
                </a:lnTo>
                <a:lnTo>
                  <a:pt x="733" y="456"/>
                </a:lnTo>
                <a:lnTo>
                  <a:pt x="733" y="466"/>
                </a:lnTo>
                <a:lnTo>
                  <a:pt x="734" y="477"/>
                </a:lnTo>
                <a:lnTo>
                  <a:pt x="737" y="487"/>
                </a:lnTo>
                <a:lnTo>
                  <a:pt x="739" y="493"/>
                </a:lnTo>
                <a:lnTo>
                  <a:pt x="739" y="493"/>
                </a:lnTo>
                <a:lnTo>
                  <a:pt x="746" y="506"/>
                </a:lnTo>
                <a:lnTo>
                  <a:pt x="759" y="532"/>
                </a:lnTo>
                <a:lnTo>
                  <a:pt x="776" y="567"/>
                </a:lnTo>
                <a:lnTo>
                  <a:pt x="776" y="567"/>
                </a:lnTo>
                <a:lnTo>
                  <a:pt x="770" y="585"/>
                </a:lnTo>
                <a:lnTo>
                  <a:pt x="770" y="585"/>
                </a:lnTo>
                <a:lnTo>
                  <a:pt x="770" y="589"/>
                </a:lnTo>
                <a:lnTo>
                  <a:pt x="770" y="592"/>
                </a:lnTo>
                <a:lnTo>
                  <a:pt x="772" y="600"/>
                </a:lnTo>
                <a:lnTo>
                  <a:pt x="776" y="610"/>
                </a:lnTo>
                <a:lnTo>
                  <a:pt x="776" y="610"/>
                </a:lnTo>
                <a:lnTo>
                  <a:pt x="777" y="612"/>
                </a:lnTo>
                <a:lnTo>
                  <a:pt x="777" y="613"/>
                </a:lnTo>
                <a:lnTo>
                  <a:pt x="776" y="616"/>
                </a:lnTo>
                <a:lnTo>
                  <a:pt x="776" y="616"/>
                </a:lnTo>
                <a:lnTo>
                  <a:pt x="771" y="617"/>
                </a:lnTo>
                <a:lnTo>
                  <a:pt x="766" y="617"/>
                </a:lnTo>
                <a:lnTo>
                  <a:pt x="761" y="618"/>
                </a:lnTo>
                <a:lnTo>
                  <a:pt x="759" y="619"/>
                </a:lnTo>
                <a:lnTo>
                  <a:pt x="757" y="622"/>
                </a:lnTo>
                <a:lnTo>
                  <a:pt x="757" y="622"/>
                </a:lnTo>
                <a:lnTo>
                  <a:pt x="756" y="627"/>
                </a:lnTo>
                <a:lnTo>
                  <a:pt x="756" y="630"/>
                </a:lnTo>
                <a:lnTo>
                  <a:pt x="757" y="634"/>
                </a:lnTo>
                <a:lnTo>
                  <a:pt x="764" y="646"/>
                </a:lnTo>
                <a:close/>
                <a:moveTo>
                  <a:pt x="831" y="640"/>
                </a:moveTo>
                <a:lnTo>
                  <a:pt x="837" y="616"/>
                </a:lnTo>
                <a:lnTo>
                  <a:pt x="837" y="616"/>
                </a:lnTo>
                <a:lnTo>
                  <a:pt x="841" y="614"/>
                </a:lnTo>
                <a:lnTo>
                  <a:pt x="852" y="613"/>
                </a:lnTo>
                <a:lnTo>
                  <a:pt x="883" y="612"/>
                </a:lnTo>
                <a:lnTo>
                  <a:pt x="915" y="611"/>
                </a:lnTo>
                <a:lnTo>
                  <a:pt x="928" y="610"/>
                </a:lnTo>
                <a:lnTo>
                  <a:pt x="928" y="610"/>
                </a:lnTo>
                <a:lnTo>
                  <a:pt x="931" y="613"/>
                </a:lnTo>
                <a:lnTo>
                  <a:pt x="934" y="623"/>
                </a:lnTo>
                <a:lnTo>
                  <a:pt x="938" y="634"/>
                </a:lnTo>
                <a:lnTo>
                  <a:pt x="940" y="640"/>
                </a:lnTo>
                <a:lnTo>
                  <a:pt x="940" y="640"/>
                </a:lnTo>
                <a:lnTo>
                  <a:pt x="942" y="641"/>
                </a:lnTo>
                <a:lnTo>
                  <a:pt x="939" y="643"/>
                </a:lnTo>
                <a:lnTo>
                  <a:pt x="933" y="645"/>
                </a:lnTo>
                <a:lnTo>
                  <a:pt x="905" y="652"/>
                </a:lnTo>
                <a:lnTo>
                  <a:pt x="905" y="652"/>
                </a:lnTo>
                <a:lnTo>
                  <a:pt x="895" y="655"/>
                </a:lnTo>
                <a:lnTo>
                  <a:pt x="886" y="659"/>
                </a:lnTo>
                <a:lnTo>
                  <a:pt x="870" y="666"/>
                </a:lnTo>
                <a:lnTo>
                  <a:pt x="859" y="673"/>
                </a:lnTo>
                <a:lnTo>
                  <a:pt x="856" y="677"/>
                </a:lnTo>
                <a:lnTo>
                  <a:pt x="831" y="640"/>
                </a:lnTo>
                <a:close/>
                <a:moveTo>
                  <a:pt x="886" y="726"/>
                </a:moveTo>
                <a:lnTo>
                  <a:pt x="886" y="726"/>
                </a:lnTo>
                <a:lnTo>
                  <a:pt x="885" y="724"/>
                </a:lnTo>
                <a:lnTo>
                  <a:pt x="886" y="721"/>
                </a:lnTo>
                <a:lnTo>
                  <a:pt x="891" y="715"/>
                </a:lnTo>
                <a:lnTo>
                  <a:pt x="899" y="709"/>
                </a:lnTo>
                <a:lnTo>
                  <a:pt x="906" y="704"/>
                </a:lnTo>
                <a:lnTo>
                  <a:pt x="906" y="704"/>
                </a:lnTo>
                <a:lnTo>
                  <a:pt x="916" y="699"/>
                </a:lnTo>
                <a:lnTo>
                  <a:pt x="926" y="694"/>
                </a:lnTo>
                <a:lnTo>
                  <a:pt x="935" y="691"/>
                </a:lnTo>
                <a:lnTo>
                  <a:pt x="940" y="689"/>
                </a:lnTo>
                <a:lnTo>
                  <a:pt x="940" y="689"/>
                </a:lnTo>
                <a:lnTo>
                  <a:pt x="955" y="692"/>
                </a:lnTo>
                <a:lnTo>
                  <a:pt x="965" y="695"/>
                </a:lnTo>
                <a:lnTo>
                  <a:pt x="983" y="695"/>
                </a:lnTo>
                <a:lnTo>
                  <a:pt x="990" y="708"/>
                </a:lnTo>
                <a:lnTo>
                  <a:pt x="990" y="708"/>
                </a:lnTo>
                <a:lnTo>
                  <a:pt x="992" y="729"/>
                </a:lnTo>
                <a:lnTo>
                  <a:pt x="996" y="757"/>
                </a:lnTo>
                <a:lnTo>
                  <a:pt x="996" y="757"/>
                </a:lnTo>
                <a:lnTo>
                  <a:pt x="997" y="762"/>
                </a:lnTo>
                <a:lnTo>
                  <a:pt x="997" y="765"/>
                </a:lnTo>
                <a:lnTo>
                  <a:pt x="996" y="769"/>
                </a:lnTo>
                <a:lnTo>
                  <a:pt x="996" y="769"/>
                </a:lnTo>
                <a:lnTo>
                  <a:pt x="1002" y="769"/>
                </a:lnTo>
                <a:lnTo>
                  <a:pt x="1014" y="769"/>
                </a:lnTo>
                <a:lnTo>
                  <a:pt x="1014" y="769"/>
                </a:lnTo>
                <a:lnTo>
                  <a:pt x="1015" y="768"/>
                </a:lnTo>
                <a:lnTo>
                  <a:pt x="1017" y="767"/>
                </a:lnTo>
                <a:lnTo>
                  <a:pt x="1017" y="762"/>
                </a:lnTo>
                <a:lnTo>
                  <a:pt x="1014" y="746"/>
                </a:lnTo>
                <a:lnTo>
                  <a:pt x="1010" y="730"/>
                </a:lnTo>
                <a:lnTo>
                  <a:pt x="1008" y="720"/>
                </a:lnTo>
                <a:lnTo>
                  <a:pt x="1008" y="720"/>
                </a:lnTo>
                <a:lnTo>
                  <a:pt x="1004" y="702"/>
                </a:lnTo>
                <a:lnTo>
                  <a:pt x="1002" y="689"/>
                </a:lnTo>
                <a:lnTo>
                  <a:pt x="1002" y="689"/>
                </a:lnTo>
                <a:lnTo>
                  <a:pt x="1007" y="689"/>
                </a:lnTo>
                <a:lnTo>
                  <a:pt x="1021" y="691"/>
                </a:lnTo>
                <a:lnTo>
                  <a:pt x="1032" y="693"/>
                </a:lnTo>
                <a:lnTo>
                  <a:pt x="1045" y="695"/>
                </a:lnTo>
                <a:lnTo>
                  <a:pt x="1060" y="700"/>
                </a:lnTo>
                <a:lnTo>
                  <a:pt x="1075" y="708"/>
                </a:lnTo>
                <a:lnTo>
                  <a:pt x="1075" y="708"/>
                </a:lnTo>
                <a:lnTo>
                  <a:pt x="1091" y="715"/>
                </a:lnTo>
                <a:lnTo>
                  <a:pt x="1106" y="725"/>
                </a:lnTo>
                <a:lnTo>
                  <a:pt x="1120" y="734"/>
                </a:lnTo>
                <a:lnTo>
                  <a:pt x="1132" y="745"/>
                </a:lnTo>
                <a:lnTo>
                  <a:pt x="1143" y="756"/>
                </a:lnTo>
                <a:lnTo>
                  <a:pt x="1153" y="768"/>
                </a:lnTo>
                <a:lnTo>
                  <a:pt x="1160" y="780"/>
                </a:lnTo>
                <a:lnTo>
                  <a:pt x="1168" y="792"/>
                </a:lnTo>
                <a:lnTo>
                  <a:pt x="1168" y="792"/>
                </a:lnTo>
                <a:lnTo>
                  <a:pt x="1172" y="807"/>
                </a:lnTo>
                <a:lnTo>
                  <a:pt x="1177" y="823"/>
                </a:lnTo>
                <a:lnTo>
                  <a:pt x="1182" y="842"/>
                </a:lnTo>
                <a:lnTo>
                  <a:pt x="1185" y="861"/>
                </a:lnTo>
                <a:lnTo>
                  <a:pt x="1186" y="882"/>
                </a:lnTo>
                <a:lnTo>
                  <a:pt x="1186" y="904"/>
                </a:lnTo>
                <a:lnTo>
                  <a:pt x="1184" y="928"/>
                </a:lnTo>
                <a:lnTo>
                  <a:pt x="1179" y="952"/>
                </a:lnTo>
                <a:lnTo>
                  <a:pt x="1179" y="952"/>
                </a:lnTo>
                <a:lnTo>
                  <a:pt x="1172" y="979"/>
                </a:lnTo>
                <a:lnTo>
                  <a:pt x="1168" y="993"/>
                </a:lnTo>
                <a:lnTo>
                  <a:pt x="1161" y="1006"/>
                </a:lnTo>
                <a:lnTo>
                  <a:pt x="1155" y="1020"/>
                </a:lnTo>
                <a:lnTo>
                  <a:pt x="1148" y="1034"/>
                </a:lnTo>
                <a:lnTo>
                  <a:pt x="1139" y="1047"/>
                </a:lnTo>
                <a:lnTo>
                  <a:pt x="1131" y="1060"/>
                </a:lnTo>
                <a:lnTo>
                  <a:pt x="1121" y="1072"/>
                </a:lnTo>
                <a:lnTo>
                  <a:pt x="1111" y="1083"/>
                </a:lnTo>
                <a:lnTo>
                  <a:pt x="1099" y="1093"/>
                </a:lnTo>
                <a:lnTo>
                  <a:pt x="1088" y="1103"/>
                </a:lnTo>
                <a:lnTo>
                  <a:pt x="1074" y="1111"/>
                </a:lnTo>
                <a:lnTo>
                  <a:pt x="1062" y="1117"/>
                </a:lnTo>
                <a:lnTo>
                  <a:pt x="1047" y="1122"/>
                </a:lnTo>
                <a:lnTo>
                  <a:pt x="1032" y="1124"/>
                </a:lnTo>
                <a:lnTo>
                  <a:pt x="1032" y="1124"/>
                </a:lnTo>
                <a:lnTo>
                  <a:pt x="1018" y="1124"/>
                </a:lnTo>
                <a:lnTo>
                  <a:pt x="1002" y="1123"/>
                </a:lnTo>
                <a:lnTo>
                  <a:pt x="987" y="1120"/>
                </a:lnTo>
                <a:lnTo>
                  <a:pt x="972" y="1117"/>
                </a:lnTo>
                <a:lnTo>
                  <a:pt x="958" y="1111"/>
                </a:lnTo>
                <a:lnTo>
                  <a:pt x="943" y="1104"/>
                </a:lnTo>
                <a:lnTo>
                  <a:pt x="928" y="1097"/>
                </a:lnTo>
                <a:lnTo>
                  <a:pt x="916" y="1090"/>
                </a:lnTo>
                <a:lnTo>
                  <a:pt x="891" y="1074"/>
                </a:lnTo>
                <a:lnTo>
                  <a:pt x="870" y="1058"/>
                </a:lnTo>
                <a:lnTo>
                  <a:pt x="853" y="1043"/>
                </a:lnTo>
                <a:lnTo>
                  <a:pt x="843" y="1032"/>
                </a:lnTo>
                <a:lnTo>
                  <a:pt x="843" y="1032"/>
                </a:lnTo>
                <a:lnTo>
                  <a:pt x="840" y="1026"/>
                </a:lnTo>
                <a:lnTo>
                  <a:pt x="836" y="1020"/>
                </a:lnTo>
                <a:lnTo>
                  <a:pt x="829" y="1001"/>
                </a:lnTo>
                <a:lnTo>
                  <a:pt x="821" y="978"/>
                </a:lnTo>
                <a:lnTo>
                  <a:pt x="815" y="953"/>
                </a:lnTo>
                <a:lnTo>
                  <a:pt x="810" y="926"/>
                </a:lnTo>
                <a:lnTo>
                  <a:pt x="807" y="898"/>
                </a:lnTo>
                <a:lnTo>
                  <a:pt x="805" y="872"/>
                </a:lnTo>
                <a:lnTo>
                  <a:pt x="807" y="848"/>
                </a:lnTo>
                <a:lnTo>
                  <a:pt x="807" y="848"/>
                </a:lnTo>
                <a:lnTo>
                  <a:pt x="808" y="838"/>
                </a:lnTo>
                <a:lnTo>
                  <a:pt x="810" y="828"/>
                </a:lnTo>
                <a:lnTo>
                  <a:pt x="815" y="811"/>
                </a:lnTo>
                <a:lnTo>
                  <a:pt x="823" y="797"/>
                </a:lnTo>
                <a:lnTo>
                  <a:pt x="830" y="786"/>
                </a:lnTo>
                <a:lnTo>
                  <a:pt x="837" y="778"/>
                </a:lnTo>
                <a:lnTo>
                  <a:pt x="843" y="773"/>
                </a:lnTo>
                <a:lnTo>
                  <a:pt x="850" y="769"/>
                </a:lnTo>
                <a:lnTo>
                  <a:pt x="850" y="769"/>
                </a:lnTo>
                <a:lnTo>
                  <a:pt x="859" y="794"/>
                </a:lnTo>
                <a:lnTo>
                  <a:pt x="874" y="829"/>
                </a:lnTo>
                <a:lnTo>
                  <a:pt x="874" y="829"/>
                </a:lnTo>
                <a:lnTo>
                  <a:pt x="880" y="840"/>
                </a:lnTo>
                <a:lnTo>
                  <a:pt x="890" y="851"/>
                </a:lnTo>
                <a:lnTo>
                  <a:pt x="904" y="864"/>
                </a:lnTo>
                <a:lnTo>
                  <a:pt x="922" y="878"/>
                </a:lnTo>
                <a:lnTo>
                  <a:pt x="922" y="878"/>
                </a:lnTo>
                <a:lnTo>
                  <a:pt x="937" y="889"/>
                </a:lnTo>
                <a:lnTo>
                  <a:pt x="938" y="893"/>
                </a:lnTo>
                <a:lnTo>
                  <a:pt x="939" y="894"/>
                </a:lnTo>
                <a:lnTo>
                  <a:pt x="935" y="898"/>
                </a:lnTo>
                <a:lnTo>
                  <a:pt x="934" y="899"/>
                </a:lnTo>
                <a:lnTo>
                  <a:pt x="934" y="903"/>
                </a:lnTo>
                <a:lnTo>
                  <a:pt x="934" y="903"/>
                </a:lnTo>
                <a:lnTo>
                  <a:pt x="935" y="910"/>
                </a:lnTo>
                <a:lnTo>
                  <a:pt x="937" y="916"/>
                </a:lnTo>
                <a:lnTo>
                  <a:pt x="940" y="924"/>
                </a:lnTo>
                <a:lnTo>
                  <a:pt x="947" y="934"/>
                </a:lnTo>
                <a:lnTo>
                  <a:pt x="947" y="934"/>
                </a:lnTo>
                <a:lnTo>
                  <a:pt x="950" y="937"/>
                </a:lnTo>
                <a:lnTo>
                  <a:pt x="953" y="940"/>
                </a:lnTo>
                <a:lnTo>
                  <a:pt x="961" y="944"/>
                </a:lnTo>
                <a:lnTo>
                  <a:pt x="970" y="946"/>
                </a:lnTo>
                <a:lnTo>
                  <a:pt x="980" y="946"/>
                </a:lnTo>
                <a:lnTo>
                  <a:pt x="988" y="946"/>
                </a:lnTo>
                <a:lnTo>
                  <a:pt x="996" y="945"/>
                </a:lnTo>
                <a:lnTo>
                  <a:pt x="1001" y="942"/>
                </a:lnTo>
                <a:lnTo>
                  <a:pt x="1002" y="941"/>
                </a:lnTo>
                <a:lnTo>
                  <a:pt x="1002" y="940"/>
                </a:lnTo>
                <a:lnTo>
                  <a:pt x="1002" y="940"/>
                </a:lnTo>
                <a:lnTo>
                  <a:pt x="1002" y="937"/>
                </a:lnTo>
                <a:lnTo>
                  <a:pt x="1003" y="935"/>
                </a:lnTo>
                <a:lnTo>
                  <a:pt x="1005" y="935"/>
                </a:lnTo>
                <a:lnTo>
                  <a:pt x="1008" y="934"/>
                </a:lnTo>
                <a:lnTo>
                  <a:pt x="1012" y="934"/>
                </a:lnTo>
                <a:lnTo>
                  <a:pt x="1014" y="934"/>
                </a:lnTo>
                <a:lnTo>
                  <a:pt x="1014" y="934"/>
                </a:lnTo>
                <a:lnTo>
                  <a:pt x="1015" y="924"/>
                </a:lnTo>
                <a:lnTo>
                  <a:pt x="1018" y="915"/>
                </a:lnTo>
                <a:lnTo>
                  <a:pt x="1020" y="909"/>
                </a:lnTo>
                <a:lnTo>
                  <a:pt x="1020" y="909"/>
                </a:lnTo>
                <a:lnTo>
                  <a:pt x="1024" y="905"/>
                </a:lnTo>
                <a:lnTo>
                  <a:pt x="1026" y="903"/>
                </a:lnTo>
                <a:lnTo>
                  <a:pt x="1028" y="898"/>
                </a:lnTo>
                <a:lnTo>
                  <a:pt x="1026" y="891"/>
                </a:lnTo>
                <a:lnTo>
                  <a:pt x="1026" y="891"/>
                </a:lnTo>
                <a:lnTo>
                  <a:pt x="1024" y="887"/>
                </a:lnTo>
                <a:lnTo>
                  <a:pt x="1019" y="881"/>
                </a:lnTo>
                <a:lnTo>
                  <a:pt x="1004" y="861"/>
                </a:lnTo>
                <a:lnTo>
                  <a:pt x="958" y="807"/>
                </a:lnTo>
                <a:lnTo>
                  <a:pt x="910" y="754"/>
                </a:lnTo>
                <a:lnTo>
                  <a:pt x="894" y="736"/>
                </a:lnTo>
                <a:lnTo>
                  <a:pt x="886" y="726"/>
                </a:lnTo>
                <a:lnTo>
                  <a:pt x="886" y="726"/>
                </a:lnTo>
                <a:close/>
                <a:moveTo>
                  <a:pt x="115" y="788"/>
                </a:moveTo>
                <a:lnTo>
                  <a:pt x="121" y="788"/>
                </a:lnTo>
                <a:lnTo>
                  <a:pt x="121" y="788"/>
                </a:lnTo>
                <a:lnTo>
                  <a:pt x="136" y="813"/>
                </a:lnTo>
                <a:lnTo>
                  <a:pt x="147" y="834"/>
                </a:lnTo>
                <a:lnTo>
                  <a:pt x="153" y="843"/>
                </a:lnTo>
                <a:lnTo>
                  <a:pt x="158" y="848"/>
                </a:lnTo>
                <a:lnTo>
                  <a:pt x="158" y="848"/>
                </a:lnTo>
                <a:lnTo>
                  <a:pt x="167" y="854"/>
                </a:lnTo>
                <a:lnTo>
                  <a:pt x="173" y="856"/>
                </a:lnTo>
                <a:lnTo>
                  <a:pt x="179" y="859"/>
                </a:lnTo>
                <a:lnTo>
                  <a:pt x="189" y="860"/>
                </a:lnTo>
                <a:lnTo>
                  <a:pt x="189" y="860"/>
                </a:lnTo>
                <a:lnTo>
                  <a:pt x="197" y="862"/>
                </a:lnTo>
                <a:lnTo>
                  <a:pt x="202" y="865"/>
                </a:lnTo>
                <a:lnTo>
                  <a:pt x="205" y="869"/>
                </a:lnTo>
                <a:lnTo>
                  <a:pt x="207" y="872"/>
                </a:lnTo>
                <a:lnTo>
                  <a:pt x="207" y="872"/>
                </a:lnTo>
                <a:lnTo>
                  <a:pt x="210" y="876"/>
                </a:lnTo>
                <a:lnTo>
                  <a:pt x="212" y="876"/>
                </a:lnTo>
                <a:lnTo>
                  <a:pt x="217" y="875"/>
                </a:lnTo>
                <a:lnTo>
                  <a:pt x="226" y="872"/>
                </a:lnTo>
                <a:lnTo>
                  <a:pt x="226" y="872"/>
                </a:lnTo>
                <a:lnTo>
                  <a:pt x="237" y="870"/>
                </a:lnTo>
                <a:lnTo>
                  <a:pt x="244" y="865"/>
                </a:lnTo>
                <a:lnTo>
                  <a:pt x="249" y="861"/>
                </a:lnTo>
                <a:lnTo>
                  <a:pt x="250" y="860"/>
                </a:lnTo>
                <a:lnTo>
                  <a:pt x="263" y="860"/>
                </a:lnTo>
                <a:lnTo>
                  <a:pt x="177" y="928"/>
                </a:lnTo>
                <a:lnTo>
                  <a:pt x="115" y="788"/>
                </a:lnTo>
                <a:close/>
                <a:moveTo>
                  <a:pt x="98" y="792"/>
                </a:moveTo>
                <a:lnTo>
                  <a:pt x="170" y="952"/>
                </a:lnTo>
                <a:lnTo>
                  <a:pt x="170" y="952"/>
                </a:lnTo>
                <a:lnTo>
                  <a:pt x="170" y="952"/>
                </a:lnTo>
                <a:lnTo>
                  <a:pt x="169" y="952"/>
                </a:lnTo>
                <a:lnTo>
                  <a:pt x="168" y="956"/>
                </a:lnTo>
                <a:lnTo>
                  <a:pt x="164" y="964"/>
                </a:lnTo>
                <a:lnTo>
                  <a:pt x="164" y="964"/>
                </a:lnTo>
                <a:lnTo>
                  <a:pt x="163" y="971"/>
                </a:lnTo>
                <a:lnTo>
                  <a:pt x="164" y="977"/>
                </a:lnTo>
                <a:lnTo>
                  <a:pt x="167" y="984"/>
                </a:lnTo>
                <a:lnTo>
                  <a:pt x="170" y="990"/>
                </a:lnTo>
                <a:lnTo>
                  <a:pt x="174" y="996"/>
                </a:lnTo>
                <a:lnTo>
                  <a:pt x="179" y="1001"/>
                </a:lnTo>
                <a:lnTo>
                  <a:pt x="184" y="1005"/>
                </a:lnTo>
                <a:lnTo>
                  <a:pt x="189" y="1007"/>
                </a:lnTo>
                <a:lnTo>
                  <a:pt x="189" y="1007"/>
                </a:lnTo>
                <a:lnTo>
                  <a:pt x="204" y="1010"/>
                </a:lnTo>
                <a:lnTo>
                  <a:pt x="212" y="1011"/>
                </a:lnTo>
                <a:lnTo>
                  <a:pt x="223" y="1012"/>
                </a:lnTo>
                <a:lnTo>
                  <a:pt x="233" y="1011"/>
                </a:lnTo>
                <a:lnTo>
                  <a:pt x="242" y="1010"/>
                </a:lnTo>
                <a:lnTo>
                  <a:pt x="250" y="1006"/>
                </a:lnTo>
                <a:lnTo>
                  <a:pt x="254" y="1004"/>
                </a:lnTo>
                <a:lnTo>
                  <a:pt x="256" y="1001"/>
                </a:lnTo>
                <a:lnTo>
                  <a:pt x="256" y="1001"/>
                </a:lnTo>
                <a:lnTo>
                  <a:pt x="264" y="991"/>
                </a:lnTo>
                <a:lnTo>
                  <a:pt x="267" y="985"/>
                </a:lnTo>
                <a:lnTo>
                  <a:pt x="269" y="983"/>
                </a:lnTo>
                <a:lnTo>
                  <a:pt x="396" y="977"/>
                </a:lnTo>
                <a:lnTo>
                  <a:pt x="396" y="977"/>
                </a:lnTo>
                <a:lnTo>
                  <a:pt x="398" y="1014"/>
                </a:lnTo>
                <a:lnTo>
                  <a:pt x="398" y="1038"/>
                </a:lnTo>
                <a:lnTo>
                  <a:pt x="398" y="1047"/>
                </a:lnTo>
                <a:lnTo>
                  <a:pt x="396" y="1050"/>
                </a:lnTo>
                <a:lnTo>
                  <a:pt x="396" y="1050"/>
                </a:lnTo>
                <a:lnTo>
                  <a:pt x="394" y="1055"/>
                </a:lnTo>
                <a:lnTo>
                  <a:pt x="387" y="1069"/>
                </a:lnTo>
                <a:lnTo>
                  <a:pt x="374" y="1087"/>
                </a:lnTo>
                <a:lnTo>
                  <a:pt x="358" y="1108"/>
                </a:lnTo>
                <a:lnTo>
                  <a:pt x="349" y="1118"/>
                </a:lnTo>
                <a:lnTo>
                  <a:pt x="339" y="1129"/>
                </a:lnTo>
                <a:lnTo>
                  <a:pt x="328" y="1138"/>
                </a:lnTo>
                <a:lnTo>
                  <a:pt x="315" y="1146"/>
                </a:lnTo>
                <a:lnTo>
                  <a:pt x="302" y="1152"/>
                </a:lnTo>
                <a:lnTo>
                  <a:pt x="287" y="1157"/>
                </a:lnTo>
                <a:lnTo>
                  <a:pt x="272" y="1160"/>
                </a:lnTo>
                <a:lnTo>
                  <a:pt x="256" y="1160"/>
                </a:lnTo>
                <a:lnTo>
                  <a:pt x="256" y="1160"/>
                </a:lnTo>
                <a:lnTo>
                  <a:pt x="240" y="1158"/>
                </a:lnTo>
                <a:lnTo>
                  <a:pt x="225" y="1155"/>
                </a:lnTo>
                <a:lnTo>
                  <a:pt x="210" y="1151"/>
                </a:lnTo>
                <a:lnTo>
                  <a:pt x="196" y="1145"/>
                </a:lnTo>
                <a:lnTo>
                  <a:pt x="183" y="1140"/>
                </a:lnTo>
                <a:lnTo>
                  <a:pt x="169" y="1133"/>
                </a:lnTo>
                <a:lnTo>
                  <a:pt x="147" y="1119"/>
                </a:lnTo>
                <a:lnTo>
                  <a:pt x="129" y="1106"/>
                </a:lnTo>
                <a:lnTo>
                  <a:pt x="114" y="1093"/>
                </a:lnTo>
                <a:lnTo>
                  <a:pt x="103" y="1085"/>
                </a:lnTo>
                <a:lnTo>
                  <a:pt x="98" y="1081"/>
                </a:lnTo>
                <a:lnTo>
                  <a:pt x="98" y="1081"/>
                </a:lnTo>
                <a:lnTo>
                  <a:pt x="93" y="1077"/>
                </a:lnTo>
                <a:lnTo>
                  <a:pt x="86" y="1069"/>
                </a:lnTo>
                <a:lnTo>
                  <a:pt x="77" y="1058"/>
                </a:lnTo>
                <a:lnTo>
                  <a:pt x="69" y="1043"/>
                </a:lnTo>
                <a:lnTo>
                  <a:pt x="60" y="1025"/>
                </a:lnTo>
                <a:lnTo>
                  <a:pt x="51" y="1005"/>
                </a:lnTo>
                <a:lnTo>
                  <a:pt x="45" y="983"/>
                </a:lnTo>
                <a:lnTo>
                  <a:pt x="44" y="971"/>
                </a:lnTo>
                <a:lnTo>
                  <a:pt x="43" y="958"/>
                </a:lnTo>
                <a:lnTo>
                  <a:pt x="43" y="958"/>
                </a:lnTo>
                <a:lnTo>
                  <a:pt x="42" y="935"/>
                </a:lnTo>
                <a:lnTo>
                  <a:pt x="42" y="914"/>
                </a:lnTo>
                <a:lnTo>
                  <a:pt x="43" y="896"/>
                </a:lnTo>
                <a:lnTo>
                  <a:pt x="45" y="880"/>
                </a:lnTo>
                <a:lnTo>
                  <a:pt x="49" y="866"/>
                </a:lnTo>
                <a:lnTo>
                  <a:pt x="53" y="855"/>
                </a:lnTo>
                <a:lnTo>
                  <a:pt x="56" y="844"/>
                </a:lnTo>
                <a:lnTo>
                  <a:pt x="61" y="835"/>
                </a:lnTo>
                <a:lnTo>
                  <a:pt x="61" y="835"/>
                </a:lnTo>
                <a:lnTo>
                  <a:pt x="66" y="828"/>
                </a:lnTo>
                <a:lnTo>
                  <a:pt x="72" y="821"/>
                </a:lnTo>
                <a:lnTo>
                  <a:pt x="83" y="806"/>
                </a:lnTo>
                <a:lnTo>
                  <a:pt x="98" y="792"/>
                </a:lnTo>
                <a:lnTo>
                  <a:pt x="98" y="79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52E92F49-0DFE-4D85-B9EA-25287DA0A75B}"/>
              </a:ext>
            </a:extLst>
          </p:cNvPr>
          <p:cNvSpPr>
            <a:spLocks noEditPoints="1"/>
          </p:cNvSpPr>
          <p:nvPr/>
        </p:nvSpPr>
        <p:spPr bwMode="auto">
          <a:xfrm>
            <a:off x="4205035" y="4714279"/>
            <a:ext cx="1526592" cy="1574605"/>
          </a:xfrm>
          <a:custGeom>
            <a:avLst/>
            <a:gdLst>
              <a:gd name="T0" fmla="*/ 466 w 1399"/>
              <a:gd name="T1" fmla="*/ 172 h 1443"/>
              <a:gd name="T2" fmla="*/ 286 w 1399"/>
              <a:gd name="T3" fmla="*/ 406 h 1443"/>
              <a:gd name="T4" fmla="*/ 229 w 1399"/>
              <a:gd name="T5" fmla="*/ 526 h 1443"/>
              <a:gd name="T6" fmla="*/ 211 w 1399"/>
              <a:gd name="T7" fmla="*/ 679 h 1443"/>
              <a:gd name="T8" fmla="*/ 294 w 1399"/>
              <a:gd name="T9" fmla="*/ 711 h 1443"/>
              <a:gd name="T10" fmla="*/ 304 w 1399"/>
              <a:gd name="T11" fmla="*/ 856 h 1443"/>
              <a:gd name="T12" fmla="*/ 43 w 1399"/>
              <a:gd name="T13" fmla="*/ 967 h 1443"/>
              <a:gd name="T14" fmla="*/ 40 w 1399"/>
              <a:gd name="T15" fmla="*/ 1276 h 1443"/>
              <a:gd name="T16" fmla="*/ 382 w 1399"/>
              <a:gd name="T17" fmla="*/ 1404 h 1443"/>
              <a:gd name="T18" fmla="*/ 517 w 1399"/>
              <a:gd name="T19" fmla="*/ 1244 h 1443"/>
              <a:gd name="T20" fmla="*/ 647 w 1399"/>
              <a:gd name="T21" fmla="*/ 1251 h 1443"/>
              <a:gd name="T22" fmla="*/ 647 w 1399"/>
              <a:gd name="T23" fmla="*/ 1286 h 1443"/>
              <a:gd name="T24" fmla="*/ 737 w 1399"/>
              <a:gd name="T25" fmla="*/ 1283 h 1443"/>
              <a:gd name="T26" fmla="*/ 858 w 1399"/>
              <a:gd name="T27" fmla="*/ 1231 h 1443"/>
              <a:gd name="T28" fmla="*/ 735 w 1399"/>
              <a:gd name="T29" fmla="*/ 1191 h 1443"/>
              <a:gd name="T30" fmla="*/ 918 w 1399"/>
              <a:gd name="T31" fmla="*/ 949 h 1443"/>
              <a:gd name="T32" fmla="*/ 892 w 1399"/>
              <a:gd name="T33" fmla="*/ 1265 h 1443"/>
              <a:gd name="T34" fmla="*/ 1142 w 1399"/>
              <a:gd name="T35" fmla="*/ 1443 h 1443"/>
              <a:gd name="T36" fmla="*/ 1374 w 1399"/>
              <a:gd name="T37" fmla="*/ 1283 h 1443"/>
              <a:gd name="T38" fmla="*/ 1264 w 1399"/>
              <a:gd name="T39" fmla="*/ 906 h 1443"/>
              <a:gd name="T40" fmla="*/ 981 w 1399"/>
              <a:gd name="T41" fmla="*/ 784 h 1443"/>
              <a:gd name="T42" fmla="*/ 952 w 1399"/>
              <a:gd name="T43" fmla="*/ 604 h 1443"/>
              <a:gd name="T44" fmla="*/ 1040 w 1399"/>
              <a:gd name="T45" fmla="*/ 583 h 1443"/>
              <a:gd name="T46" fmla="*/ 1042 w 1399"/>
              <a:gd name="T47" fmla="*/ 565 h 1443"/>
              <a:gd name="T48" fmla="*/ 1002 w 1399"/>
              <a:gd name="T49" fmla="*/ 511 h 1443"/>
              <a:gd name="T50" fmla="*/ 809 w 1399"/>
              <a:gd name="T51" fmla="*/ 295 h 1443"/>
              <a:gd name="T52" fmla="*/ 809 w 1399"/>
              <a:gd name="T53" fmla="*/ 188 h 1443"/>
              <a:gd name="T54" fmla="*/ 823 w 1399"/>
              <a:gd name="T55" fmla="*/ 61 h 1443"/>
              <a:gd name="T56" fmla="*/ 745 w 1399"/>
              <a:gd name="T57" fmla="*/ 0 h 1443"/>
              <a:gd name="T58" fmla="*/ 673 w 1399"/>
              <a:gd name="T59" fmla="*/ 43 h 1443"/>
              <a:gd name="T60" fmla="*/ 711 w 1399"/>
              <a:gd name="T61" fmla="*/ 554 h 1443"/>
              <a:gd name="T62" fmla="*/ 871 w 1399"/>
              <a:gd name="T63" fmla="*/ 654 h 1443"/>
              <a:gd name="T64" fmla="*/ 566 w 1399"/>
              <a:gd name="T65" fmla="*/ 528 h 1443"/>
              <a:gd name="T66" fmla="*/ 705 w 1399"/>
              <a:gd name="T67" fmla="*/ 873 h 1443"/>
              <a:gd name="T68" fmla="*/ 601 w 1399"/>
              <a:gd name="T69" fmla="*/ 902 h 1443"/>
              <a:gd name="T70" fmla="*/ 544 w 1399"/>
              <a:gd name="T71" fmla="*/ 884 h 1443"/>
              <a:gd name="T72" fmla="*/ 474 w 1399"/>
              <a:gd name="T73" fmla="*/ 994 h 1443"/>
              <a:gd name="T74" fmla="*/ 1101 w 1399"/>
              <a:gd name="T75" fmla="*/ 1198 h 1443"/>
              <a:gd name="T76" fmla="*/ 1182 w 1399"/>
              <a:gd name="T77" fmla="*/ 1152 h 1443"/>
              <a:gd name="T78" fmla="*/ 1090 w 1399"/>
              <a:gd name="T79" fmla="*/ 906 h 1443"/>
              <a:gd name="T80" fmla="*/ 1321 w 1399"/>
              <a:gd name="T81" fmla="*/ 1041 h 1443"/>
              <a:gd name="T82" fmla="*/ 1254 w 1399"/>
              <a:gd name="T83" fmla="*/ 1359 h 1443"/>
              <a:gd name="T84" fmla="*/ 1015 w 1399"/>
              <a:gd name="T85" fmla="*/ 1350 h 1443"/>
              <a:gd name="T86" fmla="*/ 906 w 1399"/>
              <a:gd name="T87" fmla="*/ 1091 h 1443"/>
              <a:gd name="T88" fmla="*/ 317 w 1399"/>
              <a:gd name="T89" fmla="*/ 927 h 1443"/>
              <a:gd name="T90" fmla="*/ 307 w 1399"/>
              <a:gd name="T91" fmla="*/ 966 h 1443"/>
              <a:gd name="T92" fmla="*/ 256 w 1399"/>
              <a:gd name="T93" fmla="*/ 996 h 1443"/>
              <a:gd name="T94" fmla="*/ 219 w 1399"/>
              <a:gd name="T95" fmla="*/ 1077 h 1443"/>
              <a:gd name="T96" fmla="*/ 191 w 1399"/>
              <a:gd name="T97" fmla="*/ 1145 h 1443"/>
              <a:gd name="T98" fmla="*/ 221 w 1399"/>
              <a:gd name="T99" fmla="*/ 1228 h 1443"/>
              <a:gd name="T100" fmla="*/ 280 w 1399"/>
              <a:gd name="T101" fmla="*/ 1312 h 1443"/>
              <a:gd name="T102" fmla="*/ 386 w 1399"/>
              <a:gd name="T103" fmla="*/ 1209 h 1443"/>
              <a:gd name="T104" fmla="*/ 402 w 1399"/>
              <a:gd name="T105" fmla="*/ 1347 h 1443"/>
              <a:gd name="T106" fmla="*/ 157 w 1399"/>
              <a:gd name="T107" fmla="*/ 1334 h 1443"/>
              <a:gd name="T108" fmla="*/ 54 w 1399"/>
              <a:gd name="T109" fmla="*/ 1085 h 1443"/>
              <a:gd name="T110" fmla="*/ 217 w 1399"/>
              <a:gd name="T111" fmla="*/ 907 h 1443"/>
              <a:gd name="T112" fmla="*/ 358 w 1399"/>
              <a:gd name="T113" fmla="*/ 1107 h 1443"/>
              <a:gd name="T114" fmla="*/ 405 w 1399"/>
              <a:gd name="T115" fmla="*/ 1135 h 1443"/>
              <a:gd name="T116" fmla="*/ 852 w 1399"/>
              <a:gd name="T117" fmla="*/ 471 h 1443"/>
              <a:gd name="T118" fmla="*/ 884 w 1399"/>
              <a:gd name="T119" fmla="*/ 565 h 1443"/>
              <a:gd name="T120" fmla="*/ 691 w 1399"/>
              <a:gd name="T121" fmla="*/ 435 h 1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99" h="1443">
                <a:moveTo>
                  <a:pt x="651" y="107"/>
                </a:moveTo>
                <a:lnTo>
                  <a:pt x="651" y="107"/>
                </a:lnTo>
                <a:lnTo>
                  <a:pt x="637" y="111"/>
                </a:lnTo>
                <a:lnTo>
                  <a:pt x="616" y="115"/>
                </a:lnTo>
                <a:lnTo>
                  <a:pt x="616" y="115"/>
                </a:lnTo>
                <a:lnTo>
                  <a:pt x="612" y="115"/>
                </a:lnTo>
                <a:lnTo>
                  <a:pt x="607" y="114"/>
                </a:lnTo>
                <a:lnTo>
                  <a:pt x="602" y="112"/>
                </a:lnTo>
                <a:lnTo>
                  <a:pt x="597" y="111"/>
                </a:lnTo>
                <a:lnTo>
                  <a:pt x="590" y="112"/>
                </a:lnTo>
                <a:lnTo>
                  <a:pt x="580" y="114"/>
                </a:lnTo>
                <a:lnTo>
                  <a:pt x="567" y="118"/>
                </a:lnTo>
                <a:lnTo>
                  <a:pt x="551" y="126"/>
                </a:lnTo>
                <a:lnTo>
                  <a:pt x="551" y="126"/>
                </a:lnTo>
                <a:lnTo>
                  <a:pt x="499" y="153"/>
                </a:lnTo>
                <a:lnTo>
                  <a:pt x="481" y="162"/>
                </a:lnTo>
                <a:lnTo>
                  <a:pt x="466" y="172"/>
                </a:lnTo>
                <a:lnTo>
                  <a:pt x="466" y="172"/>
                </a:lnTo>
                <a:lnTo>
                  <a:pt x="456" y="182"/>
                </a:lnTo>
                <a:lnTo>
                  <a:pt x="442" y="194"/>
                </a:lnTo>
                <a:lnTo>
                  <a:pt x="414" y="227"/>
                </a:lnTo>
                <a:lnTo>
                  <a:pt x="390" y="257"/>
                </a:lnTo>
                <a:lnTo>
                  <a:pt x="379" y="273"/>
                </a:lnTo>
                <a:lnTo>
                  <a:pt x="379" y="273"/>
                </a:lnTo>
                <a:lnTo>
                  <a:pt x="371" y="292"/>
                </a:lnTo>
                <a:lnTo>
                  <a:pt x="352" y="327"/>
                </a:lnTo>
                <a:lnTo>
                  <a:pt x="325" y="378"/>
                </a:lnTo>
                <a:lnTo>
                  <a:pt x="325" y="378"/>
                </a:lnTo>
                <a:lnTo>
                  <a:pt x="322" y="378"/>
                </a:lnTo>
                <a:lnTo>
                  <a:pt x="311" y="383"/>
                </a:lnTo>
                <a:lnTo>
                  <a:pt x="304" y="387"/>
                </a:lnTo>
                <a:lnTo>
                  <a:pt x="297" y="392"/>
                </a:lnTo>
                <a:lnTo>
                  <a:pt x="291" y="398"/>
                </a:lnTo>
                <a:lnTo>
                  <a:pt x="286" y="406"/>
                </a:lnTo>
                <a:lnTo>
                  <a:pt x="286" y="406"/>
                </a:lnTo>
                <a:lnTo>
                  <a:pt x="277" y="426"/>
                </a:lnTo>
                <a:lnTo>
                  <a:pt x="272" y="435"/>
                </a:lnTo>
                <a:lnTo>
                  <a:pt x="272" y="435"/>
                </a:lnTo>
                <a:lnTo>
                  <a:pt x="269" y="439"/>
                </a:lnTo>
                <a:lnTo>
                  <a:pt x="264" y="444"/>
                </a:lnTo>
                <a:lnTo>
                  <a:pt x="252" y="455"/>
                </a:lnTo>
                <a:lnTo>
                  <a:pt x="246" y="460"/>
                </a:lnTo>
                <a:lnTo>
                  <a:pt x="240" y="466"/>
                </a:lnTo>
                <a:lnTo>
                  <a:pt x="238" y="472"/>
                </a:lnTo>
                <a:lnTo>
                  <a:pt x="236" y="478"/>
                </a:lnTo>
                <a:lnTo>
                  <a:pt x="236" y="478"/>
                </a:lnTo>
                <a:lnTo>
                  <a:pt x="238" y="489"/>
                </a:lnTo>
                <a:lnTo>
                  <a:pt x="239" y="495"/>
                </a:lnTo>
                <a:lnTo>
                  <a:pt x="240" y="500"/>
                </a:lnTo>
                <a:lnTo>
                  <a:pt x="240" y="500"/>
                </a:lnTo>
                <a:lnTo>
                  <a:pt x="229" y="526"/>
                </a:lnTo>
                <a:lnTo>
                  <a:pt x="221" y="545"/>
                </a:lnTo>
                <a:lnTo>
                  <a:pt x="215" y="561"/>
                </a:lnTo>
                <a:lnTo>
                  <a:pt x="215" y="561"/>
                </a:lnTo>
                <a:lnTo>
                  <a:pt x="205" y="599"/>
                </a:lnTo>
                <a:lnTo>
                  <a:pt x="197" y="633"/>
                </a:lnTo>
                <a:lnTo>
                  <a:pt x="197" y="633"/>
                </a:lnTo>
                <a:lnTo>
                  <a:pt x="194" y="640"/>
                </a:lnTo>
                <a:lnTo>
                  <a:pt x="191" y="650"/>
                </a:lnTo>
                <a:lnTo>
                  <a:pt x="190" y="655"/>
                </a:lnTo>
                <a:lnTo>
                  <a:pt x="190" y="658"/>
                </a:lnTo>
                <a:lnTo>
                  <a:pt x="191" y="662"/>
                </a:lnTo>
                <a:lnTo>
                  <a:pt x="194" y="665"/>
                </a:lnTo>
                <a:lnTo>
                  <a:pt x="194" y="665"/>
                </a:lnTo>
                <a:lnTo>
                  <a:pt x="200" y="669"/>
                </a:lnTo>
                <a:lnTo>
                  <a:pt x="205" y="674"/>
                </a:lnTo>
                <a:lnTo>
                  <a:pt x="211" y="679"/>
                </a:lnTo>
                <a:lnTo>
                  <a:pt x="211" y="679"/>
                </a:lnTo>
                <a:lnTo>
                  <a:pt x="210" y="680"/>
                </a:lnTo>
                <a:lnTo>
                  <a:pt x="208" y="683"/>
                </a:lnTo>
                <a:lnTo>
                  <a:pt x="208" y="688"/>
                </a:lnTo>
                <a:lnTo>
                  <a:pt x="210" y="690"/>
                </a:lnTo>
                <a:lnTo>
                  <a:pt x="211" y="694"/>
                </a:lnTo>
                <a:lnTo>
                  <a:pt x="211" y="694"/>
                </a:lnTo>
                <a:lnTo>
                  <a:pt x="216" y="697"/>
                </a:lnTo>
                <a:lnTo>
                  <a:pt x="222" y="702"/>
                </a:lnTo>
                <a:lnTo>
                  <a:pt x="240" y="713"/>
                </a:lnTo>
                <a:lnTo>
                  <a:pt x="251" y="718"/>
                </a:lnTo>
                <a:lnTo>
                  <a:pt x="262" y="721"/>
                </a:lnTo>
                <a:lnTo>
                  <a:pt x="271" y="723"/>
                </a:lnTo>
                <a:lnTo>
                  <a:pt x="279" y="722"/>
                </a:lnTo>
                <a:lnTo>
                  <a:pt x="279" y="722"/>
                </a:lnTo>
                <a:lnTo>
                  <a:pt x="283" y="721"/>
                </a:lnTo>
                <a:lnTo>
                  <a:pt x="286" y="718"/>
                </a:lnTo>
                <a:lnTo>
                  <a:pt x="294" y="711"/>
                </a:lnTo>
                <a:lnTo>
                  <a:pt x="300" y="702"/>
                </a:lnTo>
                <a:lnTo>
                  <a:pt x="306" y="691"/>
                </a:lnTo>
                <a:lnTo>
                  <a:pt x="316" y="673"/>
                </a:lnTo>
                <a:lnTo>
                  <a:pt x="318" y="665"/>
                </a:lnTo>
                <a:lnTo>
                  <a:pt x="375" y="716"/>
                </a:lnTo>
                <a:lnTo>
                  <a:pt x="436" y="766"/>
                </a:lnTo>
                <a:lnTo>
                  <a:pt x="444" y="758"/>
                </a:lnTo>
                <a:lnTo>
                  <a:pt x="479" y="773"/>
                </a:lnTo>
                <a:lnTo>
                  <a:pt x="479" y="773"/>
                </a:lnTo>
                <a:lnTo>
                  <a:pt x="416" y="849"/>
                </a:lnTo>
                <a:lnTo>
                  <a:pt x="416" y="849"/>
                </a:lnTo>
                <a:lnTo>
                  <a:pt x="379" y="888"/>
                </a:lnTo>
                <a:lnTo>
                  <a:pt x="379" y="888"/>
                </a:lnTo>
                <a:lnTo>
                  <a:pt x="362" y="878"/>
                </a:lnTo>
                <a:lnTo>
                  <a:pt x="343" y="869"/>
                </a:lnTo>
                <a:lnTo>
                  <a:pt x="318" y="860"/>
                </a:lnTo>
                <a:lnTo>
                  <a:pt x="304" y="856"/>
                </a:lnTo>
                <a:lnTo>
                  <a:pt x="288" y="852"/>
                </a:lnTo>
                <a:lnTo>
                  <a:pt x="272" y="849"/>
                </a:lnTo>
                <a:lnTo>
                  <a:pt x="255" y="847"/>
                </a:lnTo>
                <a:lnTo>
                  <a:pt x="236" y="847"/>
                </a:lnTo>
                <a:lnTo>
                  <a:pt x="219" y="847"/>
                </a:lnTo>
                <a:lnTo>
                  <a:pt x="201" y="851"/>
                </a:lnTo>
                <a:lnTo>
                  <a:pt x="183" y="856"/>
                </a:lnTo>
                <a:lnTo>
                  <a:pt x="183" y="856"/>
                </a:lnTo>
                <a:lnTo>
                  <a:pt x="165" y="862"/>
                </a:lnTo>
                <a:lnTo>
                  <a:pt x="146" y="869"/>
                </a:lnTo>
                <a:lnTo>
                  <a:pt x="129" y="879"/>
                </a:lnTo>
                <a:lnTo>
                  <a:pt x="112" y="890"/>
                </a:lnTo>
                <a:lnTo>
                  <a:pt x="96" y="902"/>
                </a:lnTo>
                <a:lnTo>
                  <a:pt x="82" y="916"/>
                </a:lnTo>
                <a:lnTo>
                  <a:pt x="68" y="932"/>
                </a:lnTo>
                <a:lnTo>
                  <a:pt x="55" y="949"/>
                </a:lnTo>
                <a:lnTo>
                  <a:pt x="43" y="967"/>
                </a:lnTo>
                <a:lnTo>
                  <a:pt x="32" y="986"/>
                </a:lnTo>
                <a:lnTo>
                  <a:pt x="23" y="1008"/>
                </a:lnTo>
                <a:lnTo>
                  <a:pt x="15" y="1031"/>
                </a:lnTo>
                <a:lnTo>
                  <a:pt x="9" y="1056"/>
                </a:lnTo>
                <a:lnTo>
                  <a:pt x="4" y="1081"/>
                </a:lnTo>
                <a:lnTo>
                  <a:pt x="1" y="1109"/>
                </a:lnTo>
                <a:lnTo>
                  <a:pt x="0" y="1139"/>
                </a:lnTo>
                <a:lnTo>
                  <a:pt x="0" y="1139"/>
                </a:lnTo>
                <a:lnTo>
                  <a:pt x="0" y="1155"/>
                </a:lnTo>
                <a:lnTo>
                  <a:pt x="1" y="1169"/>
                </a:lnTo>
                <a:lnTo>
                  <a:pt x="4" y="1184"/>
                </a:lnTo>
                <a:lnTo>
                  <a:pt x="7" y="1198"/>
                </a:lnTo>
                <a:lnTo>
                  <a:pt x="11" y="1212"/>
                </a:lnTo>
                <a:lnTo>
                  <a:pt x="16" y="1225"/>
                </a:lnTo>
                <a:lnTo>
                  <a:pt x="21" y="1239"/>
                </a:lnTo>
                <a:lnTo>
                  <a:pt x="27" y="1252"/>
                </a:lnTo>
                <a:lnTo>
                  <a:pt x="40" y="1276"/>
                </a:lnTo>
                <a:lnTo>
                  <a:pt x="56" y="1300"/>
                </a:lnTo>
                <a:lnTo>
                  <a:pt x="74" y="1322"/>
                </a:lnTo>
                <a:lnTo>
                  <a:pt x="94" y="1342"/>
                </a:lnTo>
                <a:lnTo>
                  <a:pt x="116" y="1359"/>
                </a:lnTo>
                <a:lnTo>
                  <a:pt x="138" y="1376"/>
                </a:lnTo>
                <a:lnTo>
                  <a:pt x="162" y="1390"/>
                </a:lnTo>
                <a:lnTo>
                  <a:pt x="185" y="1402"/>
                </a:lnTo>
                <a:lnTo>
                  <a:pt x="210" y="1411"/>
                </a:lnTo>
                <a:lnTo>
                  <a:pt x="234" y="1418"/>
                </a:lnTo>
                <a:lnTo>
                  <a:pt x="258" y="1422"/>
                </a:lnTo>
                <a:lnTo>
                  <a:pt x="283" y="1423"/>
                </a:lnTo>
                <a:lnTo>
                  <a:pt x="283" y="1423"/>
                </a:lnTo>
                <a:lnTo>
                  <a:pt x="306" y="1423"/>
                </a:lnTo>
                <a:lnTo>
                  <a:pt x="327" y="1419"/>
                </a:lnTo>
                <a:lnTo>
                  <a:pt x="346" y="1415"/>
                </a:lnTo>
                <a:lnTo>
                  <a:pt x="364" y="1411"/>
                </a:lnTo>
                <a:lnTo>
                  <a:pt x="382" y="1404"/>
                </a:lnTo>
                <a:lnTo>
                  <a:pt x="397" y="1397"/>
                </a:lnTo>
                <a:lnTo>
                  <a:pt x="411" y="1390"/>
                </a:lnTo>
                <a:lnTo>
                  <a:pt x="424" y="1381"/>
                </a:lnTo>
                <a:lnTo>
                  <a:pt x="435" y="1373"/>
                </a:lnTo>
                <a:lnTo>
                  <a:pt x="445" y="1363"/>
                </a:lnTo>
                <a:lnTo>
                  <a:pt x="453" y="1354"/>
                </a:lnTo>
                <a:lnTo>
                  <a:pt x="462" y="1346"/>
                </a:lnTo>
                <a:lnTo>
                  <a:pt x="473" y="1331"/>
                </a:lnTo>
                <a:lnTo>
                  <a:pt x="479" y="1319"/>
                </a:lnTo>
                <a:lnTo>
                  <a:pt x="479" y="1319"/>
                </a:lnTo>
                <a:lnTo>
                  <a:pt x="484" y="1308"/>
                </a:lnTo>
                <a:lnTo>
                  <a:pt x="489" y="1295"/>
                </a:lnTo>
                <a:lnTo>
                  <a:pt x="496" y="1265"/>
                </a:lnTo>
                <a:lnTo>
                  <a:pt x="505" y="1233"/>
                </a:lnTo>
                <a:lnTo>
                  <a:pt x="505" y="1233"/>
                </a:lnTo>
                <a:lnTo>
                  <a:pt x="511" y="1239"/>
                </a:lnTo>
                <a:lnTo>
                  <a:pt x="517" y="1244"/>
                </a:lnTo>
                <a:lnTo>
                  <a:pt x="527" y="1251"/>
                </a:lnTo>
                <a:lnTo>
                  <a:pt x="536" y="1257"/>
                </a:lnTo>
                <a:lnTo>
                  <a:pt x="548" y="1263"/>
                </a:lnTo>
                <a:lnTo>
                  <a:pt x="562" y="1267"/>
                </a:lnTo>
                <a:lnTo>
                  <a:pt x="569" y="1268"/>
                </a:lnTo>
                <a:lnTo>
                  <a:pt x="577" y="1269"/>
                </a:lnTo>
                <a:lnTo>
                  <a:pt x="577" y="1269"/>
                </a:lnTo>
                <a:lnTo>
                  <a:pt x="589" y="1268"/>
                </a:lnTo>
                <a:lnTo>
                  <a:pt x="600" y="1265"/>
                </a:lnTo>
                <a:lnTo>
                  <a:pt x="608" y="1262"/>
                </a:lnTo>
                <a:lnTo>
                  <a:pt x="614" y="1258"/>
                </a:lnTo>
                <a:lnTo>
                  <a:pt x="618" y="1253"/>
                </a:lnTo>
                <a:lnTo>
                  <a:pt x="620" y="1251"/>
                </a:lnTo>
                <a:lnTo>
                  <a:pt x="623" y="1247"/>
                </a:lnTo>
                <a:lnTo>
                  <a:pt x="623" y="1247"/>
                </a:lnTo>
                <a:lnTo>
                  <a:pt x="630" y="1248"/>
                </a:lnTo>
                <a:lnTo>
                  <a:pt x="647" y="1251"/>
                </a:lnTo>
                <a:lnTo>
                  <a:pt x="647" y="1251"/>
                </a:lnTo>
                <a:lnTo>
                  <a:pt x="666" y="1253"/>
                </a:lnTo>
                <a:lnTo>
                  <a:pt x="673" y="1255"/>
                </a:lnTo>
                <a:lnTo>
                  <a:pt x="673" y="1255"/>
                </a:lnTo>
                <a:lnTo>
                  <a:pt x="668" y="1257"/>
                </a:lnTo>
                <a:lnTo>
                  <a:pt x="664" y="1261"/>
                </a:lnTo>
                <a:lnTo>
                  <a:pt x="662" y="1265"/>
                </a:lnTo>
                <a:lnTo>
                  <a:pt x="662" y="1265"/>
                </a:lnTo>
                <a:lnTo>
                  <a:pt x="661" y="1267"/>
                </a:lnTo>
                <a:lnTo>
                  <a:pt x="659" y="1268"/>
                </a:lnTo>
                <a:lnTo>
                  <a:pt x="655" y="1269"/>
                </a:lnTo>
                <a:lnTo>
                  <a:pt x="652" y="1269"/>
                </a:lnTo>
                <a:lnTo>
                  <a:pt x="650" y="1270"/>
                </a:lnTo>
                <a:lnTo>
                  <a:pt x="648" y="1273"/>
                </a:lnTo>
                <a:lnTo>
                  <a:pt x="647" y="1275"/>
                </a:lnTo>
                <a:lnTo>
                  <a:pt x="647" y="1286"/>
                </a:lnTo>
                <a:lnTo>
                  <a:pt x="647" y="1286"/>
                </a:lnTo>
                <a:lnTo>
                  <a:pt x="650" y="1291"/>
                </a:lnTo>
                <a:lnTo>
                  <a:pt x="656" y="1297"/>
                </a:lnTo>
                <a:lnTo>
                  <a:pt x="662" y="1302"/>
                </a:lnTo>
                <a:lnTo>
                  <a:pt x="666" y="1305"/>
                </a:lnTo>
                <a:lnTo>
                  <a:pt x="666" y="1305"/>
                </a:lnTo>
                <a:lnTo>
                  <a:pt x="673" y="1301"/>
                </a:lnTo>
                <a:lnTo>
                  <a:pt x="686" y="1294"/>
                </a:lnTo>
                <a:lnTo>
                  <a:pt x="705" y="1283"/>
                </a:lnTo>
                <a:lnTo>
                  <a:pt x="705" y="1283"/>
                </a:lnTo>
                <a:lnTo>
                  <a:pt x="706" y="1284"/>
                </a:lnTo>
                <a:lnTo>
                  <a:pt x="709" y="1287"/>
                </a:lnTo>
                <a:lnTo>
                  <a:pt x="712" y="1289"/>
                </a:lnTo>
                <a:lnTo>
                  <a:pt x="717" y="1289"/>
                </a:lnTo>
                <a:lnTo>
                  <a:pt x="720" y="1289"/>
                </a:lnTo>
                <a:lnTo>
                  <a:pt x="726" y="1286"/>
                </a:lnTo>
                <a:lnTo>
                  <a:pt x="726" y="1286"/>
                </a:lnTo>
                <a:lnTo>
                  <a:pt x="737" y="1283"/>
                </a:lnTo>
                <a:lnTo>
                  <a:pt x="746" y="1279"/>
                </a:lnTo>
                <a:lnTo>
                  <a:pt x="751" y="1275"/>
                </a:lnTo>
                <a:lnTo>
                  <a:pt x="752" y="1274"/>
                </a:lnTo>
                <a:lnTo>
                  <a:pt x="752" y="1272"/>
                </a:lnTo>
                <a:lnTo>
                  <a:pt x="752" y="1272"/>
                </a:lnTo>
                <a:lnTo>
                  <a:pt x="751" y="1265"/>
                </a:lnTo>
                <a:lnTo>
                  <a:pt x="752" y="1262"/>
                </a:lnTo>
                <a:lnTo>
                  <a:pt x="791" y="1262"/>
                </a:lnTo>
                <a:lnTo>
                  <a:pt x="791" y="1262"/>
                </a:lnTo>
                <a:lnTo>
                  <a:pt x="793" y="1261"/>
                </a:lnTo>
                <a:lnTo>
                  <a:pt x="797" y="1259"/>
                </a:lnTo>
                <a:lnTo>
                  <a:pt x="801" y="1256"/>
                </a:lnTo>
                <a:lnTo>
                  <a:pt x="806" y="1251"/>
                </a:lnTo>
                <a:lnTo>
                  <a:pt x="848" y="1236"/>
                </a:lnTo>
                <a:lnTo>
                  <a:pt x="848" y="1236"/>
                </a:lnTo>
                <a:lnTo>
                  <a:pt x="852" y="1235"/>
                </a:lnTo>
                <a:lnTo>
                  <a:pt x="858" y="1231"/>
                </a:lnTo>
                <a:lnTo>
                  <a:pt x="859" y="1230"/>
                </a:lnTo>
                <a:lnTo>
                  <a:pt x="861" y="1228"/>
                </a:lnTo>
                <a:lnTo>
                  <a:pt x="861" y="1225"/>
                </a:lnTo>
                <a:lnTo>
                  <a:pt x="859" y="1222"/>
                </a:lnTo>
                <a:lnTo>
                  <a:pt x="859" y="1222"/>
                </a:lnTo>
                <a:lnTo>
                  <a:pt x="856" y="1217"/>
                </a:lnTo>
                <a:lnTo>
                  <a:pt x="852" y="1212"/>
                </a:lnTo>
                <a:lnTo>
                  <a:pt x="847" y="1209"/>
                </a:lnTo>
                <a:lnTo>
                  <a:pt x="837" y="1207"/>
                </a:lnTo>
                <a:lnTo>
                  <a:pt x="837" y="1207"/>
                </a:lnTo>
                <a:lnTo>
                  <a:pt x="823" y="1205"/>
                </a:lnTo>
                <a:lnTo>
                  <a:pt x="808" y="1202"/>
                </a:lnTo>
                <a:lnTo>
                  <a:pt x="791" y="1198"/>
                </a:lnTo>
                <a:lnTo>
                  <a:pt x="773" y="1197"/>
                </a:lnTo>
                <a:lnTo>
                  <a:pt x="773" y="1197"/>
                </a:lnTo>
                <a:lnTo>
                  <a:pt x="754" y="1195"/>
                </a:lnTo>
                <a:lnTo>
                  <a:pt x="735" y="1191"/>
                </a:lnTo>
                <a:lnTo>
                  <a:pt x="715" y="1186"/>
                </a:lnTo>
                <a:lnTo>
                  <a:pt x="715" y="1186"/>
                </a:lnTo>
                <a:lnTo>
                  <a:pt x="711" y="1155"/>
                </a:lnTo>
                <a:lnTo>
                  <a:pt x="705" y="1114"/>
                </a:lnTo>
                <a:lnTo>
                  <a:pt x="705" y="1114"/>
                </a:lnTo>
                <a:lnTo>
                  <a:pt x="701" y="1083"/>
                </a:lnTo>
                <a:lnTo>
                  <a:pt x="698" y="1061"/>
                </a:lnTo>
                <a:lnTo>
                  <a:pt x="917" y="773"/>
                </a:lnTo>
                <a:lnTo>
                  <a:pt x="920" y="805"/>
                </a:lnTo>
                <a:lnTo>
                  <a:pt x="934" y="834"/>
                </a:lnTo>
                <a:lnTo>
                  <a:pt x="948" y="834"/>
                </a:lnTo>
                <a:lnTo>
                  <a:pt x="974" y="895"/>
                </a:lnTo>
                <a:lnTo>
                  <a:pt x="974" y="895"/>
                </a:lnTo>
                <a:lnTo>
                  <a:pt x="969" y="899"/>
                </a:lnTo>
                <a:lnTo>
                  <a:pt x="957" y="910"/>
                </a:lnTo>
                <a:lnTo>
                  <a:pt x="939" y="927"/>
                </a:lnTo>
                <a:lnTo>
                  <a:pt x="918" y="949"/>
                </a:lnTo>
                <a:lnTo>
                  <a:pt x="907" y="962"/>
                </a:lnTo>
                <a:lnTo>
                  <a:pt x="896" y="977"/>
                </a:lnTo>
                <a:lnTo>
                  <a:pt x="886" y="992"/>
                </a:lnTo>
                <a:lnTo>
                  <a:pt x="878" y="1010"/>
                </a:lnTo>
                <a:lnTo>
                  <a:pt x="869" y="1027"/>
                </a:lnTo>
                <a:lnTo>
                  <a:pt x="863" y="1046"/>
                </a:lnTo>
                <a:lnTo>
                  <a:pt x="858" y="1066"/>
                </a:lnTo>
                <a:lnTo>
                  <a:pt x="856" y="1085"/>
                </a:lnTo>
                <a:lnTo>
                  <a:pt x="856" y="1085"/>
                </a:lnTo>
                <a:lnTo>
                  <a:pt x="854" y="1107"/>
                </a:lnTo>
                <a:lnTo>
                  <a:pt x="856" y="1129"/>
                </a:lnTo>
                <a:lnTo>
                  <a:pt x="858" y="1151"/>
                </a:lnTo>
                <a:lnTo>
                  <a:pt x="862" y="1174"/>
                </a:lnTo>
                <a:lnTo>
                  <a:pt x="868" y="1197"/>
                </a:lnTo>
                <a:lnTo>
                  <a:pt x="874" y="1220"/>
                </a:lnTo>
                <a:lnTo>
                  <a:pt x="882" y="1244"/>
                </a:lnTo>
                <a:lnTo>
                  <a:pt x="892" y="1265"/>
                </a:lnTo>
                <a:lnTo>
                  <a:pt x="902" y="1287"/>
                </a:lnTo>
                <a:lnTo>
                  <a:pt x="913" y="1308"/>
                </a:lnTo>
                <a:lnTo>
                  <a:pt x="925" y="1328"/>
                </a:lnTo>
                <a:lnTo>
                  <a:pt x="937" y="1346"/>
                </a:lnTo>
                <a:lnTo>
                  <a:pt x="951" y="1363"/>
                </a:lnTo>
                <a:lnTo>
                  <a:pt x="965" y="1378"/>
                </a:lnTo>
                <a:lnTo>
                  <a:pt x="980" y="1391"/>
                </a:lnTo>
                <a:lnTo>
                  <a:pt x="995" y="1402"/>
                </a:lnTo>
                <a:lnTo>
                  <a:pt x="995" y="1402"/>
                </a:lnTo>
                <a:lnTo>
                  <a:pt x="1010" y="1411"/>
                </a:lnTo>
                <a:lnTo>
                  <a:pt x="1028" y="1419"/>
                </a:lnTo>
                <a:lnTo>
                  <a:pt x="1046" y="1425"/>
                </a:lnTo>
                <a:lnTo>
                  <a:pt x="1064" y="1431"/>
                </a:lnTo>
                <a:lnTo>
                  <a:pt x="1084" y="1436"/>
                </a:lnTo>
                <a:lnTo>
                  <a:pt x="1103" y="1440"/>
                </a:lnTo>
                <a:lnTo>
                  <a:pt x="1123" y="1442"/>
                </a:lnTo>
                <a:lnTo>
                  <a:pt x="1142" y="1443"/>
                </a:lnTo>
                <a:lnTo>
                  <a:pt x="1162" y="1443"/>
                </a:lnTo>
                <a:lnTo>
                  <a:pt x="1180" y="1442"/>
                </a:lnTo>
                <a:lnTo>
                  <a:pt x="1199" y="1440"/>
                </a:lnTo>
                <a:lnTo>
                  <a:pt x="1216" y="1436"/>
                </a:lnTo>
                <a:lnTo>
                  <a:pt x="1233" y="1431"/>
                </a:lnTo>
                <a:lnTo>
                  <a:pt x="1249" y="1425"/>
                </a:lnTo>
                <a:lnTo>
                  <a:pt x="1264" y="1418"/>
                </a:lnTo>
                <a:lnTo>
                  <a:pt x="1277" y="1408"/>
                </a:lnTo>
                <a:lnTo>
                  <a:pt x="1277" y="1408"/>
                </a:lnTo>
                <a:lnTo>
                  <a:pt x="1291" y="1398"/>
                </a:lnTo>
                <a:lnTo>
                  <a:pt x="1303" y="1386"/>
                </a:lnTo>
                <a:lnTo>
                  <a:pt x="1316" y="1373"/>
                </a:lnTo>
                <a:lnTo>
                  <a:pt x="1329" y="1357"/>
                </a:lnTo>
                <a:lnTo>
                  <a:pt x="1341" y="1340"/>
                </a:lnTo>
                <a:lnTo>
                  <a:pt x="1353" y="1322"/>
                </a:lnTo>
                <a:lnTo>
                  <a:pt x="1364" y="1303"/>
                </a:lnTo>
                <a:lnTo>
                  <a:pt x="1374" y="1283"/>
                </a:lnTo>
                <a:lnTo>
                  <a:pt x="1382" y="1262"/>
                </a:lnTo>
                <a:lnTo>
                  <a:pt x="1390" y="1240"/>
                </a:lnTo>
                <a:lnTo>
                  <a:pt x="1394" y="1218"/>
                </a:lnTo>
                <a:lnTo>
                  <a:pt x="1398" y="1195"/>
                </a:lnTo>
                <a:lnTo>
                  <a:pt x="1399" y="1172"/>
                </a:lnTo>
                <a:lnTo>
                  <a:pt x="1398" y="1150"/>
                </a:lnTo>
                <a:lnTo>
                  <a:pt x="1394" y="1127"/>
                </a:lnTo>
                <a:lnTo>
                  <a:pt x="1388" y="1103"/>
                </a:lnTo>
                <a:lnTo>
                  <a:pt x="1388" y="1103"/>
                </a:lnTo>
                <a:lnTo>
                  <a:pt x="1374" y="1062"/>
                </a:lnTo>
                <a:lnTo>
                  <a:pt x="1359" y="1027"/>
                </a:lnTo>
                <a:lnTo>
                  <a:pt x="1344" y="997"/>
                </a:lnTo>
                <a:lnTo>
                  <a:pt x="1329" y="972"/>
                </a:lnTo>
                <a:lnTo>
                  <a:pt x="1314" y="951"/>
                </a:lnTo>
                <a:lnTo>
                  <a:pt x="1297" y="934"/>
                </a:lnTo>
                <a:lnTo>
                  <a:pt x="1281" y="919"/>
                </a:lnTo>
                <a:lnTo>
                  <a:pt x="1264" y="906"/>
                </a:lnTo>
                <a:lnTo>
                  <a:pt x="1264" y="906"/>
                </a:lnTo>
                <a:lnTo>
                  <a:pt x="1244" y="894"/>
                </a:lnTo>
                <a:lnTo>
                  <a:pt x="1224" y="883"/>
                </a:lnTo>
                <a:lnTo>
                  <a:pt x="1203" y="874"/>
                </a:lnTo>
                <a:lnTo>
                  <a:pt x="1181" y="867"/>
                </a:lnTo>
                <a:lnTo>
                  <a:pt x="1160" y="861"/>
                </a:lnTo>
                <a:lnTo>
                  <a:pt x="1140" y="857"/>
                </a:lnTo>
                <a:lnTo>
                  <a:pt x="1120" y="856"/>
                </a:lnTo>
                <a:lnTo>
                  <a:pt x="1102" y="856"/>
                </a:lnTo>
                <a:lnTo>
                  <a:pt x="1102" y="856"/>
                </a:lnTo>
                <a:lnTo>
                  <a:pt x="1028" y="858"/>
                </a:lnTo>
                <a:lnTo>
                  <a:pt x="998" y="784"/>
                </a:lnTo>
                <a:lnTo>
                  <a:pt x="998" y="784"/>
                </a:lnTo>
                <a:lnTo>
                  <a:pt x="998" y="783"/>
                </a:lnTo>
                <a:lnTo>
                  <a:pt x="995" y="782"/>
                </a:lnTo>
                <a:lnTo>
                  <a:pt x="990" y="782"/>
                </a:lnTo>
                <a:lnTo>
                  <a:pt x="981" y="784"/>
                </a:lnTo>
                <a:lnTo>
                  <a:pt x="981" y="784"/>
                </a:lnTo>
                <a:lnTo>
                  <a:pt x="964" y="786"/>
                </a:lnTo>
                <a:lnTo>
                  <a:pt x="959" y="788"/>
                </a:lnTo>
                <a:lnTo>
                  <a:pt x="937" y="722"/>
                </a:lnTo>
                <a:lnTo>
                  <a:pt x="937" y="722"/>
                </a:lnTo>
                <a:lnTo>
                  <a:pt x="906" y="637"/>
                </a:lnTo>
                <a:lnTo>
                  <a:pt x="906" y="637"/>
                </a:lnTo>
                <a:lnTo>
                  <a:pt x="906" y="634"/>
                </a:lnTo>
                <a:lnTo>
                  <a:pt x="908" y="630"/>
                </a:lnTo>
                <a:lnTo>
                  <a:pt x="915" y="626"/>
                </a:lnTo>
                <a:lnTo>
                  <a:pt x="928" y="618"/>
                </a:lnTo>
                <a:lnTo>
                  <a:pt x="928" y="618"/>
                </a:lnTo>
                <a:lnTo>
                  <a:pt x="939" y="612"/>
                </a:lnTo>
                <a:lnTo>
                  <a:pt x="946" y="610"/>
                </a:lnTo>
                <a:lnTo>
                  <a:pt x="949" y="608"/>
                </a:lnTo>
                <a:lnTo>
                  <a:pt x="952" y="604"/>
                </a:lnTo>
                <a:lnTo>
                  <a:pt x="952" y="604"/>
                </a:lnTo>
                <a:lnTo>
                  <a:pt x="953" y="598"/>
                </a:lnTo>
                <a:lnTo>
                  <a:pt x="954" y="593"/>
                </a:lnTo>
                <a:lnTo>
                  <a:pt x="956" y="590"/>
                </a:lnTo>
                <a:lnTo>
                  <a:pt x="957" y="589"/>
                </a:lnTo>
                <a:lnTo>
                  <a:pt x="959" y="587"/>
                </a:lnTo>
                <a:lnTo>
                  <a:pt x="963" y="585"/>
                </a:lnTo>
                <a:lnTo>
                  <a:pt x="963" y="585"/>
                </a:lnTo>
                <a:lnTo>
                  <a:pt x="973" y="584"/>
                </a:lnTo>
                <a:lnTo>
                  <a:pt x="981" y="583"/>
                </a:lnTo>
                <a:lnTo>
                  <a:pt x="981" y="583"/>
                </a:lnTo>
                <a:lnTo>
                  <a:pt x="986" y="582"/>
                </a:lnTo>
                <a:lnTo>
                  <a:pt x="992" y="583"/>
                </a:lnTo>
                <a:lnTo>
                  <a:pt x="999" y="583"/>
                </a:lnTo>
                <a:lnTo>
                  <a:pt x="1013" y="583"/>
                </a:lnTo>
                <a:lnTo>
                  <a:pt x="1013" y="583"/>
                </a:lnTo>
                <a:lnTo>
                  <a:pt x="1034" y="582"/>
                </a:lnTo>
                <a:lnTo>
                  <a:pt x="1040" y="583"/>
                </a:lnTo>
                <a:lnTo>
                  <a:pt x="1048" y="585"/>
                </a:lnTo>
                <a:lnTo>
                  <a:pt x="1048" y="585"/>
                </a:lnTo>
                <a:lnTo>
                  <a:pt x="1062" y="590"/>
                </a:lnTo>
                <a:lnTo>
                  <a:pt x="1074" y="594"/>
                </a:lnTo>
                <a:lnTo>
                  <a:pt x="1082" y="595"/>
                </a:lnTo>
                <a:lnTo>
                  <a:pt x="1085" y="595"/>
                </a:lnTo>
                <a:lnTo>
                  <a:pt x="1085" y="593"/>
                </a:lnTo>
                <a:lnTo>
                  <a:pt x="1085" y="593"/>
                </a:lnTo>
                <a:lnTo>
                  <a:pt x="1084" y="589"/>
                </a:lnTo>
                <a:lnTo>
                  <a:pt x="1084" y="585"/>
                </a:lnTo>
                <a:lnTo>
                  <a:pt x="1084" y="584"/>
                </a:lnTo>
                <a:lnTo>
                  <a:pt x="1081" y="582"/>
                </a:lnTo>
                <a:lnTo>
                  <a:pt x="1070" y="576"/>
                </a:lnTo>
                <a:lnTo>
                  <a:pt x="1070" y="576"/>
                </a:lnTo>
                <a:lnTo>
                  <a:pt x="1057" y="569"/>
                </a:lnTo>
                <a:lnTo>
                  <a:pt x="1048" y="566"/>
                </a:lnTo>
                <a:lnTo>
                  <a:pt x="1042" y="565"/>
                </a:lnTo>
                <a:lnTo>
                  <a:pt x="1042" y="565"/>
                </a:lnTo>
                <a:lnTo>
                  <a:pt x="1043" y="560"/>
                </a:lnTo>
                <a:lnTo>
                  <a:pt x="1048" y="549"/>
                </a:lnTo>
                <a:lnTo>
                  <a:pt x="1051" y="541"/>
                </a:lnTo>
                <a:lnTo>
                  <a:pt x="1051" y="537"/>
                </a:lnTo>
                <a:lnTo>
                  <a:pt x="1051" y="532"/>
                </a:lnTo>
                <a:lnTo>
                  <a:pt x="1049" y="529"/>
                </a:lnTo>
                <a:lnTo>
                  <a:pt x="1048" y="528"/>
                </a:lnTo>
                <a:lnTo>
                  <a:pt x="1048" y="528"/>
                </a:lnTo>
                <a:lnTo>
                  <a:pt x="1042" y="524"/>
                </a:lnTo>
                <a:lnTo>
                  <a:pt x="1036" y="518"/>
                </a:lnTo>
                <a:lnTo>
                  <a:pt x="1031" y="513"/>
                </a:lnTo>
                <a:lnTo>
                  <a:pt x="1028" y="511"/>
                </a:lnTo>
                <a:lnTo>
                  <a:pt x="1028" y="511"/>
                </a:lnTo>
                <a:lnTo>
                  <a:pt x="1017" y="509"/>
                </a:lnTo>
                <a:lnTo>
                  <a:pt x="1008" y="510"/>
                </a:lnTo>
                <a:lnTo>
                  <a:pt x="1002" y="511"/>
                </a:lnTo>
                <a:lnTo>
                  <a:pt x="1002" y="511"/>
                </a:lnTo>
                <a:lnTo>
                  <a:pt x="990" y="515"/>
                </a:lnTo>
                <a:lnTo>
                  <a:pt x="985" y="515"/>
                </a:lnTo>
                <a:lnTo>
                  <a:pt x="981" y="515"/>
                </a:lnTo>
                <a:lnTo>
                  <a:pt x="981" y="515"/>
                </a:lnTo>
                <a:lnTo>
                  <a:pt x="967" y="502"/>
                </a:lnTo>
                <a:lnTo>
                  <a:pt x="958" y="494"/>
                </a:lnTo>
                <a:lnTo>
                  <a:pt x="952" y="489"/>
                </a:lnTo>
                <a:lnTo>
                  <a:pt x="952" y="489"/>
                </a:lnTo>
                <a:lnTo>
                  <a:pt x="895" y="417"/>
                </a:lnTo>
                <a:lnTo>
                  <a:pt x="854" y="368"/>
                </a:lnTo>
                <a:lnTo>
                  <a:pt x="834" y="342"/>
                </a:lnTo>
                <a:lnTo>
                  <a:pt x="834" y="342"/>
                </a:lnTo>
                <a:lnTo>
                  <a:pt x="828" y="331"/>
                </a:lnTo>
                <a:lnTo>
                  <a:pt x="822" y="317"/>
                </a:lnTo>
                <a:lnTo>
                  <a:pt x="814" y="304"/>
                </a:lnTo>
                <a:lnTo>
                  <a:pt x="809" y="295"/>
                </a:lnTo>
                <a:lnTo>
                  <a:pt x="809" y="295"/>
                </a:lnTo>
                <a:lnTo>
                  <a:pt x="796" y="281"/>
                </a:lnTo>
                <a:lnTo>
                  <a:pt x="774" y="256"/>
                </a:lnTo>
                <a:lnTo>
                  <a:pt x="745" y="223"/>
                </a:lnTo>
                <a:lnTo>
                  <a:pt x="745" y="223"/>
                </a:lnTo>
                <a:lnTo>
                  <a:pt x="761" y="221"/>
                </a:lnTo>
                <a:lnTo>
                  <a:pt x="773" y="218"/>
                </a:lnTo>
                <a:lnTo>
                  <a:pt x="784" y="216"/>
                </a:lnTo>
                <a:lnTo>
                  <a:pt x="784" y="216"/>
                </a:lnTo>
                <a:lnTo>
                  <a:pt x="787" y="214"/>
                </a:lnTo>
                <a:lnTo>
                  <a:pt x="791" y="211"/>
                </a:lnTo>
                <a:lnTo>
                  <a:pt x="798" y="205"/>
                </a:lnTo>
                <a:lnTo>
                  <a:pt x="803" y="199"/>
                </a:lnTo>
                <a:lnTo>
                  <a:pt x="806" y="194"/>
                </a:lnTo>
                <a:lnTo>
                  <a:pt x="806" y="194"/>
                </a:lnTo>
                <a:lnTo>
                  <a:pt x="807" y="190"/>
                </a:lnTo>
                <a:lnTo>
                  <a:pt x="809" y="188"/>
                </a:lnTo>
                <a:lnTo>
                  <a:pt x="813" y="183"/>
                </a:lnTo>
                <a:lnTo>
                  <a:pt x="817" y="176"/>
                </a:lnTo>
                <a:lnTo>
                  <a:pt x="817" y="176"/>
                </a:lnTo>
                <a:lnTo>
                  <a:pt x="820" y="162"/>
                </a:lnTo>
                <a:lnTo>
                  <a:pt x="820" y="157"/>
                </a:lnTo>
                <a:lnTo>
                  <a:pt x="819" y="151"/>
                </a:lnTo>
                <a:lnTo>
                  <a:pt x="819" y="151"/>
                </a:lnTo>
                <a:lnTo>
                  <a:pt x="815" y="138"/>
                </a:lnTo>
                <a:lnTo>
                  <a:pt x="814" y="132"/>
                </a:lnTo>
                <a:lnTo>
                  <a:pt x="817" y="126"/>
                </a:lnTo>
                <a:lnTo>
                  <a:pt x="817" y="126"/>
                </a:lnTo>
                <a:lnTo>
                  <a:pt x="820" y="116"/>
                </a:lnTo>
                <a:lnTo>
                  <a:pt x="824" y="99"/>
                </a:lnTo>
                <a:lnTo>
                  <a:pt x="825" y="89"/>
                </a:lnTo>
                <a:lnTo>
                  <a:pt x="826" y="79"/>
                </a:lnTo>
                <a:lnTo>
                  <a:pt x="825" y="70"/>
                </a:lnTo>
                <a:lnTo>
                  <a:pt x="823" y="61"/>
                </a:lnTo>
                <a:lnTo>
                  <a:pt x="823" y="61"/>
                </a:lnTo>
                <a:lnTo>
                  <a:pt x="819" y="49"/>
                </a:lnTo>
                <a:lnTo>
                  <a:pt x="817" y="39"/>
                </a:lnTo>
                <a:lnTo>
                  <a:pt x="815" y="36"/>
                </a:lnTo>
                <a:lnTo>
                  <a:pt x="813" y="33"/>
                </a:lnTo>
                <a:lnTo>
                  <a:pt x="809" y="29"/>
                </a:lnTo>
                <a:lnTo>
                  <a:pt x="806" y="26"/>
                </a:lnTo>
                <a:lnTo>
                  <a:pt x="806" y="26"/>
                </a:lnTo>
                <a:lnTo>
                  <a:pt x="795" y="19"/>
                </a:lnTo>
                <a:lnTo>
                  <a:pt x="784" y="12"/>
                </a:lnTo>
                <a:lnTo>
                  <a:pt x="773" y="8"/>
                </a:lnTo>
                <a:lnTo>
                  <a:pt x="756" y="4"/>
                </a:lnTo>
                <a:lnTo>
                  <a:pt x="756" y="4"/>
                </a:lnTo>
                <a:lnTo>
                  <a:pt x="756" y="3"/>
                </a:lnTo>
                <a:lnTo>
                  <a:pt x="757" y="1"/>
                </a:lnTo>
                <a:lnTo>
                  <a:pt x="753" y="0"/>
                </a:lnTo>
                <a:lnTo>
                  <a:pt x="745" y="0"/>
                </a:lnTo>
                <a:lnTo>
                  <a:pt x="745" y="0"/>
                </a:lnTo>
                <a:lnTo>
                  <a:pt x="734" y="0"/>
                </a:lnTo>
                <a:lnTo>
                  <a:pt x="726" y="1"/>
                </a:lnTo>
                <a:lnTo>
                  <a:pt x="715" y="4"/>
                </a:lnTo>
                <a:lnTo>
                  <a:pt x="715" y="4"/>
                </a:lnTo>
                <a:lnTo>
                  <a:pt x="712" y="5"/>
                </a:lnTo>
                <a:lnTo>
                  <a:pt x="708" y="6"/>
                </a:lnTo>
                <a:lnTo>
                  <a:pt x="702" y="11"/>
                </a:lnTo>
                <a:lnTo>
                  <a:pt x="702" y="11"/>
                </a:lnTo>
                <a:lnTo>
                  <a:pt x="696" y="16"/>
                </a:lnTo>
                <a:lnTo>
                  <a:pt x="691" y="22"/>
                </a:lnTo>
                <a:lnTo>
                  <a:pt x="691" y="22"/>
                </a:lnTo>
                <a:lnTo>
                  <a:pt x="684" y="29"/>
                </a:lnTo>
                <a:lnTo>
                  <a:pt x="680" y="33"/>
                </a:lnTo>
                <a:lnTo>
                  <a:pt x="680" y="33"/>
                </a:lnTo>
                <a:lnTo>
                  <a:pt x="678" y="36"/>
                </a:lnTo>
                <a:lnTo>
                  <a:pt x="673" y="43"/>
                </a:lnTo>
                <a:lnTo>
                  <a:pt x="673" y="43"/>
                </a:lnTo>
                <a:lnTo>
                  <a:pt x="667" y="51"/>
                </a:lnTo>
                <a:lnTo>
                  <a:pt x="662" y="61"/>
                </a:lnTo>
                <a:lnTo>
                  <a:pt x="662" y="61"/>
                </a:lnTo>
                <a:lnTo>
                  <a:pt x="659" y="66"/>
                </a:lnTo>
                <a:lnTo>
                  <a:pt x="657" y="68"/>
                </a:lnTo>
                <a:lnTo>
                  <a:pt x="655" y="71"/>
                </a:lnTo>
                <a:lnTo>
                  <a:pt x="655" y="76"/>
                </a:lnTo>
                <a:lnTo>
                  <a:pt x="655" y="76"/>
                </a:lnTo>
                <a:lnTo>
                  <a:pt x="655" y="84"/>
                </a:lnTo>
                <a:lnTo>
                  <a:pt x="653" y="95"/>
                </a:lnTo>
                <a:lnTo>
                  <a:pt x="651" y="107"/>
                </a:lnTo>
                <a:lnTo>
                  <a:pt x="651" y="107"/>
                </a:lnTo>
                <a:close/>
                <a:moveTo>
                  <a:pt x="605" y="467"/>
                </a:moveTo>
                <a:lnTo>
                  <a:pt x="605" y="467"/>
                </a:lnTo>
                <a:lnTo>
                  <a:pt x="663" y="516"/>
                </a:lnTo>
                <a:lnTo>
                  <a:pt x="711" y="554"/>
                </a:lnTo>
                <a:lnTo>
                  <a:pt x="731" y="571"/>
                </a:lnTo>
                <a:lnTo>
                  <a:pt x="748" y="583"/>
                </a:lnTo>
                <a:lnTo>
                  <a:pt x="748" y="583"/>
                </a:lnTo>
                <a:lnTo>
                  <a:pt x="772" y="596"/>
                </a:lnTo>
                <a:lnTo>
                  <a:pt x="790" y="606"/>
                </a:lnTo>
                <a:lnTo>
                  <a:pt x="801" y="610"/>
                </a:lnTo>
                <a:lnTo>
                  <a:pt x="806" y="611"/>
                </a:lnTo>
                <a:lnTo>
                  <a:pt x="830" y="615"/>
                </a:lnTo>
                <a:lnTo>
                  <a:pt x="841" y="615"/>
                </a:lnTo>
                <a:lnTo>
                  <a:pt x="859" y="618"/>
                </a:lnTo>
                <a:lnTo>
                  <a:pt x="859" y="618"/>
                </a:lnTo>
                <a:lnTo>
                  <a:pt x="865" y="632"/>
                </a:lnTo>
                <a:lnTo>
                  <a:pt x="869" y="641"/>
                </a:lnTo>
                <a:lnTo>
                  <a:pt x="870" y="647"/>
                </a:lnTo>
                <a:lnTo>
                  <a:pt x="870" y="647"/>
                </a:lnTo>
                <a:lnTo>
                  <a:pt x="870" y="650"/>
                </a:lnTo>
                <a:lnTo>
                  <a:pt x="871" y="654"/>
                </a:lnTo>
                <a:lnTo>
                  <a:pt x="876" y="666"/>
                </a:lnTo>
                <a:lnTo>
                  <a:pt x="884" y="683"/>
                </a:lnTo>
                <a:lnTo>
                  <a:pt x="884" y="683"/>
                </a:lnTo>
                <a:lnTo>
                  <a:pt x="882" y="685"/>
                </a:lnTo>
                <a:lnTo>
                  <a:pt x="881" y="686"/>
                </a:lnTo>
                <a:lnTo>
                  <a:pt x="880" y="690"/>
                </a:lnTo>
                <a:lnTo>
                  <a:pt x="880" y="705"/>
                </a:lnTo>
                <a:lnTo>
                  <a:pt x="687" y="733"/>
                </a:lnTo>
                <a:lnTo>
                  <a:pt x="634" y="640"/>
                </a:lnTo>
                <a:lnTo>
                  <a:pt x="634" y="640"/>
                </a:lnTo>
                <a:lnTo>
                  <a:pt x="627" y="622"/>
                </a:lnTo>
                <a:lnTo>
                  <a:pt x="620" y="608"/>
                </a:lnTo>
                <a:lnTo>
                  <a:pt x="616" y="600"/>
                </a:lnTo>
                <a:lnTo>
                  <a:pt x="616" y="600"/>
                </a:lnTo>
                <a:lnTo>
                  <a:pt x="606" y="587"/>
                </a:lnTo>
                <a:lnTo>
                  <a:pt x="589" y="562"/>
                </a:lnTo>
                <a:lnTo>
                  <a:pt x="566" y="528"/>
                </a:lnTo>
                <a:lnTo>
                  <a:pt x="569" y="515"/>
                </a:lnTo>
                <a:lnTo>
                  <a:pt x="569" y="515"/>
                </a:lnTo>
                <a:lnTo>
                  <a:pt x="569" y="512"/>
                </a:lnTo>
                <a:lnTo>
                  <a:pt x="570" y="509"/>
                </a:lnTo>
                <a:lnTo>
                  <a:pt x="573" y="504"/>
                </a:lnTo>
                <a:lnTo>
                  <a:pt x="573" y="504"/>
                </a:lnTo>
                <a:lnTo>
                  <a:pt x="580" y="494"/>
                </a:lnTo>
                <a:lnTo>
                  <a:pt x="591" y="482"/>
                </a:lnTo>
                <a:lnTo>
                  <a:pt x="605" y="467"/>
                </a:lnTo>
                <a:lnTo>
                  <a:pt x="605" y="467"/>
                </a:lnTo>
                <a:close/>
                <a:moveTo>
                  <a:pt x="873" y="736"/>
                </a:moveTo>
                <a:lnTo>
                  <a:pt x="695" y="999"/>
                </a:lnTo>
                <a:lnTo>
                  <a:pt x="695" y="999"/>
                </a:lnTo>
                <a:lnTo>
                  <a:pt x="698" y="934"/>
                </a:lnTo>
                <a:lnTo>
                  <a:pt x="698" y="934"/>
                </a:lnTo>
                <a:lnTo>
                  <a:pt x="702" y="902"/>
                </a:lnTo>
                <a:lnTo>
                  <a:pt x="705" y="873"/>
                </a:lnTo>
                <a:lnTo>
                  <a:pt x="705" y="873"/>
                </a:lnTo>
                <a:lnTo>
                  <a:pt x="705" y="863"/>
                </a:lnTo>
                <a:lnTo>
                  <a:pt x="703" y="856"/>
                </a:lnTo>
                <a:lnTo>
                  <a:pt x="702" y="850"/>
                </a:lnTo>
                <a:lnTo>
                  <a:pt x="702" y="845"/>
                </a:lnTo>
                <a:lnTo>
                  <a:pt x="702" y="845"/>
                </a:lnTo>
                <a:lnTo>
                  <a:pt x="701" y="841"/>
                </a:lnTo>
                <a:lnTo>
                  <a:pt x="698" y="836"/>
                </a:lnTo>
                <a:lnTo>
                  <a:pt x="691" y="823"/>
                </a:lnTo>
                <a:lnTo>
                  <a:pt x="680" y="805"/>
                </a:lnTo>
                <a:lnTo>
                  <a:pt x="680" y="797"/>
                </a:lnTo>
                <a:lnTo>
                  <a:pt x="687" y="780"/>
                </a:lnTo>
                <a:lnTo>
                  <a:pt x="873" y="736"/>
                </a:lnTo>
                <a:close/>
                <a:moveTo>
                  <a:pt x="584" y="858"/>
                </a:moveTo>
                <a:lnTo>
                  <a:pt x="601" y="888"/>
                </a:lnTo>
                <a:lnTo>
                  <a:pt x="601" y="888"/>
                </a:lnTo>
                <a:lnTo>
                  <a:pt x="601" y="902"/>
                </a:lnTo>
                <a:lnTo>
                  <a:pt x="601" y="914"/>
                </a:lnTo>
                <a:lnTo>
                  <a:pt x="601" y="924"/>
                </a:lnTo>
                <a:lnTo>
                  <a:pt x="601" y="924"/>
                </a:lnTo>
                <a:lnTo>
                  <a:pt x="605" y="962"/>
                </a:lnTo>
                <a:lnTo>
                  <a:pt x="607" y="989"/>
                </a:lnTo>
                <a:lnTo>
                  <a:pt x="609" y="1002"/>
                </a:lnTo>
                <a:lnTo>
                  <a:pt x="612" y="1013"/>
                </a:lnTo>
                <a:lnTo>
                  <a:pt x="612" y="1013"/>
                </a:lnTo>
                <a:lnTo>
                  <a:pt x="627" y="1062"/>
                </a:lnTo>
                <a:lnTo>
                  <a:pt x="634" y="1089"/>
                </a:lnTo>
                <a:lnTo>
                  <a:pt x="612" y="1122"/>
                </a:lnTo>
                <a:lnTo>
                  <a:pt x="584" y="1103"/>
                </a:lnTo>
                <a:lnTo>
                  <a:pt x="516" y="902"/>
                </a:lnTo>
                <a:lnTo>
                  <a:pt x="516" y="902"/>
                </a:lnTo>
                <a:lnTo>
                  <a:pt x="527" y="896"/>
                </a:lnTo>
                <a:lnTo>
                  <a:pt x="536" y="890"/>
                </a:lnTo>
                <a:lnTo>
                  <a:pt x="544" y="884"/>
                </a:lnTo>
                <a:lnTo>
                  <a:pt x="544" y="884"/>
                </a:lnTo>
                <a:lnTo>
                  <a:pt x="553" y="877"/>
                </a:lnTo>
                <a:lnTo>
                  <a:pt x="567" y="869"/>
                </a:lnTo>
                <a:lnTo>
                  <a:pt x="584" y="858"/>
                </a:lnTo>
                <a:lnTo>
                  <a:pt x="584" y="858"/>
                </a:lnTo>
                <a:close/>
                <a:moveTo>
                  <a:pt x="494" y="910"/>
                </a:moveTo>
                <a:lnTo>
                  <a:pt x="547" y="1092"/>
                </a:lnTo>
                <a:lnTo>
                  <a:pt x="527" y="1092"/>
                </a:lnTo>
                <a:lnTo>
                  <a:pt x="516" y="1096"/>
                </a:lnTo>
                <a:lnTo>
                  <a:pt x="516" y="1096"/>
                </a:lnTo>
                <a:lnTo>
                  <a:pt x="514" y="1091"/>
                </a:lnTo>
                <a:lnTo>
                  <a:pt x="511" y="1075"/>
                </a:lnTo>
                <a:lnTo>
                  <a:pt x="503" y="1053"/>
                </a:lnTo>
                <a:lnTo>
                  <a:pt x="497" y="1039"/>
                </a:lnTo>
                <a:lnTo>
                  <a:pt x="490" y="1024"/>
                </a:lnTo>
                <a:lnTo>
                  <a:pt x="490" y="1024"/>
                </a:lnTo>
                <a:lnTo>
                  <a:pt x="474" y="994"/>
                </a:lnTo>
                <a:lnTo>
                  <a:pt x="460" y="969"/>
                </a:lnTo>
                <a:lnTo>
                  <a:pt x="444" y="945"/>
                </a:lnTo>
                <a:lnTo>
                  <a:pt x="494" y="910"/>
                </a:lnTo>
                <a:close/>
                <a:moveTo>
                  <a:pt x="985" y="952"/>
                </a:moveTo>
                <a:lnTo>
                  <a:pt x="1067" y="1146"/>
                </a:lnTo>
                <a:lnTo>
                  <a:pt x="1067" y="1146"/>
                </a:lnTo>
                <a:lnTo>
                  <a:pt x="1071" y="1150"/>
                </a:lnTo>
                <a:lnTo>
                  <a:pt x="1075" y="1152"/>
                </a:lnTo>
                <a:lnTo>
                  <a:pt x="1076" y="1155"/>
                </a:lnTo>
                <a:lnTo>
                  <a:pt x="1077" y="1157"/>
                </a:lnTo>
                <a:lnTo>
                  <a:pt x="1077" y="1157"/>
                </a:lnTo>
                <a:lnTo>
                  <a:pt x="1077" y="1162"/>
                </a:lnTo>
                <a:lnTo>
                  <a:pt x="1080" y="1168"/>
                </a:lnTo>
                <a:lnTo>
                  <a:pt x="1082" y="1175"/>
                </a:lnTo>
                <a:lnTo>
                  <a:pt x="1087" y="1184"/>
                </a:lnTo>
                <a:lnTo>
                  <a:pt x="1093" y="1191"/>
                </a:lnTo>
                <a:lnTo>
                  <a:pt x="1101" y="1198"/>
                </a:lnTo>
                <a:lnTo>
                  <a:pt x="1104" y="1201"/>
                </a:lnTo>
                <a:lnTo>
                  <a:pt x="1109" y="1202"/>
                </a:lnTo>
                <a:lnTo>
                  <a:pt x="1115" y="1203"/>
                </a:lnTo>
                <a:lnTo>
                  <a:pt x="1120" y="1203"/>
                </a:lnTo>
                <a:lnTo>
                  <a:pt x="1120" y="1203"/>
                </a:lnTo>
                <a:lnTo>
                  <a:pt x="1131" y="1203"/>
                </a:lnTo>
                <a:lnTo>
                  <a:pt x="1141" y="1201"/>
                </a:lnTo>
                <a:lnTo>
                  <a:pt x="1148" y="1198"/>
                </a:lnTo>
                <a:lnTo>
                  <a:pt x="1155" y="1196"/>
                </a:lnTo>
                <a:lnTo>
                  <a:pt x="1162" y="1192"/>
                </a:lnTo>
                <a:lnTo>
                  <a:pt x="1166" y="1187"/>
                </a:lnTo>
                <a:lnTo>
                  <a:pt x="1177" y="1179"/>
                </a:lnTo>
                <a:lnTo>
                  <a:pt x="1177" y="1179"/>
                </a:lnTo>
                <a:lnTo>
                  <a:pt x="1180" y="1175"/>
                </a:lnTo>
                <a:lnTo>
                  <a:pt x="1181" y="1173"/>
                </a:lnTo>
                <a:lnTo>
                  <a:pt x="1184" y="1163"/>
                </a:lnTo>
                <a:lnTo>
                  <a:pt x="1182" y="1152"/>
                </a:lnTo>
                <a:lnTo>
                  <a:pt x="1181" y="1141"/>
                </a:lnTo>
                <a:lnTo>
                  <a:pt x="1177" y="1129"/>
                </a:lnTo>
                <a:lnTo>
                  <a:pt x="1173" y="1118"/>
                </a:lnTo>
                <a:lnTo>
                  <a:pt x="1166" y="1108"/>
                </a:lnTo>
                <a:lnTo>
                  <a:pt x="1159" y="1100"/>
                </a:lnTo>
                <a:lnTo>
                  <a:pt x="1159" y="1100"/>
                </a:lnTo>
                <a:lnTo>
                  <a:pt x="1148" y="1089"/>
                </a:lnTo>
                <a:lnTo>
                  <a:pt x="1138" y="1081"/>
                </a:lnTo>
                <a:lnTo>
                  <a:pt x="1124" y="1070"/>
                </a:lnTo>
                <a:lnTo>
                  <a:pt x="1124" y="1070"/>
                </a:lnTo>
                <a:lnTo>
                  <a:pt x="1119" y="1062"/>
                </a:lnTo>
                <a:lnTo>
                  <a:pt x="1109" y="1042"/>
                </a:lnTo>
                <a:lnTo>
                  <a:pt x="1085" y="988"/>
                </a:lnTo>
                <a:lnTo>
                  <a:pt x="1052" y="910"/>
                </a:lnTo>
                <a:lnTo>
                  <a:pt x="1052" y="910"/>
                </a:lnTo>
                <a:lnTo>
                  <a:pt x="1070" y="907"/>
                </a:lnTo>
                <a:lnTo>
                  <a:pt x="1090" y="906"/>
                </a:lnTo>
                <a:lnTo>
                  <a:pt x="1113" y="906"/>
                </a:lnTo>
                <a:lnTo>
                  <a:pt x="1138" y="907"/>
                </a:lnTo>
                <a:lnTo>
                  <a:pt x="1164" y="911"/>
                </a:lnTo>
                <a:lnTo>
                  <a:pt x="1175" y="913"/>
                </a:lnTo>
                <a:lnTo>
                  <a:pt x="1187" y="917"/>
                </a:lnTo>
                <a:lnTo>
                  <a:pt x="1197" y="922"/>
                </a:lnTo>
                <a:lnTo>
                  <a:pt x="1207" y="928"/>
                </a:lnTo>
                <a:lnTo>
                  <a:pt x="1207" y="928"/>
                </a:lnTo>
                <a:lnTo>
                  <a:pt x="1225" y="940"/>
                </a:lnTo>
                <a:lnTo>
                  <a:pt x="1246" y="956"/>
                </a:lnTo>
                <a:lnTo>
                  <a:pt x="1258" y="964"/>
                </a:lnTo>
                <a:lnTo>
                  <a:pt x="1269" y="974"/>
                </a:lnTo>
                <a:lnTo>
                  <a:pt x="1280" y="985"/>
                </a:lnTo>
                <a:lnTo>
                  <a:pt x="1291" y="997"/>
                </a:lnTo>
                <a:lnTo>
                  <a:pt x="1302" y="1011"/>
                </a:lnTo>
                <a:lnTo>
                  <a:pt x="1312" y="1025"/>
                </a:lnTo>
                <a:lnTo>
                  <a:pt x="1321" y="1041"/>
                </a:lnTo>
                <a:lnTo>
                  <a:pt x="1329" y="1061"/>
                </a:lnTo>
                <a:lnTo>
                  <a:pt x="1336" y="1080"/>
                </a:lnTo>
                <a:lnTo>
                  <a:pt x="1341" y="1102"/>
                </a:lnTo>
                <a:lnTo>
                  <a:pt x="1344" y="1127"/>
                </a:lnTo>
                <a:lnTo>
                  <a:pt x="1346" y="1153"/>
                </a:lnTo>
                <a:lnTo>
                  <a:pt x="1346" y="1153"/>
                </a:lnTo>
                <a:lnTo>
                  <a:pt x="1346" y="1180"/>
                </a:lnTo>
                <a:lnTo>
                  <a:pt x="1343" y="1206"/>
                </a:lnTo>
                <a:lnTo>
                  <a:pt x="1338" y="1229"/>
                </a:lnTo>
                <a:lnTo>
                  <a:pt x="1332" y="1251"/>
                </a:lnTo>
                <a:lnTo>
                  <a:pt x="1324" y="1272"/>
                </a:lnTo>
                <a:lnTo>
                  <a:pt x="1314" y="1290"/>
                </a:lnTo>
                <a:lnTo>
                  <a:pt x="1304" y="1307"/>
                </a:lnTo>
                <a:lnTo>
                  <a:pt x="1292" y="1323"/>
                </a:lnTo>
                <a:lnTo>
                  <a:pt x="1280" y="1336"/>
                </a:lnTo>
                <a:lnTo>
                  <a:pt x="1268" y="1348"/>
                </a:lnTo>
                <a:lnTo>
                  <a:pt x="1254" y="1359"/>
                </a:lnTo>
                <a:lnTo>
                  <a:pt x="1241" y="1369"/>
                </a:lnTo>
                <a:lnTo>
                  <a:pt x="1227" y="1378"/>
                </a:lnTo>
                <a:lnTo>
                  <a:pt x="1214" y="1385"/>
                </a:lnTo>
                <a:lnTo>
                  <a:pt x="1201" y="1390"/>
                </a:lnTo>
                <a:lnTo>
                  <a:pt x="1188" y="1395"/>
                </a:lnTo>
                <a:lnTo>
                  <a:pt x="1188" y="1395"/>
                </a:lnTo>
                <a:lnTo>
                  <a:pt x="1175" y="1397"/>
                </a:lnTo>
                <a:lnTo>
                  <a:pt x="1162" y="1398"/>
                </a:lnTo>
                <a:lnTo>
                  <a:pt x="1147" y="1398"/>
                </a:lnTo>
                <a:lnTo>
                  <a:pt x="1131" y="1397"/>
                </a:lnTo>
                <a:lnTo>
                  <a:pt x="1115" y="1395"/>
                </a:lnTo>
                <a:lnTo>
                  <a:pt x="1099" y="1390"/>
                </a:lnTo>
                <a:lnTo>
                  <a:pt x="1082" y="1385"/>
                </a:lnTo>
                <a:lnTo>
                  <a:pt x="1065" y="1378"/>
                </a:lnTo>
                <a:lnTo>
                  <a:pt x="1048" y="1369"/>
                </a:lnTo>
                <a:lnTo>
                  <a:pt x="1031" y="1359"/>
                </a:lnTo>
                <a:lnTo>
                  <a:pt x="1015" y="1350"/>
                </a:lnTo>
                <a:lnTo>
                  <a:pt x="999" y="1337"/>
                </a:lnTo>
                <a:lnTo>
                  <a:pt x="985" y="1324"/>
                </a:lnTo>
                <a:lnTo>
                  <a:pt x="970" y="1309"/>
                </a:lnTo>
                <a:lnTo>
                  <a:pt x="957" y="1292"/>
                </a:lnTo>
                <a:lnTo>
                  <a:pt x="945" y="1275"/>
                </a:lnTo>
                <a:lnTo>
                  <a:pt x="945" y="1275"/>
                </a:lnTo>
                <a:lnTo>
                  <a:pt x="935" y="1258"/>
                </a:lnTo>
                <a:lnTo>
                  <a:pt x="925" y="1241"/>
                </a:lnTo>
                <a:lnTo>
                  <a:pt x="918" y="1224"/>
                </a:lnTo>
                <a:lnTo>
                  <a:pt x="913" y="1207"/>
                </a:lnTo>
                <a:lnTo>
                  <a:pt x="908" y="1191"/>
                </a:lnTo>
                <a:lnTo>
                  <a:pt x="906" y="1175"/>
                </a:lnTo>
                <a:lnTo>
                  <a:pt x="903" y="1159"/>
                </a:lnTo>
                <a:lnTo>
                  <a:pt x="902" y="1145"/>
                </a:lnTo>
                <a:lnTo>
                  <a:pt x="902" y="1131"/>
                </a:lnTo>
                <a:lnTo>
                  <a:pt x="903" y="1117"/>
                </a:lnTo>
                <a:lnTo>
                  <a:pt x="906" y="1091"/>
                </a:lnTo>
                <a:lnTo>
                  <a:pt x="910" y="1069"/>
                </a:lnTo>
                <a:lnTo>
                  <a:pt x="917" y="1050"/>
                </a:lnTo>
                <a:lnTo>
                  <a:pt x="917" y="1050"/>
                </a:lnTo>
                <a:lnTo>
                  <a:pt x="919" y="1040"/>
                </a:lnTo>
                <a:lnTo>
                  <a:pt x="923" y="1031"/>
                </a:lnTo>
                <a:lnTo>
                  <a:pt x="932" y="1014"/>
                </a:lnTo>
                <a:lnTo>
                  <a:pt x="945" y="997"/>
                </a:lnTo>
                <a:lnTo>
                  <a:pt x="956" y="983"/>
                </a:lnTo>
                <a:lnTo>
                  <a:pt x="967" y="971"/>
                </a:lnTo>
                <a:lnTo>
                  <a:pt x="975" y="961"/>
                </a:lnTo>
                <a:lnTo>
                  <a:pt x="985" y="952"/>
                </a:lnTo>
                <a:lnTo>
                  <a:pt x="985" y="952"/>
                </a:lnTo>
                <a:close/>
                <a:moveTo>
                  <a:pt x="333" y="921"/>
                </a:moveTo>
                <a:lnTo>
                  <a:pt x="333" y="921"/>
                </a:lnTo>
                <a:lnTo>
                  <a:pt x="327" y="922"/>
                </a:lnTo>
                <a:lnTo>
                  <a:pt x="319" y="924"/>
                </a:lnTo>
                <a:lnTo>
                  <a:pt x="317" y="927"/>
                </a:lnTo>
                <a:lnTo>
                  <a:pt x="314" y="929"/>
                </a:lnTo>
                <a:lnTo>
                  <a:pt x="314" y="933"/>
                </a:lnTo>
                <a:lnTo>
                  <a:pt x="314" y="938"/>
                </a:lnTo>
                <a:lnTo>
                  <a:pt x="314" y="938"/>
                </a:lnTo>
                <a:lnTo>
                  <a:pt x="318" y="949"/>
                </a:lnTo>
                <a:lnTo>
                  <a:pt x="322" y="955"/>
                </a:lnTo>
                <a:lnTo>
                  <a:pt x="324" y="960"/>
                </a:lnTo>
                <a:lnTo>
                  <a:pt x="325" y="963"/>
                </a:lnTo>
                <a:lnTo>
                  <a:pt x="325" y="963"/>
                </a:lnTo>
                <a:lnTo>
                  <a:pt x="325" y="964"/>
                </a:lnTo>
                <a:lnTo>
                  <a:pt x="324" y="964"/>
                </a:lnTo>
                <a:lnTo>
                  <a:pt x="321" y="966"/>
                </a:lnTo>
                <a:lnTo>
                  <a:pt x="316" y="966"/>
                </a:lnTo>
                <a:lnTo>
                  <a:pt x="311" y="967"/>
                </a:lnTo>
                <a:lnTo>
                  <a:pt x="311" y="967"/>
                </a:lnTo>
                <a:lnTo>
                  <a:pt x="310" y="967"/>
                </a:lnTo>
                <a:lnTo>
                  <a:pt x="307" y="966"/>
                </a:lnTo>
                <a:lnTo>
                  <a:pt x="305" y="962"/>
                </a:lnTo>
                <a:lnTo>
                  <a:pt x="304" y="961"/>
                </a:lnTo>
                <a:lnTo>
                  <a:pt x="301" y="962"/>
                </a:lnTo>
                <a:lnTo>
                  <a:pt x="300" y="964"/>
                </a:lnTo>
                <a:lnTo>
                  <a:pt x="297" y="971"/>
                </a:lnTo>
                <a:lnTo>
                  <a:pt x="297" y="971"/>
                </a:lnTo>
                <a:lnTo>
                  <a:pt x="290" y="992"/>
                </a:lnTo>
                <a:lnTo>
                  <a:pt x="290" y="992"/>
                </a:lnTo>
                <a:lnTo>
                  <a:pt x="284" y="994"/>
                </a:lnTo>
                <a:lnTo>
                  <a:pt x="278" y="995"/>
                </a:lnTo>
                <a:lnTo>
                  <a:pt x="272" y="996"/>
                </a:lnTo>
                <a:lnTo>
                  <a:pt x="272" y="996"/>
                </a:lnTo>
                <a:lnTo>
                  <a:pt x="267" y="995"/>
                </a:lnTo>
                <a:lnTo>
                  <a:pt x="262" y="994"/>
                </a:lnTo>
                <a:lnTo>
                  <a:pt x="261" y="994"/>
                </a:lnTo>
                <a:lnTo>
                  <a:pt x="258" y="994"/>
                </a:lnTo>
                <a:lnTo>
                  <a:pt x="256" y="996"/>
                </a:lnTo>
                <a:lnTo>
                  <a:pt x="254" y="999"/>
                </a:lnTo>
                <a:lnTo>
                  <a:pt x="254" y="999"/>
                </a:lnTo>
                <a:lnTo>
                  <a:pt x="252" y="1005"/>
                </a:lnTo>
                <a:lnTo>
                  <a:pt x="250" y="1011"/>
                </a:lnTo>
                <a:lnTo>
                  <a:pt x="246" y="1027"/>
                </a:lnTo>
                <a:lnTo>
                  <a:pt x="244" y="1046"/>
                </a:lnTo>
                <a:lnTo>
                  <a:pt x="244" y="1046"/>
                </a:lnTo>
                <a:lnTo>
                  <a:pt x="245" y="1045"/>
                </a:lnTo>
                <a:lnTo>
                  <a:pt x="249" y="1045"/>
                </a:lnTo>
                <a:lnTo>
                  <a:pt x="250" y="1045"/>
                </a:lnTo>
                <a:lnTo>
                  <a:pt x="249" y="1046"/>
                </a:lnTo>
                <a:lnTo>
                  <a:pt x="240" y="1053"/>
                </a:lnTo>
                <a:lnTo>
                  <a:pt x="240" y="1053"/>
                </a:lnTo>
                <a:lnTo>
                  <a:pt x="234" y="1058"/>
                </a:lnTo>
                <a:lnTo>
                  <a:pt x="229" y="1062"/>
                </a:lnTo>
                <a:lnTo>
                  <a:pt x="222" y="1070"/>
                </a:lnTo>
                <a:lnTo>
                  <a:pt x="219" y="1077"/>
                </a:lnTo>
                <a:lnTo>
                  <a:pt x="218" y="1081"/>
                </a:lnTo>
                <a:lnTo>
                  <a:pt x="218" y="1081"/>
                </a:lnTo>
                <a:lnTo>
                  <a:pt x="218" y="1086"/>
                </a:lnTo>
                <a:lnTo>
                  <a:pt x="219" y="1092"/>
                </a:lnTo>
                <a:lnTo>
                  <a:pt x="218" y="1099"/>
                </a:lnTo>
                <a:lnTo>
                  <a:pt x="217" y="1102"/>
                </a:lnTo>
                <a:lnTo>
                  <a:pt x="215" y="1103"/>
                </a:lnTo>
                <a:lnTo>
                  <a:pt x="215" y="1103"/>
                </a:lnTo>
                <a:lnTo>
                  <a:pt x="212" y="1103"/>
                </a:lnTo>
                <a:lnTo>
                  <a:pt x="208" y="1103"/>
                </a:lnTo>
                <a:lnTo>
                  <a:pt x="204" y="1101"/>
                </a:lnTo>
                <a:lnTo>
                  <a:pt x="201" y="1101"/>
                </a:lnTo>
                <a:lnTo>
                  <a:pt x="200" y="1102"/>
                </a:lnTo>
                <a:lnTo>
                  <a:pt x="197" y="1105"/>
                </a:lnTo>
                <a:lnTo>
                  <a:pt x="197" y="1111"/>
                </a:lnTo>
                <a:lnTo>
                  <a:pt x="197" y="1111"/>
                </a:lnTo>
                <a:lnTo>
                  <a:pt x="191" y="1145"/>
                </a:lnTo>
                <a:lnTo>
                  <a:pt x="191" y="1162"/>
                </a:lnTo>
                <a:lnTo>
                  <a:pt x="191" y="1169"/>
                </a:lnTo>
                <a:lnTo>
                  <a:pt x="194" y="1175"/>
                </a:lnTo>
                <a:lnTo>
                  <a:pt x="194" y="1175"/>
                </a:lnTo>
                <a:lnTo>
                  <a:pt x="199" y="1185"/>
                </a:lnTo>
                <a:lnTo>
                  <a:pt x="205" y="1195"/>
                </a:lnTo>
                <a:lnTo>
                  <a:pt x="215" y="1207"/>
                </a:lnTo>
                <a:lnTo>
                  <a:pt x="215" y="1207"/>
                </a:lnTo>
                <a:lnTo>
                  <a:pt x="216" y="1209"/>
                </a:lnTo>
                <a:lnTo>
                  <a:pt x="215" y="1211"/>
                </a:lnTo>
                <a:lnTo>
                  <a:pt x="213" y="1213"/>
                </a:lnTo>
                <a:lnTo>
                  <a:pt x="212" y="1214"/>
                </a:lnTo>
                <a:lnTo>
                  <a:pt x="212" y="1217"/>
                </a:lnTo>
                <a:lnTo>
                  <a:pt x="213" y="1219"/>
                </a:lnTo>
                <a:lnTo>
                  <a:pt x="215" y="1222"/>
                </a:lnTo>
                <a:lnTo>
                  <a:pt x="215" y="1222"/>
                </a:lnTo>
                <a:lnTo>
                  <a:pt x="221" y="1228"/>
                </a:lnTo>
                <a:lnTo>
                  <a:pt x="227" y="1231"/>
                </a:lnTo>
                <a:lnTo>
                  <a:pt x="234" y="1233"/>
                </a:lnTo>
                <a:lnTo>
                  <a:pt x="240" y="1233"/>
                </a:lnTo>
                <a:lnTo>
                  <a:pt x="240" y="1233"/>
                </a:lnTo>
                <a:lnTo>
                  <a:pt x="255" y="1226"/>
                </a:lnTo>
                <a:lnTo>
                  <a:pt x="264" y="1222"/>
                </a:lnTo>
                <a:lnTo>
                  <a:pt x="264" y="1222"/>
                </a:lnTo>
                <a:lnTo>
                  <a:pt x="261" y="1235"/>
                </a:lnTo>
                <a:lnTo>
                  <a:pt x="255" y="1262"/>
                </a:lnTo>
                <a:lnTo>
                  <a:pt x="251" y="1278"/>
                </a:lnTo>
                <a:lnTo>
                  <a:pt x="249" y="1291"/>
                </a:lnTo>
                <a:lnTo>
                  <a:pt x="249" y="1301"/>
                </a:lnTo>
                <a:lnTo>
                  <a:pt x="250" y="1303"/>
                </a:lnTo>
                <a:lnTo>
                  <a:pt x="251" y="1305"/>
                </a:lnTo>
                <a:lnTo>
                  <a:pt x="251" y="1305"/>
                </a:lnTo>
                <a:lnTo>
                  <a:pt x="271" y="1309"/>
                </a:lnTo>
                <a:lnTo>
                  <a:pt x="280" y="1312"/>
                </a:lnTo>
                <a:lnTo>
                  <a:pt x="286" y="1312"/>
                </a:lnTo>
                <a:lnTo>
                  <a:pt x="286" y="1312"/>
                </a:lnTo>
                <a:lnTo>
                  <a:pt x="288" y="1309"/>
                </a:lnTo>
                <a:lnTo>
                  <a:pt x="286" y="1303"/>
                </a:lnTo>
                <a:lnTo>
                  <a:pt x="284" y="1284"/>
                </a:lnTo>
                <a:lnTo>
                  <a:pt x="279" y="1258"/>
                </a:lnTo>
                <a:lnTo>
                  <a:pt x="297" y="1197"/>
                </a:lnTo>
                <a:lnTo>
                  <a:pt x="297" y="1197"/>
                </a:lnTo>
                <a:lnTo>
                  <a:pt x="334" y="1195"/>
                </a:lnTo>
                <a:lnTo>
                  <a:pt x="360" y="1195"/>
                </a:lnTo>
                <a:lnTo>
                  <a:pt x="368" y="1195"/>
                </a:lnTo>
                <a:lnTo>
                  <a:pt x="372" y="1196"/>
                </a:lnTo>
                <a:lnTo>
                  <a:pt x="372" y="1197"/>
                </a:lnTo>
                <a:lnTo>
                  <a:pt x="372" y="1197"/>
                </a:lnTo>
                <a:lnTo>
                  <a:pt x="375" y="1201"/>
                </a:lnTo>
                <a:lnTo>
                  <a:pt x="380" y="1206"/>
                </a:lnTo>
                <a:lnTo>
                  <a:pt x="386" y="1209"/>
                </a:lnTo>
                <a:lnTo>
                  <a:pt x="389" y="1211"/>
                </a:lnTo>
                <a:lnTo>
                  <a:pt x="390" y="1211"/>
                </a:lnTo>
                <a:lnTo>
                  <a:pt x="390" y="1211"/>
                </a:lnTo>
                <a:lnTo>
                  <a:pt x="399" y="1207"/>
                </a:lnTo>
                <a:lnTo>
                  <a:pt x="405" y="1203"/>
                </a:lnTo>
                <a:lnTo>
                  <a:pt x="405" y="1179"/>
                </a:lnTo>
                <a:lnTo>
                  <a:pt x="469" y="1186"/>
                </a:lnTo>
                <a:lnTo>
                  <a:pt x="469" y="1186"/>
                </a:lnTo>
                <a:lnTo>
                  <a:pt x="464" y="1211"/>
                </a:lnTo>
                <a:lnTo>
                  <a:pt x="457" y="1237"/>
                </a:lnTo>
                <a:lnTo>
                  <a:pt x="449" y="1267"/>
                </a:lnTo>
                <a:lnTo>
                  <a:pt x="442" y="1283"/>
                </a:lnTo>
                <a:lnTo>
                  <a:pt x="436" y="1298"/>
                </a:lnTo>
                <a:lnTo>
                  <a:pt x="429" y="1313"/>
                </a:lnTo>
                <a:lnTo>
                  <a:pt x="421" y="1326"/>
                </a:lnTo>
                <a:lnTo>
                  <a:pt x="412" y="1337"/>
                </a:lnTo>
                <a:lnTo>
                  <a:pt x="402" y="1347"/>
                </a:lnTo>
                <a:lnTo>
                  <a:pt x="391" y="1354"/>
                </a:lnTo>
                <a:lnTo>
                  <a:pt x="385" y="1357"/>
                </a:lnTo>
                <a:lnTo>
                  <a:pt x="379" y="1358"/>
                </a:lnTo>
                <a:lnTo>
                  <a:pt x="379" y="1358"/>
                </a:lnTo>
                <a:lnTo>
                  <a:pt x="355" y="1364"/>
                </a:lnTo>
                <a:lnTo>
                  <a:pt x="329" y="1370"/>
                </a:lnTo>
                <a:lnTo>
                  <a:pt x="304" y="1375"/>
                </a:lnTo>
                <a:lnTo>
                  <a:pt x="290" y="1378"/>
                </a:lnTo>
                <a:lnTo>
                  <a:pt x="275" y="1378"/>
                </a:lnTo>
                <a:lnTo>
                  <a:pt x="262" y="1378"/>
                </a:lnTo>
                <a:lnTo>
                  <a:pt x="247" y="1376"/>
                </a:lnTo>
                <a:lnTo>
                  <a:pt x="234" y="1374"/>
                </a:lnTo>
                <a:lnTo>
                  <a:pt x="219" y="1370"/>
                </a:lnTo>
                <a:lnTo>
                  <a:pt x="204" y="1364"/>
                </a:lnTo>
                <a:lnTo>
                  <a:pt x="189" y="1356"/>
                </a:lnTo>
                <a:lnTo>
                  <a:pt x="173" y="1346"/>
                </a:lnTo>
                <a:lnTo>
                  <a:pt x="157" y="1334"/>
                </a:lnTo>
                <a:lnTo>
                  <a:pt x="157" y="1334"/>
                </a:lnTo>
                <a:lnTo>
                  <a:pt x="143" y="1319"/>
                </a:lnTo>
                <a:lnTo>
                  <a:pt x="128" y="1305"/>
                </a:lnTo>
                <a:lnTo>
                  <a:pt x="116" y="1289"/>
                </a:lnTo>
                <a:lnTo>
                  <a:pt x="104" y="1273"/>
                </a:lnTo>
                <a:lnTo>
                  <a:pt x="93" y="1256"/>
                </a:lnTo>
                <a:lnTo>
                  <a:pt x="84" y="1240"/>
                </a:lnTo>
                <a:lnTo>
                  <a:pt x="76" y="1223"/>
                </a:lnTo>
                <a:lnTo>
                  <a:pt x="68" y="1206"/>
                </a:lnTo>
                <a:lnTo>
                  <a:pt x="62" y="1189"/>
                </a:lnTo>
                <a:lnTo>
                  <a:pt x="59" y="1173"/>
                </a:lnTo>
                <a:lnTo>
                  <a:pt x="55" y="1156"/>
                </a:lnTo>
                <a:lnTo>
                  <a:pt x="52" y="1141"/>
                </a:lnTo>
                <a:lnTo>
                  <a:pt x="51" y="1125"/>
                </a:lnTo>
                <a:lnTo>
                  <a:pt x="50" y="1111"/>
                </a:lnTo>
                <a:lnTo>
                  <a:pt x="51" y="1097"/>
                </a:lnTo>
                <a:lnTo>
                  <a:pt x="54" y="1085"/>
                </a:lnTo>
                <a:lnTo>
                  <a:pt x="54" y="1085"/>
                </a:lnTo>
                <a:lnTo>
                  <a:pt x="60" y="1061"/>
                </a:lnTo>
                <a:lnTo>
                  <a:pt x="66" y="1036"/>
                </a:lnTo>
                <a:lnTo>
                  <a:pt x="74" y="1012"/>
                </a:lnTo>
                <a:lnTo>
                  <a:pt x="79" y="1000"/>
                </a:lnTo>
                <a:lnTo>
                  <a:pt x="85" y="989"/>
                </a:lnTo>
                <a:lnTo>
                  <a:pt x="91" y="978"/>
                </a:lnTo>
                <a:lnTo>
                  <a:pt x="99" y="967"/>
                </a:lnTo>
                <a:lnTo>
                  <a:pt x="107" y="957"/>
                </a:lnTo>
                <a:lnTo>
                  <a:pt x="116" y="947"/>
                </a:lnTo>
                <a:lnTo>
                  <a:pt x="127" y="939"/>
                </a:lnTo>
                <a:lnTo>
                  <a:pt x="138" y="932"/>
                </a:lnTo>
                <a:lnTo>
                  <a:pt x="151" y="925"/>
                </a:lnTo>
                <a:lnTo>
                  <a:pt x="165" y="921"/>
                </a:lnTo>
                <a:lnTo>
                  <a:pt x="165" y="921"/>
                </a:lnTo>
                <a:lnTo>
                  <a:pt x="193" y="912"/>
                </a:lnTo>
                <a:lnTo>
                  <a:pt x="217" y="907"/>
                </a:lnTo>
                <a:lnTo>
                  <a:pt x="239" y="905"/>
                </a:lnTo>
                <a:lnTo>
                  <a:pt x="257" y="905"/>
                </a:lnTo>
                <a:lnTo>
                  <a:pt x="272" y="905"/>
                </a:lnTo>
                <a:lnTo>
                  <a:pt x="284" y="906"/>
                </a:lnTo>
                <a:lnTo>
                  <a:pt x="301" y="910"/>
                </a:lnTo>
                <a:lnTo>
                  <a:pt x="301" y="910"/>
                </a:lnTo>
                <a:lnTo>
                  <a:pt x="324" y="914"/>
                </a:lnTo>
                <a:lnTo>
                  <a:pt x="333" y="917"/>
                </a:lnTo>
                <a:lnTo>
                  <a:pt x="334" y="918"/>
                </a:lnTo>
                <a:lnTo>
                  <a:pt x="333" y="921"/>
                </a:lnTo>
                <a:lnTo>
                  <a:pt x="333" y="921"/>
                </a:lnTo>
                <a:close/>
                <a:moveTo>
                  <a:pt x="333" y="1064"/>
                </a:moveTo>
                <a:lnTo>
                  <a:pt x="333" y="1064"/>
                </a:lnTo>
                <a:lnTo>
                  <a:pt x="346" y="1083"/>
                </a:lnTo>
                <a:lnTo>
                  <a:pt x="356" y="1097"/>
                </a:lnTo>
                <a:lnTo>
                  <a:pt x="358" y="1103"/>
                </a:lnTo>
                <a:lnTo>
                  <a:pt x="358" y="1107"/>
                </a:lnTo>
                <a:lnTo>
                  <a:pt x="358" y="1107"/>
                </a:lnTo>
                <a:lnTo>
                  <a:pt x="356" y="1109"/>
                </a:lnTo>
                <a:lnTo>
                  <a:pt x="352" y="1111"/>
                </a:lnTo>
                <a:lnTo>
                  <a:pt x="344" y="1112"/>
                </a:lnTo>
                <a:lnTo>
                  <a:pt x="333" y="1111"/>
                </a:lnTo>
                <a:lnTo>
                  <a:pt x="322" y="1078"/>
                </a:lnTo>
                <a:lnTo>
                  <a:pt x="333" y="1064"/>
                </a:lnTo>
                <a:close/>
                <a:moveTo>
                  <a:pt x="397" y="1125"/>
                </a:moveTo>
                <a:lnTo>
                  <a:pt x="397" y="1125"/>
                </a:lnTo>
                <a:lnTo>
                  <a:pt x="417" y="1122"/>
                </a:lnTo>
                <a:lnTo>
                  <a:pt x="434" y="1119"/>
                </a:lnTo>
                <a:lnTo>
                  <a:pt x="451" y="1118"/>
                </a:lnTo>
                <a:lnTo>
                  <a:pt x="462" y="1118"/>
                </a:lnTo>
                <a:lnTo>
                  <a:pt x="462" y="1133"/>
                </a:lnTo>
                <a:lnTo>
                  <a:pt x="469" y="1150"/>
                </a:lnTo>
                <a:lnTo>
                  <a:pt x="469" y="1150"/>
                </a:lnTo>
                <a:lnTo>
                  <a:pt x="405" y="1135"/>
                </a:lnTo>
                <a:lnTo>
                  <a:pt x="405" y="1135"/>
                </a:lnTo>
                <a:lnTo>
                  <a:pt x="402" y="1134"/>
                </a:lnTo>
                <a:lnTo>
                  <a:pt x="400" y="1130"/>
                </a:lnTo>
                <a:lnTo>
                  <a:pt x="397" y="1125"/>
                </a:lnTo>
                <a:lnTo>
                  <a:pt x="397" y="1125"/>
                </a:lnTo>
                <a:close/>
                <a:moveTo>
                  <a:pt x="705" y="284"/>
                </a:moveTo>
                <a:lnTo>
                  <a:pt x="715" y="281"/>
                </a:lnTo>
                <a:lnTo>
                  <a:pt x="715" y="281"/>
                </a:lnTo>
                <a:lnTo>
                  <a:pt x="746" y="329"/>
                </a:lnTo>
                <a:lnTo>
                  <a:pt x="769" y="368"/>
                </a:lnTo>
                <a:lnTo>
                  <a:pt x="787" y="399"/>
                </a:lnTo>
                <a:lnTo>
                  <a:pt x="787" y="399"/>
                </a:lnTo>
                <a:lnTo>
                  <a:pt x="793" y="410"/>
                </a:lnTo>
                <a:lnTo>
                  <a:pt x="801" y="420"/>
                </a:lnTo>
                <a:lnTo>
                  <a:pt x="817" y="437"/>
                </a:lnTo>
                <a:lnTo>
                  <a:pt x="835" y="454"/>
                </a:lnTo>
                <a:lnTo>
                  <a:pt x="852" y="471"/>
                </a:lnTo>
                <a:lnTo>
                  <a:pt x="852" y="471"/>
                </a:lnTo>
                <a:lnTo>
                  <a:pt x="862" y="480"/>
                </a:lnTo>
                <a:lnTo>
                  <a:pt x="875" y="490"/>
                </a:lnTo>
                <a:lnTo>
                  <a:pt x="906" y="511"/>
                </a:lnTo>
                <a:lnTo>
                  <a:pt x="930" y="526"/>
                </a:lnTo>
                <a:lnTo>
                  <a:pt x="941" y="532"/>
                </a:lnTo>
                <a:lnTo>
                  <a:pt x="941" y="543"/>
                </a:lnTo>
                <a:lnTo>
                  <a:pt x="941" y="543"/>
                </a:lnTo>
                <a:lnTo>
                  <a:pt x="928" y="561"/>
                </a:lnTo>
                <a:lnTo>
                  <a:pt x="928" y="561"/>
                </a:lnTo>
                <a:lnTo>
                  <a:pt x="919" y="573"/>
                </a:lnTo>
                <a:lnTo>
                  <a:pt x="915" y="577"/>
                </a:lnTo>
                <a:lnTo>
                  <a:pt x="913" y="579"/>
                </a:lnTo>
                <a:lnTo>
                  <a:pt x="913" y="579"/>
                </a:lnTo>
                <a:lnTo>
                  <a:pt x="907" y="577"/>
                </a:lnTo>
                <a:lnTo>
                  <a:pt x="897" y="572"/>
                </a:lnTo>
                <a:lnTo>
                  <a:pt x="884" y="565"/>
                </a:lnTo>
                <a:lnTo>
                  <a:pt x="880" y="554"/>
                </a:lnTo>
                <a:lnTo>
                  <a:pt x="880" y="554"/>
                </a:lnTo>
                <a:lnTo>
                  <a:pt x="870" y="548"/>
                </a:lnTo>
                <a:lnTo>
                  <a:pt x="862" y="543"/>
                </a:lnTo>
                <a:lnTo>
                  <a:pt x="856" y="539"/>
                </a:lnTo>
                <a:lnTo>
                  <a:pt x="856" y="539"/>
                </a:lnTo>
                <a:lnTo>
                  <a:pt x="851" y="539"/>
                </a:lnTo>
                <a:lnTo>
                  <a:pt x="843" y="541"/>
                </a:lnTo>
                <a:lnTo>
                  <a:pt x="823" y="548"/>
                </a:lnTo>
                <a:lnTo>
                  <a:pt x="795" y="557"/>
                </a:lnTo>
                <a:lnTo>
                  <a:pt x="780" y="550"/>
                </a:lnTo>
                <a:lnTo>
                  <a:pt x="780" y="550"/>
                </a:lnTo>
                <a:lnTo>
                  <a:pt x="739" y="499"/>
                </a:lnTo>
                <a:lnTo>
                  <a:pt x="708" y="460"/>
                </a:lnTo>
                <a:lnTo>
                  <a:pt x="697" y="445"/>
                </a:lnTo>
                <a:lnTo>
                  <a:pt x="691" y="435"/>
                </a:lnTo>
                <a:lnTo>
                  <a:pt x="691" y="435"/>
                </a:lnTo>
                <a:lnTo>
                  <a:pt x="684" y="420"/>
                </a:lnTo>
                <a:lnTo>
                  <a:pt x="674" y="404"/>
                </a:lnTo>
                <a:lnTo>
                  <a:pt x="662" y="384"/>
                </a:lnTo>
                <a:lnTo>
                  <a:pt x="662" y="384"/>
                </a:lnTo>
                <a:lnTo>
                  <a:pt x="663" y="378"/>
                </a:lnTo>
                <a:lnTo>
                  <a:pt x="663" y="372"/>
                </a:lnTo>
                <a:lnTo>
                  <a:pt x="666" y="367"/>
                </a:lnTo>
                <a:lnTo>
                  <a:pt x="666" y="367"/>
                </a:lnTo>
                <a:lnTo>
                  <a:pt x="669" y="361"/>
                </a:lnTo>
                <a:lnTo>
                  <a:pt x="672" y="354"/>
                </a:lnTo>
                <a:lnTo>
                  <a:pt x="676" y="342"/>
                </a:lnTo>
                <a:lnTo>
                  <a:pt x="705" y="28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4">
            <a:extLst>
              <a:ext uri="{FF2B5EF4-FFF2-40B4-BE49-F238E27FC236}">
                <a16:creationId xmlns:a16="http://schemas.microsoft.com/office/drawing/2014/main" id="{18CC426E-8396-4AA7-A687-1CEB9E71A67E}"/>
              </a:ext>
            </a:extLst>
          </p:cNvPr>
          <p:cNvSpPr>
            <a:spLocks noEditPoints="1"/>
          </p:cNvSpPr>
          <p:nvPr/>
        </p:nvSpPr>
        <p:spPr bwMode="auto">
          <a:xfrm>
            <a:off x="7930334" y="910712"/>
            <a:ext cx="1568171" cy="1540825"/>
          </a:xfrm>
          <a:custGeom>
            <a:avLst/>
            <a:gdLst>
              <a:gd name="T0" fmla="*/ 462 w 1491"/>
              <a:gd name="T1" fmla="*/ 801 h 1465"/>
              <a:gd name="T2" fmla="*/ 384 w 1491"/>
              <a:gd name="T3" fmla="*/ 822 h 1465"/>
              <a:gd name="T4" fmla="*/ 201 w 1491"/>
              <a:gd name="T5" fmla="*/ 862 h 1465"/>
              <a:gd name="T6" fmla="*/ 23 w 1491"/>
              <a:gd name="T7" fmla="*/ 1000 h 1465"/>
              <a:gd name="T8" fmla="*/ 8 w 1491"/>
              <a:gd name="T9" fmla="*/ 1161 h 1465"/>
              <a:gd name="T10" fmla="*/ 83 w 1491"/>
              <a:gd name="T11" fmla="*/ 1375 h 1465"/>
              <a:gd name="T12" fmla="*/ 406 w 1491"/>
              <a:gd name="T13" fmla="*/ 1429 h 1465"/>
              <a:gd name="T14" fmla="*/ 548 w 1491"/>
              <a:gd name="T15" fmla="*/ 1417 h 1465"/>
              <a:gd name="T16" fmla="*/ 795 w 1491"/>
              <a:gd name="T17" fmla="*/ 1441 h 1465"/>
              <a:gd name="T18" fmla="*/ 663 w 1491"/>
              <a:gd name="T19" fmla="*/ 1308 h 1465"/>
              <a:gd name="T20" fmla="*/ 745 w 1491"/>
              <a:gd name="T21" fmla="*/ 1231 h 1465"/>
              <a:gd name="T22" fmla="*/ 884 w 1491"/>
              <a:gd name="T23" fmla="*/ 1131 h 1465"/>
              <a:gd name="T24" fmla="*/ 935 w 1491"/>
              <a:gd name="T25" fmla="*/ 983 h 1465"/>
              <a:gd name="T26" fmla="*/ 905 w 1491"/>
              <a:gd name="T27" fmla="*/ 1086 h 1465"/>
              <a:gd name="T28" fmla="*/ 944 w 1491"/>
              <a:gd name="T29" fmla="*/ 1317 h 1465"/>
              <a:gd name="T30" fmla="*/ 1224 w 1491"/>
              <a:gd name="T31" fmla="*/ 1464 h 1465"/>
              <a:gd name="T32" fmla="*/ 1465 w 1491"/>
              <a:gd name="T33" fmla="*/ 1268 h 1465"/>
              <a:gd name="T34" fmla="*/ 1420 w 1491"/>
              <a:gd name="T35" fmla="*/ 979 h 1465"/>
              <a:gd name="T36" fmla="*/ 1253 w 1491"/>
              <a:gd name="T37" fmla="*/ 650 h 1465"/>
              <a:gd name="T38" fmla="*/ 1072 w 1491"/>
              <a:gd name="T39" fmla="*/ 632 h 1465"/>
              <a:gd name="T40" fmla="*/ 1034 w 1491"/>
              <a:gd name="T41" fmla="*/ 769 h 1465"/>
              <a:gd name="T42" fmla="*/ 1016 w 1491"/>
              <a:gd name="T43" fmla="*/ 591 h 1465"/>
              <a:gd name="T44" fmla="*/ 955 w 1491"/>
              <a:gd name="T45" fmla="*/ 507 h 1465"/>
              <a:gd name="T46" fmla="*/ 791 w 1491"/>
              <a:gd name="T47" fmla="*/ 469 h 1465"/>
              <a:gd name="T48" fmla="*/ 666 w 1491"/>
              <a:gd name="T49" fmla="*/ 211 h 1465"/>
              <a:gd name="T50" fmla="*/ 682 w 1491"/>
              <a:gd name="T51" fmla="*/ 121 h 1465"/>
              <a:gd name="T52" fmla="*/ 646 w 1491"/>
              <a:gd name="T53" fmla="*/ 34 h 1465"/>
              <a:gd name="T54" fmla="*/ 529 w 1491"/>
              <a:gd name="T55" fmla="*/ 14 h 1465"/>
              <a:gd name="T56" fmla="*/ 506 w 1491"/>
              <a:gd name="T57" fmla="*/ 140 h 1465"/>
              <a:gd name="T58" fmla="*/ 437 w 1491"/>
              <a:gd name="T59" fmla="*/ 233 h 1465"/>
              <a:gd name="T60" fmla="*/ 372 w 1491"/>
              <a:gd name="T61" fmla="*/ 577 h 1465"/>
              <a:gd name="T62" fmla="*/ 727 w 1491"/>
              <a:gd name="T63" fmla="*/ 500 h 1465"/>
              <a:gd name="T64" fmla="*/ 855 w 1491"/>
              <a:gd name="T65" fmla="*/ 569 h 1465"/>
              <a:gd name="T66" fmla="*/ 891 w 1491"/>
              <a:gd name="T67" fmla="*/ 577 h 1465"/>
              <a:gd name="T68" fmla="*/ 883 w 1491"/>
              <a:gd name="T69" fmla="*/ 624 h 1465"/>
              <a:gd name="T70" fmla="*/ 938 w 1491"/>
              <a:gd name="T71" fmla="*/ 594 h 1465"/>
              <a:gd name="T72" fmla="*/ 964 w 1491"/>
              <a:gd name="T73" fmla="*/ 582 h 1465"/>
              <a:gd name="T74" fmla="*/ 964 w 1491"/>
              <a:gd name="T75" fmla="*/ 644 h 1465"/>
              <a:gd name="T76" fmla="*/ 878 w 1491"/>
              <a:gd name="T77" fmla="*/ 916 h 1465"/>
              <a:gd name="T78" fmla="*/ 839 w 1491"/>
              <a:gd name="T79" fmla="*/ 725 h 1465"/>
              <a:gd name="T80" fmla="*/ 609 w 1491"/>
              <a:gd name="T81" fmla="*/ 578 h 1465"/>
              <a:gd name="T82" fmla="*/ 738 w 1491"/>
              <a:gd name="T83" fmla="*/ 851 h 1465"/>
              <a:gd name="T84" fmla="*/ 690 w 1491"/>
              <a:gd name="T85" fmla="*/ 945 h 1465"/>
              <a:gd name="T86" fmla="*/ 851 w 1491"/>
              <a:gd name="T87" fmla="*/ 975 h 1465"/>
              <a:gd name="T88" fmla="*/ 355 w 1491"/>
              <a:gd name="T89" fmla="*/ 1107 h 1465"/>
              <a:gd name="T90" fmla="*/ 1108 w 1491"/>
              <a:gd name="T91" fmla="*/ 1086 h 1465"/>
              <a:gd name="T92" fmla="*/ 1209 w 1491"/>
              <a:gd name="T93" fmla="*/ 1197 h 1465"/>
              <a:gd name="T94" fmla="*/ 1229 w 1491"/>
              <a:gd name="T95" fmla="*/ 970 h 1465"/>
              <a:gd name="T96" fmla="*/ 1312 w 1491"/>
              <a:gd name="T97" fmla="*/ 948 h 1465"/>
              <a:gd name="T98" fmla="*/ 1430 w 1491"/>
              <a:gd name="T99" fmla="*/ 1247 h 1465"/>
              <a:gd name="T100" fmla="*/ 1240 w 1491"/>
              <a:gd name="T101" fmla="*/ 1420 h 1465"/>
              <a:gd name="T102" fmla="*/ 982 w 1491"/>
              <a:gd name="T103" fmla="*/ 1304 h 1465"/>
              <a:gd name="T104" fmla="*/ 1012 w 1491"/>
              <a:gd name="T105" fmla="*/ 1006 h 1465"/>
              <a:gd name="T106" fmla="*/ 221 w 1491"/>
              <a:gd name="T107" fmla="*/ 1220 h 1465"/>
              <a:gd name="T108" fmla="*/ 520 w 1491"/>
              <a:gd name="T109" fmla="*/ 1270 h 1465"/>
              <a:gd name="T110" fmla="*/ 288 w 1491"/>
              <a:gd name="T111" fmla="*/ 1415 h 1465"/>
              <a:gd name="T112" fmla="*/ 44 w 1491"/>
              <a:gd name="T113" fmla="*/ 1218 h 1465"/>
              <a:gd name="T114" fmla="*/ 77 w 1491"/>
              <a:gd name="T115" fmla="*/ 1042 h 1465"/>
              <a:gd name="T116" fmla="*/ 181 w 1491"/>
              <a:gd name="T117" fmla="*/ 1163 h 1465"/>
              <a:gd name="T118" fmla="*/ 261 w 1491"/>
              <a:gd name="T119" fmla="*/ 1126 h 1465"/>
              <a:gd name="T120" fmla="*/ 316 w 1491"/>
              <a:gd name="T121" fmla="*/ 907 h 1465"/>
              <a:gd name="T122" fmla="*/ 378 w 1491"/>
              <a:gd name="T123" fmla="*/ 1026 h 1465"/>
              <a:gd name="T124" fmla="*/ 512 w 1491"/>
              <a:gd name="T125" fmla="*/ 881 h 1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91" h="1465">
                <a:moveTo>
                  <a:pt x="382" y="580"/>
                </a:moveTo>
                <a:lnTo>
                  <a:pt x="382" y="580"/>
                </a:lnTo>
                <a:lnTo>
                  <a:pt x="387" y="611"/>
                </a:lnTo>
                <a:lnTo>
                  <a:pt x="390" y="640"/>
                </a:lnTo>
                <a:lnTo>
                  <a:pt x="392" y="667"/>
                </a:lnTo>
                <a:lnTo>
                  <a:pt x="392" y="667"/>
                </a:lnTo>
                <a:lnTo>
                  <a:pt x="393" y="679"/>
                </a:lnTo>
                <a:lnTo>
                  <a:pt x="395" y="691"/>
                </a:lnTo>
                <a:lnTo>
                  <a:pt x="398" y="703"/>
                </a:lnTo>
                <a:lnTo>
                  <a:pt x="401" y="716"/>
                </a:lnTo>
                <a:lnTo>
                  <a:pt x="409" y="738"/>
                </a:lnTo>
                <a:lnTo>
                  <a:pt x="418" y="757"/>
                </a:lnTo>
                <a:lnTo>
                  <a:pt x="418" y="757"/>
                </a:lnTo>
                <a:lnTo>
                  <a:pt x="425" y="766"/>
                </a:lnTo>
                <a:lnTo>
                  <a:pt x="431" y="774"/>
                </a:lnTo>
                <a:lnTo>
                  <a:pt x="445" y="788"/>
                </a:lnTo>
                <a:lnTo>
                  <a:pt x="456" y="797"/>
                </a:lnTo>
                <a:lnTo>
                  <a:pt x="462" y="801"/>
                </a:lnTo>
                <a:lnTo>
                  <a:pt x="462" y="801"/>
                </a:lnTo>
                <a:lnTo>
                  <a:pt x="468" y="807"/>
                </a:lnTo>
                <a:lnTo>
                  <a:pt x="472" y="812"/>
                </a:lnTo>
                <a:lnTo>
                  <a:pt x="476" y="814"/>
                </a:lnTo>
                <a:lnTo>
                  <a:pt x="476" y="814"/>
                </a:lnTo>
                <a:lnTo>
                  <a:pt x="479" y="818"/>
                </a:lnTo>
                <a:lnTo>
                  <a:pt x="485" y="824"/>
                </a:lnTo>
                <a:lnTo>
                  <a:pt x="503" y="842"/>
                </a:lnTo>
                <a:lnTo>
                  <a:pt x="526" y="868"/>
                </a:lnTo>
                <a:lnTo>
                  <a:pt x="462" y="868"/>
                </a:lnTo>
                <a:lnTo>
                  <a:pt x="462" y="868"/>
                </a:lnTo>
                <a:lnTo>
                  <a:pt x="437" y="845"/>
                </a:lnTo>
                <a:lnTo>
                  <a:pt x="420" y="829"/>
                </a:lnTo>
                <a:lnTo>
                  <a:pt x="409" y="822"/>
                </a:lnTo>
                <a:lnTo>
                  <a:pt x="409" y="822"/>
                </a:lnTo>
                <a:lnTo>
                  <a:pt x="403" y="820"/>
                </a:lnTo>
                <a:lnTo>
                  <a:pt x="393" y="822"/>
                </a:lnTo>
                <a:lnTo>
                  <a:pt x="384" y="822"/>
                </a:lnTo>
                <a:lnTo>
                  <a:pt x="378" y="822"/>
                </a:lnTo>
                <a:lnTo>
                  <a:pt x="378" y="822"/>
                </a:lnTo>
                <a:lnTo>
                  <a:pt x="337" y="820"/>
                </a:lnTo>
                <a:lnTo>
                  <a:pt x="247" y="820"/>
                </a:lnTo>
                <a:lnTo>
                  <a:pt x="117" y="822"/>
                </a:lnTo>
                <a:lnTo>
                  <a:pt x="117" y="822"/>
                </a:lnTo>
                <a:lnTo>
                  <a:pt x="116" y="822"/>
                </a:lnTo>
                <a:lnTo>
                  <a:pt x="112" y="824"/>
                </a:lnTo>
                <a:lnTo>
                  <a:pt x="112" y="827"/>
                </a:lnTo>
                <a:lnTo>
                  <a:pt x="114" y="828"/>
                </a:lnTo>
                <a:lnTo>
                  <a:pt x="116" y="830"/>
                </a:lnTo>
                <a:lnTo>
                  <a:pt x="121" y="831"/>
                </a:lnTo>
                <a:lnTo>
                  <a:pt x="121" y="831"/>
                </a:lnTo>
                <a:lnTo>
                  <a:pt x="136" y="834"/>
                </a:lnTo>
                <a:lnTo>
                  <a:pt x="151" y="836"/>
                </a:lnTo>
                <a:lnTo>
                  <a:pt x="171" y="838"/>
                </a:lnTo>
                <a:lnTo>
                  <a:pt x="190" y="838"/>
                </a:lnTo>
                <a:lnTo>
                  <a:pt x="201" y="862"/>
                </a:lnTo>
                <a:lnTo>
                  <a:pt x="201" y="862"/>
                </a:lnTo>
                <a:lnTo>
                  <a:pt x="181" y="868"/>
                </a:lnTo>
                <a:lnTo>
                  <a:pt x="161" y="875"/>
                </a:lnTo>
                <a:lnTo>
                  <a:pt x="141" y="885"/>
                </a:lnTo>
                <a:lnTo>
                  <a:pt x="141" y="885"/>
                </a:lnTo>
                <a:lnTo>
                  <a:pt x="132" y="890"/>
                </a:lnTo>
                <a:lnTo>
                  <a:pt x="123" y="896"/>
                </a:lnTo>
                <a:lnTo>
                  <a:pt x="109" y="907"/>
                </a:lnTo>
                <a:lnTo>
                  <a:pt x="100" y="916"/>
                </a:lnTo>
                <a:lnTo>
                  <a:pt x="97" y="918"/>
                </a:lnTo>
                <a:lnTo>
                  <a:pt x="70" y="905"/>
                </a:lnTo>
                <a:lnTo>
                  <a:pt x="64" y="908"/>
                </a:lnTo>
                <a:lnTo>
                  <a:pt x="56" y="952"/>
                </a:lnTo>
                <a:lnTo>
                  <a:pt x="56" y="952"/>
                </a:lnTo>
                <a:lnTo>
                  <a:pt x="45" y="967"/>
                </a:lnTo>
                <a:lnTo>
                  <a:pt x="34" y="981"/>
                </a:lnTo>
                <a:lnTo>
                  <a:pt x="23" y="1000"/>
                </a:lnTo>
                <a:lnTo>
                  <a:pt x="23" y="1000"/>
                </a:lnTo>
                <a:lnTo>
                  <a:pt x="14" y="1019"/>
                </a:lnTo>
                <a:lnTo>
                  <a:pt x="6" y="1041"/>
                </a:lnTo>
                <a:lnTo>
                  <a:pt x="2" y="1058"/>
                </a:lnTo>
                <a:lnTo>
                  <a:pt x="0" y="1067"/>
                </a:lnTo>
                <a:lnTo>
                  <a:pt x="0" y="1067"/>
                </a:lnTo>
                <a:lnTo>
                  <a:pt x="4" y="1067"/>
                </a:lnTo>
                <a:lnTo>
                  <a:pt x="13" y="1067"/>
                </a:lnTo>
                <a:lnTo>
                  <a:pt x="23" y="1067"/>
                </a:lnTo>
                <a:lnTo>
                  <a:pt x="23" y="1067"/>
                </a:lnTo>
                <a:lnTo>
                  <a:pt x="21" y="1072"/>
                </a:lnTo>
                <a:lnTo>
                  <a:pt x="16" y="1089"/>
                </a:lnTo>
                <a:lnTo>
                  <a:pt x="11" y="1115"/>
                </a:lnTo>
                <a:lnTo>
                  <a:pt x="9" y="1131"/>
                </a:lnTo>
                <a:lnTo>
                  <a:pt x="8" y="1150"/>
                </a:lnTo>
                <a:lnTo>
                  <a:pt x="16" y="1150"/>
                </a:lnTo>
                <a:lnTo>
                  <a:pt x="17" y="1162"/>
                </a:lnTo>
                <a:lnTo>
                  <a:pt x="8" y="1161"/>
                </a:lnTo>
                <a:lnTo>
                  <a:pt x="8" y="1161"/>
                </a:lnTo>
                <a:lnTo>
                  <a:pt x="8" y="1176"/>
                </a:lnTo>
                <a:lnTo>
                  <a:pt x="16" y="1176"/>
                </a:lnTo>
                <a:lnTo>
                  <a:pt x="16" y="1187"/>
                </a:lnTo>
                <a:lnTo>
                  <a:pt x="8" y="1187"/>
                </a:lnTo>
                <a:lnTo>
                  <a:pt x="8" y="1187"/>
                </a:lnTo>
                <a:lnTo>
                  <a:pt x="11" y="1218"/>
                </a:lnTo>
                <a:lnTo>
                  <a:pt x="14" y="1234"/>
                </a:lnTo>
                <a:lnTo>
                  <a:pt x="17" y="1251"/>
                </a:lnTo>
                <a:lnTo>
                  <a:pt x="22" y="1268"/>
                </a:lnTo>
                <a:lnTo>
                  <a:pt x="28" y="1285"/>
                </a:lnTo>
                <a:lnTo>
                  <a:pt x="36" y="1303"/>
                </a:lnTo>
                <a:lnTo>
                  <a:pt x="43" y="1321"/>
                </a:lnTo>
                <a:lnTo>
                  <a:pt x="43" y="1321"/>
                </a:lnTo>
                <a:lnTo>
                  <a:pt x="50" y="1334"/>
                </a:lnTo>
                <a:lnTo>
                  <a:pt x="58" y="1345"/>
                </a:lnTo>
                <a:lnTo>
                  <a:pt x="65" y="1356"/>
                </a:lnTo>
                <a:lnTo>
                  <a:pt x="73" y="1365"/>
                </a:lnTo>
                <a:lnTo>
                  <a:pt x="83" y="1375"/>
                </a:lnTo>
                <a:lnTo>
                  <a:pt x="92" y="1384"/>
                </a:lnTo>
                <a:lnTo>
                  <a:pt x="102" y="1391"/>
                </a:lnTo>
                <a:lnTo>
                  <a:pt x="112" y="1398"/>
                </a:lnTo>
                <a:lnTo>
                  <a:pt x="133" y="1412"/>
                </a:lnTo>
                <a:lnTo>
                  <a:pt x="155" y="1423"/>
                </a:lnTo>
                <a:lnTo>
                  <a:pt x="178" y="1431"/>
                </a:lnTo>
                <a:lnTo>
                  <a:pt x="200" y="1437"/>
                </a:lnTo>
                <a:lnTo>
                  <a:pt x="223" y="1443"/>
                </a:lnTo>
                <a:lnTo>
                  <a:pt x="244" y="1447"/>
                </a:lnTo>
                <a:lnTo>
                  <a:pt x="265" y="1449"/>
                </a:lnTo>
                <a:lnTo>
                  <a:pt x="283" y="1451"/>
                </a:lnTo>
                <a:lnTo>
                  <a:pt x="315" y="1452"/>
                </a:lnTo>
                <a:lnTo>
                  <a:pt x="336" y="1452"/>
                </a:lnTo>
                <a:lnTo>
                  <a:pt x="336" y="1452"/>
                </a:lnTo>
                <a:lnTo>
                  <a:pt x="350" y="1449"/>
                </a:lnTo>
                <a:lnTo>
                  <a:pt x="367" y="1445"/>
                </a:lnTo>
                <a:lnTo>
                  <a:pt x="387" y="1438"/>
                </a:lnTo>
                <a:lnTo>
                  <a:pt x="406" y="1429"/>
                </a:lnTo>
                <a:lnTo>
                  <a:pt x="425" y="1420"/>
                </a:lnTo>
                <a:lnTo>
                  <a:pt x="443" y="1409"/>
                </a:lnTo>
                <a:lnTo>
                  <a:pt x="472" y="1391"/>
                </a:lnTo>
                <a:lnTo>
                  <a:pt x="472" y="1391"/>
                </a:lnTo>
                <a:lnTo>
                  <a:pt x="484" y="1382"/>
                </a:lnTo>
                <a:lnTo>
                  <a:pt x="494" y="1374"/>
                </a:lnTo>
                <a:lnTo>
                  <a:pt x="512" y="1356"/>
                </a:lnTo>
                <a:lnTo>
                  <a:pt x="524" y="1341"/>
                </a:lnTo>
                <a:lnTo>
                  <a:pt x="529" y="1335"/>
                </a:lnTo>
                <a:lnTo>
                  <a:pt x="550" y="1337"/>
                </a:lnTo>
                <a:lnTo>
                  <a:pt x="550" y="1337"/>
                </a:lnTo>
                <a:lnTo>
                  <a:pt x="551" y="1353"/>
                </a:lnTo>
                <a:lnTo>
                  <a:pt x="552" y="1367"/>
                </a:lnTo>
                <a:lnTo>
                  <a:pt x="552" y="1378"/>
                </a:lnTo>
                <a:lnTo>
                  <a:pt x="552" y="1378"/>
                </a:lnTo>
                <a:lnTo>
                  <a:pt x="551" y="1391"/>
                </a:lnTo>
                <a:lnTo>
                  <a:pt x="549" y="1408"/>
                </a:lnTo>
                <a:lnTo>
                  <a:pt x="548" y="1417"/>
                </a:lnTo>
                <a:lnTo>
                  <a:pt x="548" y="1424"/>
                </a:lnTo>
                <a:lnTo>
                  <a:pt x="550" y="1431"/>
                </a:lnTo>
                <a:lnTo>
                  <a:pt x="552" y="1435"/>
                </a:lnTo>
                <a:lnTo>
                  <a:pt x="552" y="1435"/>
                </a:lnTo>
                <a:lnTo>
                  <a:pt x="556" y="1437"/>
                </a:lnTo>
                <a:lnTo>
                  <a:pt x="560" y="1438"/>
                </a:lnTo>
                <a:lnTo>
                  <a:pt x="572" y="1441"/>
                </a:lnTo>
                <a:lnTo>
                  <a:pt x="588" y="1442"/>
                </a:lnTo>
                <a:lnTo>
                  <a:pt x="605" y="1443"/>
                </a:lnTo>
                <a:lnTo>
                  <a:pt x="638" y="1443"/>
                </a:lnTo>
                <a:lnTo>
                  <a:pt x="651" y="1443"/>
                </a:lnTo>
                <a:lnTo>
                  <a:pt x="660" y="1442"/>
                </a:lnTo>
                <a:lnTo>
                  <a:pt x="660" y="1442"/>
                </a:lnTo>
                <a:lnTo>
                  <a:pt x="671" y="1441"/>
                </a:lnTo>
                <a:lnTo>
                  <a:pt x="689" y="1441"/>
                </a:lnTo>
                <a:lnTo>
                  <a:pt x="735" y="1442"/>
                </a:lnTo>
                <a:lnTo>
                  <a:pt x="780" y="1442"/>
                </a:lnTo>
                <a:lnTo>
                  <a:pt x="795" y="1441"/>
                </a:lnTo>
                <a:lnTo>
                  <a:pt x="799" y="1440"/>
                </a:lnTo>
                <a:lnTo>
                  <a:pt x="801" y="1438"/>
                </a:lnTo>
                <a:lnTo>
                  <a:pt x="801" y="1438"/>
                </a:lnTo>
                <a:lnTo>
                  <a:pt x="801" y="1435"/>
                </a:lnTo>
                <a:lnTo>
                  <a:pt x="800" y="1430"/>
                </a:lnTo>
                <a:lnTo>
                  <a:pt x="796" y="1418"/>
                </a:lnTo>
                <a:lnTo>
                  <a:pt x="790" y="1408"/>
                </a:lnTo>
                <a:lnTo>
                  <a:pt x="788" y="1404"/>
                </a:lnTo>
                <a:lnTo>
                  <a:pt x="784" y="1402"/>
                </a:lnTo>
                <a:lnTo>
                  <a:pt x="784" y="1402"/>
                </a:lnTo>
                <a:lnTo>
                  <a:pt x="749" y="1386"/>
                </a:lnTo>
                <a:lnTo>
                  <a:pt x="721" y="1375"/>
                </a:lnTo>
                <a:lnTo>
                  <a:pt x="667" y="1351"/>
                </a:lnTo>
                <a:lnTo>
                  <a:pt x="671" y="1337"/>
                </a:lnTo>
                <a:lnTo>
                  <a:pt x="671" y="1337"/>
                </a:lnTo>
                <a:lnTo>
                  <a:pt x="668" y="1325"/>
                </a:lnTo>
                <a:lnTo>
                  <a:pt x="666" y="1315"/>
                </a:lnTo>
                <a:lnTo>
                  <a:pt x="663" y="1308"/>
                </a:lnTo>
                <a:lnTo>
                  <a:pt x="663" y="1308"/>
                </a:lnTo>
                <a:lnTo>
                  <a:pt x="661" y="1301"/>
                </a:lnTo>
                <a:lnTo>
                  <a:pt x="659" y="1292"/>
                </a:lnTo>
                <a:lnTo>
                  <a:pt x="657" y="1281"/>
                </a:lnTo>
                <a:lnTo>
                  <a:pt x="657" y="1281"/>
                </a:lnTo>
                <a:lnTo>
                  <a:pt x="663" y="1280"/>
                </a:lnTo>
                <a:lnTo>
                  <a:pt x="679" y="1279"/>
                </a:lnTo>
                <a:lnTo>
                  <a:pt x="690" y="1276"/>
                </a:lnTo>
                <a:lnTo>
                  <a:pt x="700" y="1273"/>
                </a:lnTo>
                <a:lnTo>
                  <a:pt x="711" y="1269"/>
                </a:lnTo>
                <a:lnTo>
                  <a:pt x="721" y="1264"/>
                </a:lnTo>
                <a:lnTo>
                  <a:pt x="721" y="1264"/>
                </a:lnTo>
                <a:lnTo>
                  <a:pt x="728" y="1258"/>
                </a:lnTo>
                <a:lnTo>
                  <a:pt x="734" y="1253"/>
                </a:lnTo>
                <a:lnTo>
                  <a:pt x="738" y="1247"/>
                </a:lnTo>
                <a:lnTo>
                  <a:pt x="741" y="1242"/>
                </a:lnTo>
                <a:lnTo>
                  <a:pt x="744" y="1236"/>
                </a:lnTo>
                <a:lnTo>
                  <a:pt x="745" y="1231"/>
                </a:lnTo>
                <a:lnTo>
                  <a:pt x="747" y="1217"/>
                </a:lnTo>
                <a:lnTo>
                  <a:pt x="747" y="1217"/>
                </a:lnTo>
                <a:lnTo>
                  <a:pt x="747" y="1209"/>
                </a:lnTo>
                <a:lnTo>
                  <a:pt x="746" y="1202"/>
                </a:lnTo>
                <a:lnTo>
                  <a:pt x="744" y="1195"/>
                </a:lnTo>
                <a:lnTo>
                  <a:pt x="741" y="1187"/>
                </a:lnTo>
                <a:lnTo>
                  <a:pt x="737" y="1178"/>
                </a:lnTo>
                <a:lnTo>
                  <a:pt x="734" y="1174"/>
                </a:lnTo>
                <a:lnTo>
                  <a:pt x="751" y="1167"/>
                </a:lnTo>
                <a:lnTo>
                  <a:pt x="811" y="1167"/>
                </a:lnTo>
                <a:lnTo>
                  <a:pt x="817" y="1143"/>
                </a:lnTo>
                <a:lnTo>
                  <a:pt x="817" y="1143"/>
                </a:lnTo>
                <a:lnTo>
                  <a:pt x="847" y="1142"/>
                </a:lnTo>
                <a:lnTo>
                  <a:pt x="869" y="1141"/>
                </a:lnTo>
                <a:lnTo>
                  <a:pt x="877" y="1139"/>
                </a:lnTo>
                <a:lnTo>
                  <a:pt x="882" y="1136"/>
                </a:lnTo>
                <a:lnTo>
                  <a:pt x="882" y="1136"/>
                </a:lnTo>
                <a:lnTo>
                  <a:pt x="884" y="1131"/>
                </a:lnTo>
                <a:lnTo>
                  <a:pt x="886" y="1125"/>
                </a:lnTo>
                <a:lnTo>
                  <a:pt x="886" y="1122"/>
                </a:lnTo>
                <a:lnTo>
                  <a:pt x="885" y="1119"/>
                </a:lnTo>
                <a:lnTo>
                  <a:pt x="884" y="1115"/>
                </a:lnTo>
                <a:lnTo>
                  <a:pt x="882" y="1113"/>
                </a:lnTo>
                <a:lnTo>
                  <a:pt x="882" y="1113"/>
                </a:lnTo>
                <a:lnTo>
                  <a:pt x="871" y="1106"/>
                </a:lnTo>
                <a:lnTo>
                  <a:pt x="865" y="1102"/>
                </a:lnTo>
                <a:lnTo>
                  <a:pt x="857" y="1100"/>
                </a:lnTo>
                <a:lnTo>
                  <a:pt x="857" y="1100"/>
                </a:lnTo>
                <a:lnTo>
                  <a:pt x="850" y="1097"/>
                </a:lnTo>
                <a:lnTo>
                  <a:pt x="841" y="1094"/>
                </a:lnTo>
                <a:lnTo>
                  <a:pt x="834" y="1090"/>
                </a:lnTo>
                <a:lnTo>
                  <a:pt x="834" y="1090"/>
                </a:lnTo>
                <a:lnTo>
                  <a:pt x="871" y="1051"/>
                </a:lnTo>
                <a:lnTo>
                  <a:pt x="904" y="1016"/>
                </a:lnTo>
                <a:lnTo>
                  <a:pt x="935" y="983"/>
                </a:lnTo>
                <a:lnTo>
                  <a:pt x="935" y="983"/>
                </a:lnTo>
                <a:lnTo>
                  <a:pt x="964" y="947"/>
                </a:lnTo>
                <a:lnTo>
                  <a:pt x="995" y="911"/>
                </a:lnTo>
                <a:lnTo>
                  <a:pt x="1029" y="868"/>
                </a:lnTo>
                <a:lnTo>
                  <a:pt x="1042" y="905"/>
                </a:lnTo>
                <a:lnTo>
                  <a:pt x="1042" y="905"/>
                </a:lnTo>
                <a:lnTo>
                  <a:pt x="1029" y="914"/>
                </a:lnTo>
                <a:lnTo>
                  <a:pt x="1014" y="925"/>
                </a:lnTo>
                <a:lnTo>
                  <a:pt x="997" y="941"/>
                </a:lnTo>
                <a:lnTo>
                  <a:pt x="977" y="961"/>
                </a:lnTo>
                <a:lnTo>
                  <a:pt x="967" y="973"/>
                </a:lnTo>
                <a:lnTo>
                  <a:pt x="956" y="986"/>
                </a:lnTo>
                <a:lnTo>
                  <a:pt x="946" y="1000"/>
                </a:lnTo>
                <a:lnTo>
                  <a:pt x="936" y="1016"/>
                </a:lnTo>
                <a:lnTo>
                  <a:pt x="927" y="1031"/>
                </a:lnTo>
                <a:lnTo>
                  <a:pt x="918" y="1050"/>
                </a:lnTo>
                <a:lnTo>
                  <a:pt x="918" y="1050"/>
                </a:lnTo>
                <a:lnTo>
                  <a:pt x="911" y="1068"/>
                </a:lnTo>
                <a:lnTo>
                  <a:pt x="905" y="1086"/>
                </a:lnTo>
                <a:lnTo>
                  <a:pt x="900" y="1103"/>
                </a:lnTo>
                <a:lnTo>
                  <a:pt x="896" y="1122"/>
                </a:lnTo>
                <a:lnTo>
                  <a:pt x="895" y="1139"/>
                </a:lnTo>
                <a:lnTo>
                  <a:pt x="894" y="1154"/>
                </a:lnTo>
                <a:lnTo>
                  <a:pt x="893" y="1170"/>
                </a:lnTo>
                <a:lnTo>
                  <a:pt x="894" y="1185"/>
                </a:lnTo>
                <a:lnTo>
                  <a:pt x="896" y="1209"/>
                </a:lnTo>
                <a:lnTo>
                  <a:pt x="899" y="1230"/>
                </a:lnTo>
                <a:lnTo>
                  <a:pt x="902" y="1242"/>
                </a:lnTo>
                <a:lnTo>
                  <a:pt x="905" y="1247"/>
                </a:lnTo>
                <a:lnTo>
                  <a:pt x="905" y="1247"/>
                </a:lnTo>
                <a:lnTo>
                  <a:pt x="910" y="1247"/>
                </a:lnTo>
                <a:lnTo>
                  <a:pt x="911" y="1247"/>
                </a:lnTo>
                <a:lnTo>
                  <a:pt x="911" y="1247"/>
                </a:lnTo>
                <a:lnTo>
                  <a:pt x="914" y="1257"/>
                </a:lnTo>
                <a:lnTo>
                  <a:pt x="925" y="1281"/>
                </a:lnTo>
                <a:lnTo>
                  <a:pt x="933" y="1298"/>
                </a:lnTo>
                <a:lnTo>
                  <a:pt x="944" y="1317"/>
                </a:lnTo>
                <a:lnTo>
                  <a:pt x="957" y="1336"/>
                </a:lnTo>
                <a:lnTo>
                  <a:pt x="972" y="1357"/>
                </a:lnTo>
                <a:lnTo>
                  <a:pt x="990" y="1376"/>
                </a:lnTo>
                <a:lnTo>
                  <a:pt x="1011" y="1396"/>
                </a:lnTo>
                <a:lnTo>
                  <a:pt x="1023" y="1406"/>
                </a:lnTo>
                <a:lnTo>
                  <a:pt x="1035" y="1415"/>
                </a:lnTo>
                <a:lnTo>
                  <a:pt x="1047" y="1424"/>
                </a:lnTo>
                <a:lnTo>
                  <a:pt x="1062" y="1431"/>
                </a:lnTo>
                <a:lnTo>
                  <a:pt x="1077" y="1438"/>
                </a:lnTo>
                <a:lnTo>
                  <a:pt x="1092" y="1445"/>
                </a:lnTo>
                <a:lnTo>
                  <a:pt x="1108" y="1451"/>
                </a:lnTo>
                <a:lnTo>
                  <a:pt x="1125" y="1456"/>
                </a:lnTo>
                <a:lnTo>
                  <a:pt x="1144" y="1460"/>
                </a:lnTo>
                <a:lnTo>
                  <a:pt x="1162" y="1463"/>
                </a:lnTo>
                <a:lnTo>
                  <a:pt x="1183" y="1464"/>
                </a:lnTo>
                <a:lnTo>
                  <a:pt x="1203" y="1465"/>
                </a:lnTo>
                <a:lnTo>
                  <a:pt x="1203" y="1465"/>
                </a:lnTo>
                <a:lnTo>
                  <a:pt x="1224" y="1464"/>
                </a:lnTo>
                <a:lnTo>
                  <a:pt x="1244" y="1462"/>
                </a:lnTo>
                <a:lnTo>
                  <a:pt x="1263" y="1458"/>
                </a:lnTo>
                <a:lnTo>
                  <a:pt x="1281" y="1453"/>
                </a:lnTo>
                <a:lnTo>
                  <a:pt x="1300" y="1447"/>
                </a:lnTo>
                <a:lnTo>
                  <a:pt x="1317" y="1440"/>
                </a:lnTo>
                <a:lnTo>
                  <a:pt x="1333" y="1430"/>
                </a:lnTo>
                <a:lnTo>
                  <a:pt x="1348" y="1420"/>
                </a:lnTo>
                <a:lnTo>
                  <a:pt x="1363" y="1410"/>
                </a:lnTo>
                <a:lnTo>
                  <a:pt x="1376" y="1398"/>
                </a:lnTo>
                <a:lnTo>
                  <a:pt x="1390" y="1386"/>
                </a:lnTo>
                <a:lnTo>
                  <a:pt x="1402" y="1373"/>
                </a:lnTo>
                <a:lnTo>
                  <a:pt x="1413" y="1359"/>
                </a:lnTo>
                <a:lnTo>
                  <a:pt x="1424" y="1345"/>
                </a:lnTo>
                <a:lnTo>
                  <a:pt x="1434" y="1330"/>
                </a:lnTo>
                <a:lnTo>
                  <a:pt x="1443" y="1315"/>
                </a:lnTo>
                <a:lnTo>
                  <a:pt x="1451" y="1300"/>
                </a:lnTo>
                <a:lnTo>
                  <a:pt x="1459" y="1284"/>
                </a:lnTo>
                <a:lnTo>
                  <a:pt x="1465" y="1268"/>
                </a:lnTo>
                <a:lnTo>
                  <a:pt x="1472" y="1252"/>
                </a:lnTo>
                <a:lnTo>
                  <a:pt x="1476" y="1236"/>
                </a:lnTo>
                <a:lnTo>
                  <a:pt x="1481" y="1220"/>
                </a:lnTo>
                <a:lnTo>
                  <a:pt x="1487" y="1190"/>
                </a:lnTo>
                <a:lnTo>
                  <a:pt x="1490" y="1174"/>
                </a:lnTo>
                <a:lnTo>
                  <a:pt x="1491" y="1159"/>
                </a:lnTo>
                <a:lnTo>
                  <a:pt x="1491" y="1146"/>
                </a:lnTo>
                <a:lnTo>
                  <a:pt x="1491" y="1133"/>
                </a:lnTo>
                <a:lnTo>
                  <a:pt x="1490" y="1119"/>
                </a:lnTo>
                <a:lnTo>
                  <a:pt x="1487" y="1108"/>
                </a:lnTo>
                <a:lnTo>
                  <a:pt x="1485" y="1096"/>
                </a:lnTo>
                <a:lnTo>
                  <a:pt x="1481" y="1086"/>
                </a:lnTo>
                <a:lnTo>
                  <a:pt x="1481" y="1086"/>
                </a:lnTo>
                <a:lnTo>
                  <a:pt x="1464" y="1050"/>
                </a:lnTo>
                <a:lnTo>
                  <a:pt x="1448" y="1018"/>
                </a:lnTo>
                <a:lnTo>
                  <a:pt x="1439" y="1005"/>
                </a:lnTo>
                <a:lnTo>
                  <a:pt x="1430" y="991"/>
                </a:lnTo>
                <a:lnTo>
                  <a:pt x="1420" y="979"/>
                </a:lnTo>
                <a:lnTo>
                  <a:pt x="1412" y="968"/>
                </a:lnTo>
                <a:lnTo>
                  <a:pt x="1402" y="958"/>
                </a:lnTo>
                <a:lnTo>
                  <a:pt x="1392" y="948"/>
                </a:lnTo>
                <a:lnTo>
                  <a:pt x="1373" y="933"/>
                </a:lnTo>
                <a:lnTo>
                  <a:pt x="1352" y="919"/>
                </a:lnTo>
                <a:lnTo>
                  <a:pt x="1330" y="908"/>
                </a:lnTo>
                <a:lnTo>
                  <a:pt x="1330" y="908"/>
                </a:lnTo>
                <a:lnTo>
                  <a:pt x="1311" y="900"/>
                </a:lnTo>
                <a:lnTo>
                  <a:pt x="1295" y="894"/>
                </a:lnTo>
                <a:lnTo>
                  <a:pt x="1272" y="888"/>
                </a:lnTo>
                <a:lnTo>
                  <a:pt x="1259" y="885"/>
                </a:lnTo>
                <a:lnTo>
                  <a:pt x="1257" y="885"/>
                </a:lnTo>
                <a:lnTo>
                  <a:pt x="1257" y="885"/>
                </a:lnTo>
                <a:lnTo>
                  <a:pt x="1280" y="667"/>
                </a:lnTo>
                <a:lnTo>
                  <a:pt x="1280" y="667"/>
                </a:lnTo>
                <a:lnTo>
                  <a:pt x="1275" y="663"/>
                </a:lnTo>
                <a:lnTo>
                  <a:pt x="1267" y="658"/>
                </a:lnTo>
                <a:lnTo>
                  <a:pt x="1253" y="650"/>
                </a:lnTo>
                <a:lnTo>
                  <a:pt x="1230" y="636"/>
                </a:lnTo>
                <a:lnTo>
                  <a:pt x="1217" y="636"/>
                </a:lnTo>
                <a:lnTo>
                  <a:pt x="1217" y="636"/>
                </a:lnTo>
                <a:lnTo>
                  <a:pt x="1203" y="627"/>
                </a:lnTo>
                <a:lnTo>
                  <a:pt x="1192" y="621"/>
                </a:lnTo>
                <a:lnTo>
                  <a:pt x="1188" y="618"/>
                </a:lnTo>
                <a:lnTo>
                  <a:pt x="1183" y="617"/>
                </a:lnTo>
                <a:lnTo>
                  <a:pt x="1183" y="617"/>
                </a:lnTo>
                <a:lnTo>
                  <a:pt x="1167" y="614"/>
                </a:lnTo>
                <a:lnTo>
                  <a:pt x="1158" y="614"/>
                </a:lnTo>
                <a:lnTo>
                  <a:pt x="1150" y="617"/>
                </a:lnTo>
                <a:lnTo>
                  <a:pt x="1150" y="617"/>
                </a:lnTo>
                <a:lnTo>
                  <a:pt x="1139" y="619"/>
                </a:lnTo>
                <a:lnTo>
                  <a:pt x="1127" y="623"/>
                </a:lnTo>
                <a:lnTo>
                  <a:pt x="1106" y="627"/>
                </a:lnTo>
                <a:lnTo>
                  <a:pt x="1106" y="627"/>
                </a:lnTo>
                <a:lnTo>
                  <a:pt x="1083" y="630"/>
                </a:lnTo>
                <a:lnTo>
                  <a:pt x="1072" y="632"/>
                </a:lnTo>
                <a:lnTo>
                  <a:pt x="1066" y="634"/>
                </a:lnTo>
                <a:lnTo>
                  <a:pt x="1066" y="634"/>
                </a:lnTo>
                <a:lnTo>
                  <a:pt x="1062" y="636"/>
                </a:lnTo>
                <a:lnTo>
                  <a:pt x="1056" y="640"/>
                </a:lnTo>
                <a:lnTo>
                  <a:pt x="1056" y="640"/>
                </a:lnTo>
                <a:lnTo>
                  <a:pt x="1049" y="645"/>
                </a:lnTo>
                <a:lnTo>
                  <a:pt x="1046" y="647"/>
                </a:lnTo>
                <a:lnTo>
                  <a:pt x="1045" y="650"/>
                </a:lnTo>
                <a:lnTo>
                  <a:pt x="1049" y="661"/>
                </a:lnTo>
                <a:lnTo>
                  <a:pt x="1039" y="667"/>
                </a:lnTo>
                <a:lnTo>
                  <a:pt x="1058" y="864"/>
                </a:lnTo>
                <a:lnTo>
                  <a:pt x="1029" y="778"/>
                </a:lnTo>
                <a:lnTo>
                  <a:pt x="1029" y="778"/>
                </a:lnTo>
                <a:lnTo>
                  <a:pt x="1033" y="775"/>
                </a:lnTo>
                <a:lnTo>
                  <a:pt x="1035" y="773"/>
                </a:lnTo>
                <a:lnTo>
                  <a:pt x="1035" y="770"/>
                </a:lnTo>
                <a:lnTo>
                  <a:pt x="1035" y="770"/>
                </a:lnTo>
                <a:lnTo>
                  <a:pt x="1034" y="769"/>
                </a:lnTo>
                <a:lnTo>
                  <a:pt x="1033" y="767"/>
                </a:lnTo>
                <a:lnTo>
                  <a:pt x="1029" y="764"/>
                </a:lnTo>
                <a:lnTo>
                  <a:pt x="1029" y="764"/>
                </a:lnTo>
                <a:lnTo>
                  <a:pt x="1018" y="761"/>
                </a:lnTo>
                <a:lnTo>
                  <a:pt x="991" y="667"/>
                </a:lnTo>
                <a:lnTo>
                  <a:pt x="991" y="667"/>
                </a:lnTo>
                <a:lnTo>
                  <a:pt x="999" y="669"/>
                </a:lnTo>
                <a:lnTo>
                  <a:pt x="1005" y="671"/>
                </a:lnTo>
                <a:lnTo>
                  <a:pt x="1008" y="671"/>
                </a:lnTo>
                <a:lnTo>
                  <a:pt x="1008" y="671"/>
                </a:lnTo>
                <a:lnTo>
                  <a:pt x="1011" y="671"/>
                </a:lnTo>
                <a:lnTo>
                  <a:pt x="1011" y="671"/>
                </a:lnTo>
                <a:lnTo>
                  <a:pt x="1016" y="661"/>
                </a:lnTo>
                <a:lnTo>
                  <a:pt x="1016" y="661"/>
                </a:lnTo>
                <a:lnTo>
                  <a:pt x="1017" y="652"/>
                </a:lnTo>
                <a:lnTo>
                  <a:pt x="1018" y="643"/>
                </a:lnTo>
                <a:lnTo>
                  <a:pt x="1018" y="617"/>
                </a:lnTo>
                <a:lnTo>
                  <a:pt x="1016" y="591"/>
                </a:lnTo>
                <a:lnTo>
                  <a:pt x="1014" y="580"/>
                </a:lnTo>
                <a:lnTo>
                  <a:pt x="1012" y="573"/>
                </a:lnTo>
                <a:lnTo>
                  <a:pt x="1012" y="573"/>
                </a:lnTo>
                <a:lnTo>
                  <a:pt x="1002" y="554"/>
                </a:lnTo>
                <a:lnTo>
                  <a:pt x="999" y="546"/>
                </a:lnTo>
                <a:lnTo>
                  <a:pt x="999" y="546"/>
                </a:lnTo>
                <a:lnTo>
                  <a:pt x="989" y="543"/>
                </a:lnTo>
                <a:lnTo>
                  <a:pt x="983" y="539"/>
                </a:lnTo>
                <a:lnTo>
                  <a:pt x="978" y="536"/>
                </a:lnTo>
                <a:lnTo>
                  <a:pt x="978" y="536"/>
                </a:lnTo>
                <a:lnTo>
                  <a:pt x="978" y="533"/>
                </a:lnTo>
                <a:lnTo>
                  <a:pt x="977" y="527"/>
                </a:lnTo>
                <a:lnTo>
                  <a:pt x="975" y="524"/>
                </a:lnTo>
                <a:lnTo>
                  <a:pt x="973" y="521"/>
                </a:lnTo>
                <a:lnTo>
                  <a:pt x="969" y="517"/>
                </a:lnTo>
                <a:lnTo>
                  <a:pt x="964" y="513"/>
                </a:lnTo>
                <a:lnTo>
                  <a:pt x="964" y="513"/>
                </a:lnTo>
                <a:lnTo>
                  <a:pt x="955" y="507"/>
                </a:lnTo>
                <a:lnTo>
                  <a:pt x="947" y="506"/>
                </a:lnTo>
                <a:lnTo>
                  <a:pt x="944" y="506"/>
                </a:lnTo>
                <a:lnTo>
                  <a:pt x="941" y="506"/>
                </a:lnTo>
                <a:lnTo>
                  <a:pt x="941" y="506"/>
                </a:lnTo>
                <a:lnTo>
                  <a:pt x="939" y="510"/>
                </a:lnTo>
                <a:lnTo>
                  <a:pt x="936" y="512"/>
                </a:lnTo>
                <a:lnTo>
                  <a:pt x="935" y="513"/>
                </a:lnTo>
                <a:lnTo>
                  <a:pt x="935" y="513"/>
                </a:lnTo>
                <a:lnTo>
                  <a:pt x="923" y="513"/>
                </a:lnTo>
                <a:lnTo>
                  <a:pt x="914" y="515"/>
                </a:lnTo>
                <a:lnTo>
                  <a:pt x="908" y="516"/>
                </a:lnTo>
                <a:lnTo>
                  <a:pt x="908" y="516"/>
                </a:lnTo>
                <a:lnTo>
                  <a:pt x="901" y="517"/>
                </a:lnTo>
                <a:lnTo>
                  <a:pt x="891" y="518"/>
                </a:lnTo>
                <a:lnTo>
                  <a:pt x="878" y="519"/>
                </a:lnTo>
                <a:lnTo>
                  <a:pt x="878" y="519"/>
                </a:lnTo>
                <a:lnTo>
                  <a:pt x="840" y="497"/>
                </a:lnTo>
                <a:lnTo>
                  <a:pt x="791" y="469"/>
                </a:lnTo>
                <a:lnTo>
                  <a:pt x="791" y="469"/>
                </a:lnTo>
                <a:lnTo>
                  <a:pt x="673" y="391"/>
                </a:lnTo>
                <a:lnTo>
                  <a:pt x="673" y="391"/>
                </a:lnTo>
                <a:lnTo>
                  <a:pt x="644" y="333"/>
                </a:lnTo>
                <a:lnTo>
                  <a:pt x="613" y="271"/>
                </a:lnTo>
                <a:lnTo>
                  <a:pt x="613" y="271"/>
                </a:lnTo>
                <a:lnTo>
                  <a:pt x="613" y="267"/>
                </a:lnTo>
                <a:lnTo>
                  <a:pt x="615" y="261"/>
                </a:lnTo>
                <a:lnTo>
                  <a:pt x="617" y="255"/>
                </a:lnTo>
                <a:lnTo>
                  <a:pt x="620" y="244"/>
                </a:lnTo>
                <a:lnTo>
                  <a:pt x="623" y="224"/>
                </a:lnTo>
                <a:lnTo>
                  <a:pt x="623" y="224"/>
                </a:lnTo>
                <a:lnTo>
                  <a:pt x="638" y="222"/>
                </a:lnTo>
                <a:lnTo>
                  <a:pt x="650" y="218"/>
                </a:lnTo>
                <a:lnTo>
                  <a:pt x="656" y="217"/>
                </a:lnTo>
                <a:lnTo>
                  <a:pt x="660" y="215"/>
                </a:lnTo>
                <a:lnTo>
                  <a:pt x="660" y="215"/>
                </a:lnTo>
                <a:lnTo>
                  <a:pt x="666" y="211"/>
                </a:lnTo>
                <a:lnTo>
                  <a:pt x="671" y="209"/>
                </a:lnTo>
                <a:lnTo>
                  <a:pt x="672" y="207"/>
                </a:lnTo>
                <a:lnTo>
                  <a:pt x="673" y="206"/>
                </a:lnTo>
                <a:lnTo>
                  <a:pt x="673" y="201"/>
                </a:lnTo>
                <a:lnTo>
                  <a:pt x="673" y="201"/>
                </a:lnTo>
                <a:lnTo>
                  <a:pt x="672" y="184"/>
                </a:lnTo>
                <a:lnTo>
                  <a:pt x="672" y="174"/>
                </a:lnTo>
                <a:lnTo>
                  <a:pt x="673" y="163"/>
                </a:lnTo>
                <a:lnTo>
                  <a:pt x="673" y="163"/>
                </a:lnTo>
                <a:lnTo>
                  <a:pt x="678" y="149"/>
                </a:lnTo>
                <a:lnTo>
                  <a:pt x="680" y="144"/>
                </a:lnTo>
                <a:lnTo>
                  <a:pt x="680" y="144"/>
                </a:lnTo>
                <a:lnTo>
                  <a:pt x="684" y="138"/>
                </a:lnTo>
                <a:lnTo>
                  <a:pt x="685" y="134"/>
                </a:lnTo>
                <a:lnTo>
                  <a:pt x="687" y="131"/>
                </a:lnTo>
                <a:lnTo>
                  <a:pt x="687" y="131"/>
                </a:lnTo>
                <a:lnTo>
                  <a:pt x="685" y="127"/>
                </a:lnTo>
                <a:lnTo>
                  <a:pt x="682" y="121"/>
                </a:lnTo>
                <a:lnTo>
                  <a:pt x="677" y="113"/>
                </a:lnTo>
                <a:lnTo>
                  <a:pt x="680" y="100"/>
                </a:lnTo>
                <a:lnTo>
                  <a:pt x="680" y="100"/>
                </a:lnTo>
                <a:lnTo>
                  <a:pt x="718" y="96"/>
                </a:lnTo>
                <a:lnTo>
                  <a:pt x="744" y="94"/>
                </a:lnTo>
                <a:lnTo>
                  <a:pt x="751" y="92"/>
                </a:lnTo>
                <a:lnTo>
                  <a:pt x="754" y="90"/>
                </a:lnTo>
                <a:lnTo>
                  <a:pt x="754" y="90"/>
                </a:lnTo>
                <a:lnTo>
                  <a:pt x="754" y="90"/>
                </a:lnTo>
                <a:lnTo>
                  <a:pt x="750" y="88"/>
                </a:lnTo>
                <a:lnTo>
                  <a:pt x="743" y="85"/>
                </a:lnTo>
                <a:lnTo>
                  <a:pt x="719" y="79"/>
                </a:lnTo>
                <a:lnTo>
                  <a:pt x="706" y="76"/>
                </a:lnTo>
                <a:lnTo>
                  <a:pt x="693" y="71"/>
                </a:lnTo>
                <a:lnTo>
                  <a:pt x="682" y="66"/>
                </a:lnTo>
                <a:lnTo>
                  <a:pt x="673" y="60"/>
                </a:lnTo>
                <a:lnTo>
                  <a:pt x="673" y="60"/>
                </a:lnTo>
                <a:lnTo>
                  <a:pt x="646" y="34"/>
                </a:lnTo>
                <a:lnTo>
                  <a:pt x="635" y="23"/>
                </a:lnTo>
                <a:lnTo>
                  <a:pt x="627" y="16"/>
                </a:lnTo>
                <a:lnTo>
                  <a:pt x="627" y="16"/>
                </a:lnTo>
                <a:lnTo>
                  <a:pt x="612" y="7"/>
                </a:lnTo>
                <a:lnTo>
                  <a:pt x="605" y="4"/>
                </a:lnTo>
                <a:lnTo>
                  <a:pt x="600" y="3"/>
                </a:lnTo>
                <a:lnTo>
                  <a:pt x="596" y="3"/>
                </a:lnTo>
                <a:lnTo>
                  <a:pt x="596" y="3"/>
                </a:lnTo>
                <a:lnTo>
                  <a:pt x="588" y="3"/>
                </a:lnTo>
                <a:lnTo>
                  <a:pt x="579" y="1"/>
                </a:lnTo>
                <a:lnTo>
                  <a:pt x="570" y="0"/>
                </a:lnTo>
                <a:lnTo>
                  <a:pt x="565" y="1"/>
                </a:lnTo>
                <a:lnTo>
                  <a:pt x="560" y="3"/>
                </a:lnTo>
                <a:lnTo>
                  <a:pt x="560" y="3"/>
                </a:lnTo>
                <a:lnTo>
                  <a:pt x="550" y="6"/>
                </a:lnTo>
                <a:lnTo>
                  <a:pt x="542" y="9"/>
                </a:lnTo>
                <a:lnTo>
                  <a:pt x="534" y="10"/>
                </a:lnTo>
                <a:lnTo>
                  <a:pt x="529" y="14"/>
                </a:lnTo>
                <a:lnTo>
                  <a:pt x="529" y="14"/>
                </a:lnTo>
                <a:lnTo>
                  <a:pt x="522" y="18"/>
                </a:lnTo>
                <a:lnTo>
                  <a:pt x="510" y="27"/>
                </a:lnTo>
                <a:lnTo>
                  <a:pt x="510" y="27"/>
                </a:lnTo>
                <a:lnTo>
                  <a:pt x="505" y="29"/>
                </a:lnTo>
                <a:lnTo>
                  <a:pt x="503" y="34"/>
                </a:lnTo>
                <a:lnTo>
                  <a:pt x="498" y="44"/>
                </a:lnTo>
                <a:lnTo>
                  <a:pt x="494" y="54"/>
                </a:lnTo>
                <a:lnTo>
                  <a:pt x="493" y="60"/>
                </a:lnTo>
                <a:lnTo>
                  <a:pt x="493" y="60"/>
                </a:lnTo>
                <a:lnTo>
                  <a:pt x="489" y="84"/>
                </a:lnTo>
                <a:lnTo>
                  <a:pt x="488" y="99"/>
                </a:lnTo>
                <a:lnTo>
                  <a:pt x="488" y="104"/>
                </a:lnTo>
                <a:lnTo>
                  <a:pt x="489" y="107"/>
                </a:lnTo>
                <a:lnTo>
                  <a:pt x="489" y="107"/>
                </a:lnTo>
                <a:lnTo>
                  <a:pt x="495" y="111"/>
                </a:lnTo>
                <a:lnTo>
                  <a:pt x="499" y="113"/>
                </a:lnTo>
                <a:lnTo>
                  <a:pt x="506" y="140"/>
                </a:lnTo>
                <a:lnTo>
                  <a:pt x="516" y="150"/>
                </a:lnTo>
                <a:lnTo>
                  <a:pt x="516" y="150"/>
                </a:lnTo>
                <a:lnTo>
                  <a:pt x="511" y="155"/>
                </a:lnTo>
                <a:lnTo>
                  <a:pt x="503" y="161"/>
                </a:lnTo>
                <a:lnTo>
                  <a:pt x="503" y="161"/>
                </a:lnTo>
                <a:lnTo>
                  <a:pt x="498" y="163"/>
                </a:lnTo>
                <a:lnTo>
                  <a:pt x="495" y="166"/>
                </a:lnTo>
                <a:lnTo>
                  <a:pt x="493" y="171"/>
                </a:lnTo>
                <a:lnTo>
                  <a:pt x="483" y="190"/>
                </a:lnTo>
                <a:lnTo>
                  <a:pt x="483" y="190"/>
                </a:lnTo>
                <a:lnTo>
                  <a:pt x="477" y="200"/>
                </a:lnTo>
                <a:lnTo>
                  <a:pt x="472" y="207"/>
                </a:lnTo>
                <a:lnTo>
                  <a:pt x="466" y="215"/>
                </a:lnTo>
                <a:lnTo>
                  <a:pt x="466" y="215"/>
                </a:lnTo>
                <a:lnTo>
                  <a:pt x="459" y="218"/>
                </a:lnTo>
                <a:lnTo>
                  <a:pt x="450" y="222"/>
                </a:lnTo>
                <a:lnTo>
                  <a:pt x="442" y="228"/>
                </a:lnTo>
                <a:lnTo>
                  <a:pt x="437" y="233"/>
                </a:lnTo>
                <a:lnTo>
                  <a:pt x="432" y="238"/>
                </a:lnTo>
                <a:lnTo>
                  <a:pt x="432" y="238"/>
                </a:lnTo>
                <a:lnTo>
                  <a:pt x="429" y="241"/>
                </a:lnTo>
                <a:lnTo>
                  <a:pt x="427" y="249"/>
                </a:lnTo>
                <a:lnTo>
                  <a:pt x="420" y="270"/>
                </a:lnTo>
                <a:lnTo>
                  <a:pt x="404" y="324"/>
                </a:lnTo>
                <a:lnTo>
                  <a:pt x="389" y="380"/>
                </a:lnTo>
                <a:lnTo>
                  <a:pt x="382" y="412"/>
                </a:lnTo>
                <a:lnTo>
                  <a:pt x="382" y="412"/>
                </a:lnTo>
                <a:lnTo>
                  <a:pt x="376" y="478"/>
                </a:lnTo>
                <a:lnTo>
                  <a:pt x="372" y="518"/>
                </a:lnTo>
                <a:lnTo>
                  <a:pt x="372" y="543"/>
                </a:lnTo>
                <a:lnTo>
                  <a:pt x="372" y="543"/>
                </a:lnTo>
                <a:lnTo>
                  <a:pt x="372" y="554"/>
                </a:lnTo>
                <a:lnTo>
                  <a:pt x="371" y="564"/>
                </a:lnTo>
                <a:lnTo>
                  <a:pt x="371" y="572"/>
                </a:lnTo>
                <a:lnTo>
                  <a:pt x="372" y="577"/>
                </a:lnTo>
                <a:lnTo>
                  <a:pt x="372" y="577"/>
                </a:lnTo>
                <a:lnTo>
                  <a:pt x="375" y="578"/>
                </a:lnTo>
                <a:lnTo>
                  <a:pt x="378" y="579"/>
                </a:lnTo>
                <a:lnTo>
                  <a:pt x="382" y="580"/>
                </a:lnTo>
                <a:lnTo>
                  <a:pt x="382" y="580"/>
                </a:lnTo>
                <a:close/>
                <a:moveTo>
                  <a:pt x="587" y="458"/>
                </a:moveTo>
                <a:lnTo>
                  <a:pt x="593" y="445"/>
                </a:lnTo>
                <a:lnTo>
                  <a:pt x="593" y="445"/>
                </a:lnTo>
                <a:lnTo>
                  <a:pt x="620" y="461"/>
                </a:lnTo>
                <a:lnTo>
                  <a:pt x="648" y="474"/>
                </a:lnTo>
                <a:lnTo>
                  <a:pt x="680" y="489"/>
                </a:lnTo>
                <a:lnTo>
                  <a:pt x="680" y="489"/>
                </a:lnTo>
                <a:lnTo>
                  <a:pt x="702" y="497"/>
                </a:lnTo>
                <a:lnTo>
                  <a:pt x="707" y="499"/>
                </a:lnTo>
                <a:lnTo>
                  <a:pt x="711" y="499"/>
                </a:lnTo>
                <a:lnTo>
                  <a:pt x="715" y="497"/>
                </a:lnTo>
                <a:lnTo>
                  <a:pt x="719" y="497"/>
                </a:lnTo>
                <a:lnTo>
                  <a:pt x="727" y="500"/>
                </a:lnTo>
                <a:lnTo>
                  <a:pt x="727" y="500"/>
                </a:lnTo>
                <a:lnTo>
                  <a:pt x="739" y="504"/>
                </a:lnTo>
                <a:lnTo>
                  <a:pt x="752" y="508"/>
                </a:lnTo>
                <a:lnTo>
                  <a:pt x="779" y="522"/>
                </a:lnTo>
                <a:lnTo>
                  <a:pt x="801" y="534"/>
                </a:lnTo>
                <a:lnTo>
                  <a:pt x="811" y="540"/>
                </a:lnTo>
                <a:lnTo>
                  <a:pt x="811" y="540"/>
                </a:lnTo>
                <a:lnTo>
                  <a:pt x="805" y="545"/>
                </a:lnTo>
                <a:lnTo>
                  <a:pt x="801" y="550"/>
                </a:lnTo>
                <a:lnTo>
                  <a:pt x="801" y="554"/>
                </a:lnTo>
                <a:lnTo>
                  <a:pt x="801" y="556"/>
                </a:lnTo>
                <a:lnTo>
                  <a:pt x="801" y="556"/>
                </a:lnTo>
                <a:lnTo>
                  <a:pt x="802" y="558"/>
                </a:lnTo>
                <a:lnTo>
                  <a:pt x="807" y="560"/>
                </a:lnTo>
                <a:lnTo>
                  <a:pt x="818" y="561"/>
                </a:lnTo>
                <a:lnTo>
                  <a:pt x="841" y="560"/>
                </a:lnTo>
                <a:lnTo>
                  <a:pt x="847" y="560"/>
                </a:lnTo>
                <a:lnTo>
                  <a:pt x="855" y="569"/>
                </a:lnTo>
                <a:lnTo>
                  <a:pt x="855" y="569"/>
                </a:lnTo>
                <a:lnTo>
                  <a:pt x="851" y="579"/>
                </a:lnTo>
                <a:lnTo>
                  <a:pt x="844" y="594"/>
                </a:lnTo>
                <a:lnTo>
                  <a:pt x="844" y="594"/>
                </a:lnTo>
                <a:lnTo>
                  <a:pt x="843" y="599"/>
                </a:lnTo>
                <a:lnTo>
                  <a:pt x="843" y="601"/>
                </a:lnTo>
                <a:lnTo>
                  <a:pt x="844" y="602"/>
                </a:lnTo>
                <a:lnTo>
                  <a:pt x="844" y="603"/>
                </a:lnTo>
                <a:lnTo>
                  <a:pt x="844" y="603"/>
                </a:lnTo>
                <a:lnTo>
                  <a:pt x="851" y="600"/>
                </a:lnTo>
                <a:lnTo>
                  <a:pt x="857" y="596"/>
                </a:lnTo>
                <a:lnTo>
                  <a:pt x="861" y="594"/>
                </a:lnTo>
                <a:lnTo>
                  <a:pt x="861" y="594"/>
                </a:lnTo>
                <a:lnTo>
                  <a:pt x="866" y="590"/>
                </a:lnTo>
                <a:lnTo>
                  <a:pt x="871" y="588"/>
                </a:lnTo>
                <a:lnTo>
                  <a:pt x="882" y="583"/>
                </a:lnTo>
                <a:lnTo>
                  <a:pt x="882" y="583"/>
                </a:lnTo>
                <a:lnTo>
                  <a:pt x="888" y="579"/>
                </a:lnTo>
                <a:lnTo>
                  <a:pt x="891" y="577"/>
                </a:lnTo>
                <a:lnTo>
                  <a:pt x="891" y="577"/>
                </a:lnTo>
                <a:lnTo>
                  <a:pt x="894" y="577"/>
                </a:lnTo>
                <a:lnTo>
                  <a:pt x="895" y="578"/>
                </a:lnTo>
                <a:lnTo>
                  <a:pt x="897" y="580"/>
                </a:lnTo>
                <a:lnTo>
                  <a:pt x="905" y="596"/>
                </a:lnTo>
                <a:lnTo>
                  <a:pt x="905" y="596"/>
                </a:lnTo>
                <a:lnTo>
                  <a:pt x="895" y="601"/>
                </a:lnTo>
                <a:lnTo>
                  <a:pt x="886" y="606"/>
                </a:lnTo>
                <a:lnTo>
                  <a:pt x="882" y="610"/>
                </a:lnTo>
                <a:lnTo>
                  <a:pt x="882" y="610"/>
                </a:lnTo>
                <a:lnTo>
                  <a:pt x="879" y="613"/>
                </a:lnTo>
                <a:lnTo>
                  <a:pt x="878" y="616"/>
                </a:lnTo>
                <a:lnTo>
                  <a:pt x="878" y="619"/>
                </a:lnTo>
                <a:lnTo>
                  <a:pt x="878" y="623"/>
                </a:lnTo>
                <a:lnTo>
                  <a:pt x="878" y="623"/>
                </a:lnTo>
                <a:lnTo>
                  <a:pt x="878" y="624"/>
                </a:lnTo>
                <a:lnTo>
                  <a:pt x="879" y="624"/>
                </a:lnTo>
                <a:lnTo>
                  <a:pt x="883" y="624"/>
                </a:lnTo>
                <a:lnTo>
                  <a:pt x="891" y="619"/>
                </a:lnTo>
                <a:lnTo>
                  <a:pt x="901" y="614"/>
                </a:lnTo>
                <a:lnTo>
                  <a:pt x="904" y="613"/>
                </a:lnTo>
                <a:lnTo>
                  <a:pt x="905" y="613"/>
                </a:lnTo>
                <a:lnTo>
                  <a:pt x="905" y="613"/>
                </a:lnTo>
                <a:lnTo>
                  <a:pt x="905" y="614"/>
                </a:lnTo>
                <a:lnTo>
                  <a:pt x="907" y="614"/>
                </a:lnTo>
                <a:lnTo>
                  <a:pt x="912" y="614"/>
                </a:lnTo>
                <a:lnTo>
                  <a:pt x="924" y="610"/>
                </a:lnTo>
                <a:lnTo>
                  <a:pt x="924" y="610"/>
                </a:lnTo>
                <a:lnTo>
                  <a:pt x="927" y="608"/>
                </a:lnTo>
                <a:lnTo>
                  <a:pt x="929" y="607"/>
                </a:lnTo>
                <a:lnTo>
                  <a:pt x="929" y="603"/>
                </a:lnTo>
                <a:lnTo>
                  <a:pt x="929" y="601"/>
                </a:lnTo>
                <a:lnTo>
                  <a:pt x="928" y="600"/>
                </a:lnTo>
                <a:lnTo>
                  <a:pt x="928" y="600"/>
                </a:lnTo>
                <a:lnTo>
                  <a:pt x="938" y="594"/>
                </a:lnTo>
                <a:lnTo>
                  <a:pt x="938" y="594"/>
                </a:lnTo>
                <a:lnTo>
                  <a:pt x="941" y="590"/>
                </a:lnTo>
                <a:lnTo>
                  <a:pt x="944" y="586"/>
                </a:lnTo>
                <a:lnTo>
                  <a:pt x="949" y="573"/>
                </a:lnTo>
                <a:lnTo>
                  <a:pt x="949" y="573"/>
                </a:lnTo>
                <a:lnTo>
                  <a:pt x="950" y="569"/>
                </a:lnTo>
                <a:lnTo>
                  <a:pt x="950" y="567"/>
                </a:lnTo>
                <a:lnTo>
                  <a:pt x="949" y="564"/>
                </a:lnTo>
                <a:lnTo>
                  <a:pt x="949" y="563"/>
                </a:lnTo>
                <a:lnTo>
                  <a:pt x="946" y="563"/>
                </a:lnTo>
                <a:lnTo>
                  <a:pt x="945" y="563"/>
                </a:lnTo>
                <a:lnTo>
                  <a:pt x="941" y="550"/>
                </a:lnTo>
                <a:lnTo>
                  <a:pt x="962" y="546"/>
                </a:lnTo>
                <a:lnTo>
                  <a:pt x="962" y="546"/>
                </a:lnTo>
                <a:lnTo>
                  <a:pt x="962" y="552"/>
                </a:lnTo>
                <a:lnTo>
                  <a:pt x="962" y="567"/>
                </a:lnTo>
                <a:lnTo>
                  <a:pt x="962" y="567"/>
                </a:lnTo>
                <a:lnTo>
                  <a:pt x="962" y="574"/>
                </a:lnTo>
                <a:lnTo>
                  <a:pt x="964" y="582"/>
                </a:lnTo>
                <a:lnTo>
                  <a:pt x="972" y="596"/>
                </a:lnTo>
                <a:lnTo>
                  <a:pt x="972" y="596"/>
                </a:lnTo>
                <a:lnTo>
                  <a:pt x="975" y="603"/>
                </a:lnTo>
                <a:lnTo>
                  <a:pt x="979" y="607"/>
                </a:lnTo>
                <a:lnTo>
                  <a:pt x="983" y="610"/>
                </a:lnTo>
                <a:lnTo>
                  <a:pt x="985" y="610"/>
                </a:lnTo>
                <a:lnTo>
                  <a:pt x="985" y="610"/>
                </a:lnTo>
                <a:lnTo>
                  <a:pt x="985" y="611"/>
                </a:lnTo>
                <a:lnTo>
                  <a:pt x="985" y="611"/>
                </a:lnTo>
                <a:lnTo>
                  <a:pt x="983" y="612"/>
                </a:lnTo>
                <a:lnTo>
                  <a:pt x="978" y="616"/>
                </a:lnTo>
                <a:lnTo>
                  <a:pt x="972" y="621"/>
                </a:lnTo>
                <a:lnTo>
                  <a:pt x="972" y="621"/>
                </a:lnTo>
                <a:lnTo>
                  <a:pt x="967" y="625"/>
                </a:lnTo>
                <a:lnTo>
                  <a:pt x="964" y="629"/>
                </a:lnTo>
                <a:lnTo>
                  <a:pt x="964" y="635"/>
                </a:lnTo>
                <a:lnTo>
                  <a:pt x="964" y="644"/>
                </a:lnTo>
                <a:lnTo>
                  <a:pt x="964" y="644"/>
                </a:lnTo>
                <a:lnTo>
                  <a:pt x="967" y="653"/>
                </a:lnTo>
                <a:lnTo>
                  <a:pt x="971" y="662"/>
                </a:lnTo>
                <a:lnTo>
                  <a:pt x="973" y="672"/>
                </a:lnTo>
                <a:lnTo>
                  <a:pt x="975" y="684"/>
                </a:lnTo>
                <a:lnTo>
                  <a:pt x="975" y="684"/>
                </a:lnTo>
                <a:lnTo>
                  <a:pt x="978" y="703"/>
                </a:lnTo>
                <a:lnTo>
                  <a:pt x="984" y="730"/>
                </a:lnTo>
                <a:lnTo>
                  <a:pt x="991" y="764"/>
                </a:lnTo>
                <a:lnTo>
                  <a:pt x="989" y="770"/>
                </a:lnTo>
                <a:lnTo>
                  <a:pt x="995" y="778"/>
                </a:lnTo>
                <a:lnTo>
                  <a:pt x="995" y="778"/>
                </a:lnTo>
                <a:lnTo>
                  <a:pt x="997" y="783"/>
                </a:lnTo>
                <a:lnTo>
                  <a:pt x="1000" y="786"/>
                </a:lnTo>
                <a:lnTo>
                  <a:pt x="1002" y="788"/>
                </a:lnTo>
                <a:lnTo>
                  <a:pt x="1002" y="788"/>
                </a:lnTo>
                <a:lnTo>
                  <a:pt x="980" y="812"/>
                </a:lnTo>
                <a:lnTo>
                  <a:pt x="929" y="864"/>
                </a:lnTo>
                <a:lnTo>
                  <a:pt x="878" y="916"/>
                </a:lnTo>
                <a:lnTo>
                  <a:pt x="855" y="939"/>
                </a:lnTo>
                <a:lnTo>
                  <a:pt x="855" y="939"/>
                </a:lnTo>
                <a:lnTo>
                  <a:pt x="867" y="911"/>
                </a:lnTo>
                <a:lnTo>
                  <a:pt x="875" y="890"/>
                </a:lnTo>
                <a:lnTo>
                  <a:pt x="882" y="875"/>
                </a:lnTo>
                <a:lnTo>
                  <a:pt x="882" y="875"/>
                </a:lnTo>
                <a:lnTo>
                  <a:pt x="884" y="856"/>
                </a:lnTo>
                <a:lnTo>
                  <a:pt x="888" y="827"/>
                </a:lnTo>
                <a:lnTo>
                  <a:pt x="890" y="799"/>
                </a:lnTo>
                <a:lnTo>
                  <a:pt x="891" y="784"/>
                </a:lnTo>
                <a:lnTo>
                  <a:pt x="891" y="784"/>
                </a:lnTo>
                <a:lnTo>
                  <a:pt x="886" y="777"/>
                </a:lnTo>
                <a:lnTo>
                  <a:pt x="877" y="760"/>
                </a:lnTo>
                <a:lnTo>
                  <a:pt x="863" y="742"/>
                </a:lnTo>
                <a:lnTo>
                  <a:pt x="857" y="736"/>
                </a:lnTo>
                <a:lnTo>
                  <a:pt x="851" y="730"/>
                </a:lnTo>
                <a:lnTo>
                  <a:pt x="851" y="730"/>
                </a:lnTo>
                <a:lnTo>
                  <a:pt x="839" y="725"/>
                </a:lnTo>
                <a:lnTo>
                  <a:pt x="816" y="716"/>
                </a:lnTo>
                <a:lnTo>
                  <a:pt x="754" y="692"/>
                </a:lnTo>
                <a:lnTo>
                  <a:pt x="694" y="671"/>
                </a:lnTo>
                <a:lnTo>
                  <a:pt x="673" y="662"/>
                </a:lnTo>
                <a:lnTo>
                  <a:pt x="663" y="657"/>
                </a:lnTo>
                <a:lnTo>
                  <a:pt x="663" y="657"/>
                </a:lnTo>
                <a:lnTo>
                  <a:pt x="660" y="652"/>
                </a:lnTo>
                <a:lnTo>
                  <a:pt x="656" y="650"/>
                </a:lnTo>
                <a:lnTo>
                  <a:pt x="654" y="647"/>
                </a:lnTo>
                <a:lnTo>
                  <a:pt x="650" y="644"/>
                </a:lnTo>
                <a:lnTo>
                  <a:pt x="650" y="644"/>
                </a:lnTo>
                <a:lnTo>
                  <a:pt x="643" y="630"/>
                </a:lnTo>
                <a:lnTo>
                  <a:pt x="633" y="613"/>
                </a:lnTo>
                <a:lnTo>
                  <a:pt x="633" y="613"/>
                </a:lnTo>
                <a:lnTo>
                  <a:pt x="627" y="603"/>
                </a:lnTo>
                <a:lnTo>
                  <a:pt x="618" y="594"/>
                </a:lnTo>
                <a:lnTo>
                  <a:pt x="611" y="583"/>
                </a:lnTo>
                <a:lnTo>
                  <a:pt x="609" y="578"/>
                </a:lnTo>
                <a:lnTo>
                  <a:pt x="606" y="573"/>
                </a:lnTo>
                <a:lnTo>
                  <a:pt x="606" y="573"/>
                </a:lnTo>
                <a:lnTo>
                  <a:pt x="605" y="569"/>
                </a:lnTo>
                <a:lnTo>
                  <a:pt x="604" y="566"/>
                </a:lnTo>
                <a:lnTo>
                  <a:pt x="599" y="563"/>
                </a:lnTo>
                <a:lnTo>
                  <a:pt x="595" y="562"/>
                </a:lnTo>
                <a:lnTo>
                  <a:pt x="593" y="560"/>
                </a:lnTo>
                <a:lnTo>
                  <a:pt x="593" y="560"/>
                </a:lnTo>
                <a:lnTo>
                  <a:pt x="588" y="545"/>
                </a:lnTo>
                <a:lnTo>
                  <a:pt x="585" y="535"/>
                </a:lnTo>
                <a:lnTo>
                  <a:pt x="583" y="527"/>
                </a:lnTo>
                <a:lnTo>
                  <a:pt x="583" y="527"/>
                </a:lnTo>
                <a:lnTo>
                  <a:pt x="583" y="511"/>
                </a:lnTo>
                <a:lnTo>
                  <a:pt x="584" y="489"/>
                </a:lnTo>
                <a:lnTo>
                  <a:pt x="587" y="458"/>
                </a:lnTo>
                <a:lnTo>
                  <a:pt x="587" y="458"/>
                </a:lnTo>
                <a:close/>
                <a:moveTo>
                  <a:pt x="738" y="851"/>
                </a:moveTo>
                <a:lnTo>
                  <a:pt x="738" y="851"/>
                </a:lnTo>
                <a:lnTo>
                  <a:pt x="734" y="885"/>
                </a:lnTo>
                <a:lnTo>
                  <a:pt x="732" y="913"/>
                </a:lnTo>
                <a:lnTo>
                  <a:pt x="729" y="925"/>
                </a:lnTo>
                <a:lnTo>
                  <a:pt x="727" y="935"/>
                </a:lnTo>
                <a:lnTo>
                  <a:pt x="727" y="935"/>
                </a:lnTo>
                <a:lnTo>
                  <a:pt x="723" y="952"/>
                </a:lnTo>
                <a:lnTo>
                  <a:pt x="721" y="968"/>
                </a:lnTo>
                <a:lnTo>
                  <a:pt x="718" y="981"/>
                </a:lnTo>
                <a:lnTo>
                  <a:pt x="717" y="989"/>
                </a:lnTo>
                <a:lnTo>
                  <a:pt x="717" y="989"/>
                </a:lnTo>
                <a:lnTo>
                  <a:pt x="710" y="1018"/>
                </a:lnTo>
                <a:lnTo>
                  <a:pt x="704" y="1042"/>
                </a:lnTo>
                <a:lnTo>
                  <a:pt x="687" y="1050"/>
                </a:lnTo>
                <a:lnTo>
                  <a:pt x="687" y="1050"/>
                </a:lnTo>
                <a:lnTo>
                  <a:pt x="690" y="1001"/>
                </a:lnTo>
                <a:lnTo>
                  <a:pt x="691" y="966"/>
                </a:lnTo>
                <a:lnTo>
                  <a:pt x="691" y="952"/>
                </a:lnTo>
                <a:lnTo>
                  <a:pt x="690" y="945"/>
                </a:lnTo>
                <a:lnTo>
                  <a:pt x="690" y="945"/>
                </a:lnTo>
                <a:lnTo>
                  <a:pt x="671" y="885"/>
                </a:lnTo>
                <a:lnTo>
                  <a:pt x="671" y="885"/>
                </a:lnTo>
                <a:lnTo>
                  <a:pt x="666" y="870"/>
                </a:lnTo>
                <a:lnTo>
                  <a:pt x="661" y="855"/>
                </a:lnTo>
                <a:lnTo>
                  <a:pt x="657" y="835"/>
                </a:lnTo>
                <a:lnTo>
                  <a:pt x="738" y="851"/>
                </a:lnTo>
                <a:close/>
                <a:moveTo>
                  <a:pt x="1018" y="835"/>
                </a:moveTo>
                <a:lnTo>
                  <a:pt x="1018" y="835"/>
                </a:lnTo>
                <a:lnTo>
                  <a:pt x="914" y="958"/>
                </a:lnTo>
                <a:lnTo>
                  <a:pt x="914" y="958"/>
                </a:lnTo>
                <a:lnTo>
                  <a:pt x="844" y="1042"/>
                </a:lnTo>
                <a:lnTo>
                  <a:pt x="844" y="1042"/>
                </a:lnTo>
                <a:lnTo>
                  <a:pt x="846" y="1011"/>
                </a:lnTo>
                <a:lnTo>
                  <a:pt x="849" y="989"/>
                </a:lnTo>
                <a:lnTo>
                  <a:pt x="850" y="980"/>
                </a:lnTo>
                <a:lnTo>
                  <a:pt x="851" y="975"/>
                </a:lnTo>
                <a:lnTo>
                  <a:pt x="851" y="975"/>
                </a:lnTo>
                <a:lnTo>
                  <a:pt x="861" y="966"/>
                </a:lnTo>
                <a:lnTo>
                  <a:pt x="880" y="945"/>
                </a:lnTo>
                <a:lnTo>
                  <a:pt x="907" y="919"/>
                </a:lnTo>
                <a:lnTo>
                  <a:pt x="935" y="891"/>
                </a:lnTo>
                <a:lnTo>
                  <a:pt x="935" y="891"/>
                </a:lnTo>
                <a:lnTo>
                  <a:pt x="962" y="863"/>
                </a:lnTo>
                <a:lnTo>
                  <a:pt x="986" y="836"/>
                </a:lnTo>
                <a:lnTo>
                  <a:pt x="1012" y="808"/>
                </a:lnTo>
                <a:lnTo>
                  <a:pt x="1018" y="835"/>
                </a:lnTo>
                <a:close/>
                <a:moveTo>
                  <a:pt x="543" y="1067"/>
                </a:moveTo>
                <a:lnTo>
                  <a:pt x="539" y="1120"/>
                </a:lnTo>
                <a:lnTo>
                  <a:pt x="539" y="1120"/>
                </a:lnTo>
                <a:lnTo>
                  <a:pt x="443" y="1120"/>
                </a:lnTo>
                <a:lnTo>
                  <a:pt x="376" y="1120"/>
                </a:lnTo>
                <a:lnTo>
                  <a:pt x="354" y="1120"/>
                </a:lnTo>
                <a:lnTo>
                  <a:pt x="345" y="1120"/>
                </a:lnTo>
                <a:lnTo>
                  <a:pt x="345" y="1120"/>
                </a:lnTo>
                <a:lnTo>
                  <a:pt x="355" y="1107"/>
                </a:lnTo>
                <a:lnTo>
                  <a:pt x="376" y="1083"/>
                </a:lnTo>
                <a:lnTo>
                  <a:pt x="405" y="1046"/>
                </a:lnTo>
                <a:lnTo>
                  <a:pt x="405" y="1046"/>
                </a:lnTo>
                <a:lnTo>
                  <a:pt x="417" y="1052"/>
                </a:lnTo>
                <a:lnTo>
                  <a:pt x="428" y="1057"/>
                </a:lnTo>
                <a:lnTo>
                  <a:pt x="439" y="1059"/>
                </a:lnTo>
                <a:lnTo>
                  <a:pt x="439" y="1059"/>
                </a:lnTo>
                <a:lnTo>
                  <a:pt x="461" y="1062"/>
                </a:lnTo>
                <a:lnTo>
                  <a:pt x="496" y="1063"/>
                </a:lnTo>
                <a:lnTo>
                  <a:pt x="543" y="1067"/>
                </a:lnTo>
                <a:lnTo>
                  <a:pt x="543" y="1067"/>
                </a:lnTo>
                <a:close/>
                <a:moveTo>
                  <a:pt x="1052" y="962"/>
                </a:moveTo>
                <a:lnTo>
                  <a:pt x="1052" y="962"/>
                </a:lnTo>
                <a:lnTo>
                  <a:pt x="1073" y="1012"/>
                </a:lnTo>
                <a:lnTo>
                  <a:pt x="1090" y="1050"/>
                </a:lnTo>
                <a:lnTo>
                  <a:pt x="1102" y="1076"/>
                </a:lnTo>
                <a:lnTo>
                  <a:pt x="1102" y="1076"/>
                </a:lnTo>
                <a:lnTo>
                  <a:pt x="1108" y="1086"/>
                </a:lnTo>
                <a:lnTo>
                  <a:pt x="1118" y="1097"/>
                </a:lnTo>
                <a:lnTo>
                  <a:pt x="1139" y="1122"/>
                </a:lnTo>
                <a:lnTo>
                  <a:pt x="1166" y="1150"/>
                </a:lnTo>
                <a:lnTo>
                  <a:pt x="1177" y="1170"/>
                </a:lnTo>
                <a:lnTo>
                  <a:pt x="1177" y="1170"/>
                </a:lnTo>
                <a:lnTo>
                  <a:pt x="1175" y="1173"/>
                </a:lnTo>
                <a:lnTo>
                  <a:pt x="1174" y="1178"/>
                </a:lnTo>
                <a:lnTo>
                  <a:pt x="1174" y="1185"/>
                </a:lnTo>
                <a:lnTo>
                  <a:pt x="1174" y="1190"/>
                </a:lnTo>
                <a:lnTo>
                  <a:pt x="1177" y="1193"/>
                </a:lnTo>
                <a:lnTo>
                  <a:pt x="1177" y="1193"/>
                </a:lnTo>
                <a:lnTo>
                  <a:pt x="1179" y="1197"/>
                </a:lnTo>
                <a:lnTo>
                  <a:pt x="1181" y="1200"/>
                </a:lnTo>
                <a:lnTo>
                  <a:pt x="1186" y="1201"/>
                </a:lnTo>
                <a:lnTo>
                  <a:pt x="1190" y="1201"/>
                </a:lnTo>
                <a:lnTo>
                  <a:pt x="1200" y="1200"/>
                </a:lnTo>
                <a:lnTo>
                  <a:pt x="1209" y="1197"/>
                </a:lnTo>
                <a:lnTo>
                  <a:pt x="1209" y="1197"/>
                </a:lnTo>
                <a:lnTo>
                  <a:pt x="1213" y="1195"/>
                </a:lnTo>
                <a:lnTo>
                  <a:pt x="1216" y="1193"/>
                </a:lnTo>
                <a:lnTo>
                  <a:pt x="1216" y="1191"/>
                </a:lnTo>
                <a:lnTo>
                  <a:pt x="1216" y="1189"/>
                </a:lnTo>
                <a:lnTo>
                  <a:pt x="1214" y="1185"/>
                </a:lnTo>
                <a:lnTo>
                  <a:pt x="1213" y="1184"/>
                </a:lnTo>
                <a:lnTo>
                  <a:pt x="1213" y="1184"/>
                </a:lnTo>
                <a:lnTo>
                  <a:pt x="1214" y="1085"/>
                </a:lnTo>
                <a:lnTo>
                  <a:pt x="1214" y="1017"/>
                </a:lnTo>
                <a:lnTo>
                  <a:pt x="1216" y="995"/>
                </a:lnTo>
                <a:lnTo>
                  <a:pt x="1217" y="986"/>
                </a:lnTo>
                <a:lnTo>
                  <a:pt x="1217" y="986"/>
                </a:lnTo>
                <a:lnTo>
                  <a:pt x="1219" y="986"/>
                </a:lnTo>
                <a:lnTo>
                  <a:pt x="1224" y="987"/>
                </a:lnTo>
                <a:lnTo>
                  <a:pt x="1230" y="989"/>
                </a:lnTo>
                <a:lnTo>
                  <a:pt x="1230" y="975"/>
                </a:lnTo>
                <a:lnTo>
                  <a:pt x="1230" y="975"/>
                </a:lnTo>
                <a:lnTo>
                  <a:pt x="1229" y="970"/>
                </a:lnTo>
                <a:lnTo>
                  <a:pt x="1228" y="966"/>
                </a:lnTo>
                <a:lnTo>
                  <a:pt x="1222" y="959"/>
                </a:lnTo>
                <a:lnTo>
                  <a:pt x="1213" y="948"/>
                </a:lnTo>
                <a:lnTo>
                  <a:pt x="1213" y="948"/>
                </a:lnTo>
                <a:lnTo>
                  <a:pt x="1208" y="942"/>
                </a:lnTo>
                <a:lnTo>
                  <a:pt x="1206" y="937"/>
                </a:lnTo>
                <a:lnTo>
                  <a:pt x="1205" y="934"/>
                </a:lnTo>
                <a:lnTo>
                  <a:pt x="1203" y="930"/>
                </a:lnTo>
                <a:lnTo>
                  <a:pt x="1205" y="927"/>
                </a:lnTo>
                <a:lnTo>
                  <a:pt x="1206" y="925"/>
                </a:lnTo>
                <a:lnTo>
                  <a:pt x="1206" y="925"/>
                </a:lnTo>
                <a:lnTo>
                  <a:pt x="1209" y="925"/>
                </a:lnTo>
                <a:lnTo>
                  <a:pt x="1219" y="925"/>
                </a:lnTo>
                <a:lnTo>
                  <a:pt x="1240" y="928"/>
                </a:lnTo>
                <a:lnTo>
                  <a:pt x="1273" y="935"/>
                </a:lnTo>
                <a:lnTo>
                  <a:pt x="1273" y="935"/>
                </a:lnTo>
                <a:lnTo>
                  <a:pt x="1294" y="941"/>
                </a:lnTo>
                <a:lnTo>
                  <a:pt x="1312" y="948"/>
                </a:lnTo>
                <a:lnTo>
                  <a:pt x="1330" y="958"/>
                </a:lnTo>
                <a:lnTo>
                  <a:pt x="1348" y="970"/>
                </a:lnTo>
                <a:lnTo>
                  <a:pt x="1367" y="985"/>
                </a:lnTo>
                <a:lnTo>
                  <a:pt x="1385" y="1002"/>
                </a:lnTo>
                <a:lnTo>
                  <a:pt x="1404" y="1023"/>
                </a:lnTo>
                <a:lnTo>
                  <a:pt x="1424" y="1046"/>
                </a:lnTo>
                <a:lnTo>
                  <a:pt x="1424" y="1046"/>
                </a:lnTo>
                <a:lnTo>
                  <a:pt x="1434" y="1059"/>
                </a:lnTo>
                <a:lnTo>
                  <a:pt x="1440" y="1075"/>
                </a:lnTo>
                <a:lnTo>
                  <a:pt x="1445" y="1092"/>
                </a:lnTo>
                <a:lnTo>
                  <a:pt x="1448" y="1111"/>
                </a:lnTo>
                <a:lnTo>
                  <a:pt x="1450" y="1129"/>
                </a:lnTo>
                <a:lnTo>
                  <a:pt x="1450" y="1148"/>
                </a:lnTo>
                <a:lnTo>
                  <a:pt x="1448" y="1169"/>
                </a:lnTo>
                <a:lnTo>
                  <a:pt x="1445" y="1189"/>
                </a:lnTo>
                <a:lnTo>
                  <a:pt x="1441" y="1208"/>
                </a:lnTo>
                <a:lnTo>
                  <a:pt x="1436" y="1228"/>
                </a:lnTo>
                <a:lnTo>
                  <a:pt x="1430" y="1247"/>
                </a:lnTo>
                <a:lnTo>
                  <a:pt x="1424" y="1264"/>
                </a:lnTo>
                <a:lnTo>
                  <a:pt x="1417" y="1281"/>
                </a:lnTo>
                <a:lnTo>
                  <a:pt x="1409" y="1296"/>
                </a:lnTo>
                <a:lnTo>
                  <a:pt x="1402" y="1309"/>
                </a:lnTo>
                <a:lnTo>
                  <a:pt x="1393" y="1321"/>
                </a:lnTo>
                <a:lnTo>
                  <a:pt x="1393" y="1321"/>
                </a:lnTo>
                <a:lnTo>
                  <a:pt x="1386" y="1331"/>
                </a:lnTo>
                <a:lnTo>
                  <a:pt x="1376" y="1342"/>
                </a:lnTo>
                <a:lnTo>
                  <a:pt x="1365" y="1352"/>
                </a:lnTo>
                <a:lnTo>
                  <a:pt x="1354" y="1362"/>
                </a:lnTo>
                <a:lnTo>
                  <a:pt x="1342" y="1371"/>
                </a:lnTo>
                <a:lnTo>
                  <a:pt x="1329" y="1380"/>
                </a:lnTo>
                <a:lnTo>
                  <a:pt x="1315" y="1389"/>
                </a:lnTo>
                <a:lnTo>
                  <a:pt x="1301" y="1397"/>
                </a:lnTo>
                <a:lnTo>
                  <a:pt x="1286" y="1404"/>
                </a:lnTo>
                <a:lnTo>
                  <a:pt x="1270" y="1410"/>
                </a:lnTo>
                <a:lnTo>
                  <a:pt x="1256" y="1415"/>
                </a:lnTo>
                <a:lnTo>
                  <a:pt x="1240" y="1420"/>
                </a:lnTo>
                <a:lnTo>
                  <a:pt x="1224" y="1424"/>
                </a:lnTo>
                <a:lnTo>
                  <a:pt x="1208" y="1425"/>
                </a:lnTo>
                <a:lnTo>
                  <a:pt x="1192" y="1426"/>
                </a:lnTo>
                <a:lnTo>
                  <a:pt x="1177" y="1425"/>
                </a:lnTo>
                <a:lnTo>
                  <a:pt x="1177" y="1425"/>
                </a:lnTo>
                <a:lnTo>
                  <a:pt x="1161" y="1423"/>
                </a:lnTo>
                <a:lnTo>
                  <a:pt x="1146" y="1419"/>
                </a:lnTo>
                <a:lnTo>
                  <a:pt x="1130" y="1415"/>
                </a:lnTo>
                <a:lnTo>
                  <a:pt x="1117" y="1410"/>
                </a:lnTo>
                <a:lnTo>
                  <a:pt x="1102" y="1404"/>
                </a:lnTo>
                <a:lnTo>
                  <a:pt x="1089" y="1397"/>
                </a:lnTo>
                <a:lnTo>
                  <a:pt x="1077" y="1390"/>
                </a:lnTo>
                <a:lnTo>
                  <a:pt x="1063" y="1382"/>
                </a:lnTo>
                <a:lnTo>
                  <a:pt x="1040" y="1364"/>
                </a:lnTo>
                <a:lnTo>
                  <a:pt x="1018" y="1346"/>
                </a:lnTo>
                <a:lnTo>
                  <a:pt x="999" y="1325"/>
                </a:lnTo>
                <a:lnTo>
                  <a:pt x="982" y="1304"/>
                </a:lnTo>
                <a:lnTo>
                  <a:pt x="982" y="1304"/>
                </a:lnTo>
                <a:lnTo>
                  <a:pt x="974" y="1293"/>
                </a:lnTo>
                <a:lnTo>
                  <a:pt x="968" y="1281"/>
                </a:lnTo>
                <a:lnTo>
                  <a:pt x="963" y="1268"/>
                </a:lnTo>
                <a:lnTo>
                  <a:pt x="961" y="1253"/>
                </a:lnTo>
                <a:lnTo>
                  <a:pt x="957" y="1240"/>
                </a:lnTo>
                <a:lnTo>
                  <a:pt x="956" y="1224"/>
                </a:lnTo>
                <a:lnTo>
                  <a:pt x="955" y="1195"/>
                </a:lnTo>
                <a:lnTo>
                  <a:pt x="956" y="1165"/>
                </a:lnTo>
                <a:lnTo>
                  <a:pt x="958" y="1137"/>
                </a:lnTo>
                <a:lnTo>
                  <a:pt x="962" y="1114"/>
                </a:lnTo>
                <a:lnTo>
                  <a:pt x="964" y="1096"/>
                </a:lnTo>
                <a:lnTo>
                  <a:pt x="964" y="1096"/>
                </a:lnTo>
                <a:lnTo>
                  <a:pt x="968" y="1085"/>
                </a:lnTo>
                <a:lnTo>
                  <a:pt x="972" y="1073"/>
                </a:lnTo>
                <a:lnTo>
                  <a:pt x="977" y="1062"/>
                </a:lnTo>
                <a:lnTo>
                  <a:pt x="983" y="1050"/>
                </a:lnTo>
                <a:lnTo>
                  <a:pt x="997" y="1026"/>
                </a:lnTo>
                <a:lnTo>
                  <a:pt x="1012" y="1006"/>
                </a:lnTo>
                <a:lnTo>
                  <a:pt x="1027" y="987"/>
                </a:lnTo>
                <a:lnTo>
                  <a:pt x="1040" y="974"/>
                </a:lnTo>
                <a:lnTo>
                  <a:pt x="1049" y="964"/>
                </a:lnTo>
                <a:lnTo>
                  <a:pt x="1052" y="962"/>
                </a:lnTo>
                <a:lnTo>
                  <a:pt x="1052" y="962"/>
                </a:lnTo>
                <a:close/>
                <a:moveTo>
                  <a:pt x="50" y="1187"/>
                </a:moveTo>
                <a:lnTo>
                  <a:pt x="50" y="1187"/>
                </a:lnTo>
                <a:lnTo>
                  <a:pt x="123" y="1193"/>
                </a:lnTo>
                <a:lnTo>
                  <a:pt x="176" y="1198"/>
                </a:lnTo>
                <a:lnTo>
                  <a:pt x="201" y="1201"/>
                </a:lnTo>
                <a:lnTo>
                  <a:pt x="201" y="1201"/>
                </a:lnTo>
                <a:lnTo>
                  <a:pt x="203" y="1201"/>
                </a:lnTo>
                <a:lnTo>
                  <a:pt x="203" y="1201"/>
                </a:lnTo>
                <a:lnTo>
                  <a:pt x="203" y="1204"/>
                </a:lnTo>
                <a:lnTo>
                  <a:pt x="205" y="1208"/>
                </a:lnTo>
                <a:lnTo>
                  <a:pt x="208" y="1212"/>
                </a:lnTo>
                <a:lnTo>
                  <a:pt x="214" y="1215"/>
                </a:lnTo>
                <a:lnTo>
                  <a:pt x="221" y="1220"/>
                </a:lnTo>
                <a:lnTo>
                  <a:pt x="221" y="1220"/>
                </a:lnTo>
                <a:lnTo>
                  <a:pt x="243" y="1232"/>
                </a:lnTo>
                <a:lnTo>
                  <a:pt x="249" y="1234"/>
                </a:lnTo>
                <a:lnTo>
                  <a:pt x="258" y="1234"/>
                </a:lnTo>
                <a:lnTo>
                  <a:pt x="258" y="1234"/>
                </a:lnTo>
                <a:lnTo>
                  <a:pt x="275" y="1235"/>
                </a:lnTo>
                <a:lnTo>
                  <a:pt x="281" y="1235"/>
                </a:lnTo>
                <a:lnTo>
                  <a:pt x="288" y="1234"/>
                </a:lnTo>
                <a:lnTo>
                  <a:pt x="288" y="1234"/>
                </a:lnTo>
                <a:lnTo>
                  <a:pt x="299" y="1232"/>
                </a:lnTo>
                <a:lnTo>
                  <a:pt x="300" y="1231"/>
                </a:lnTo>
                <a:lnTo>
                  <a:pt x="301" y="1228"/>
                </a:lnTo>
                <a:lnTo>
                  <a:pt x="301" y="1228"/>
                </a:lnTo>
                <a:lnTo>
                  <a:pt x="303" y="1223"/>
                </a:lnTo>
                <a:lnTo>
                  <a:pt x="303" y="1218"/>
                </a:lnTo>
                <a:lnTo>
                  <a:pt x="301" y="1214"/>
                </a:lnTo>
                <a:lnTo>
                  <a:pt x="520" y="1270"/>
                </a:lnTo>
                <a:lnTo>
                  <a:pt x="520" y="1270"/>
                </a:lnTo>
                <a:lnTo>
                  <a:pt x="516" y="1278"/>
                </a:lnTo>
                <a:lnTo>
                  <a:pt x="506" y="1295"/>
                </a:lnTo>
                <a:lnTo>
                  <a:pt x="499" y="1306"/>
                </a:lnTo>
                <a:lnTo>
                  <a:pt x="490" y="1319"/>
                </a:lnTo>
                <a:lnTo>
                  <a:pt x="479" y="1332"/>
                </a:lnTo>
                <a:lnTo>
                  <a:pt x="466" y="1346"/>
                </a:lnTo>
                <a:lnTo>
                  <a:pt x="451" y="1360"/>
                </a:lnTo>
                <a:lnTo>
                  <a:pt x="434" y="1373"/>
                </a:lnTo>
                <a:lnTo>
                  <a:pt x="416" y="1386"/>
                </a:lnTo>
                <a:lnTo>
                  <a:pt x="394" y="1396"/>
                </a:lnTo>
                <a:lnTo>
                  <a:pt x="371" y="1406"/>
                </a:lnTo>
                <a:lnTo>
                  <a:pt x="359" y="1408"/>
                </a:lnTo>
                <a:lnTo>
                  <a:pt x="345" y="1412"/>
                </a:lnTo>
                <a:lnTo>
                  <a:pt x="332" y="1413"/>
                </a:lnTo>
                <a:lnTo>
                  <a:pt x="318" y="1415"/>
                </a:lnTo>
                <a:lnTo>
                  <a:pt x="304" y="1415"/>
                </a:lnTo>
                <a:lnTo>
                  <a:pt x="288" y="1415"/>
                </a:lnTo>
                <a:lnTo>
                  <a:pt x="288" y="1415"/>
                </a:lnTo>
                <a:lnTo>
                  <a:pt x="259" y="1412"/>
                </a:lnTo>
                <a:lnTo>
                  <a:pt x="231" y="1407"/>
                </a:lnTo>
                <a:lnTo>
                  <a:pt x="206" y="1399"/>
                </a:lnTo>
                <a:lnTo>
                  <a:pt x="184" y="1391"/>
                </a:lnTo>
                <a:lnTo>
                  <a:pt x="164" y="1381"/>
                </a:lnTo>
                <a:lnTo>
                  <a:pt x="147" y="1370"/>
                </a:lnTo>
                <a:lnTo>
                  <a:pt x="131" y="1359"/>
                </a:lnTo>
                <a:lnTo>
                  <a:pt x="116" y="1347"/>
                </a:lnTo>
                <a:lnTo>
                  <a:pt x="104" y="1335"/>
                </a:lnTo>
                <a:lnTo>
                  <a:pt x="94" y="1321"/>
                </a:lnTo>
                <a:lnTo>
                  <a:pt x="84" y="1310"/>
                </a:lnTo>
                <a:lnTo>
                  <a:pt x="77" y="1300"/>
                </a:lnTo>
                <a:lnTo>
                  <a:pt x="66" y="1280"/>
                </a:lnTo>
                <a:lnTo>
                  <a:pt x="60" y="1268"/>
                </a:lnTo>
                <a:lnTo>
                  <a:pt x="60" y="1268"/>
                </a:lnTo>
                <a:lnTo>
                  <a:pt x="55" y="1257"/>
                </a:lnTo>
                <a:lnTo>
                  <a:pt x="52" y="1245"/>
                </a:lnTo>
                <a:lnTo>
                  <a:pt x="44" y="1218"/>
                </a:lnTo>
                <a:lnTo>
                  <a:pt x="37" y="1187"/>
                </a:lnTo>
                <a:lnTo>
                  <a:pt x="50" y="1187"/>
                </a:lnTo>
                <a:close/>
                <a:moveTo>
                  <a:pt x="41" y="1163"/>
                </a:moveTo>
                <a:lnTo>
                  <a:pt x="190" y="1176"/>
                </a:lnTo>
                <a:lnTo>
                  <a:pt x="198" y="1187"/>
                </a:lnTo>
                <a:lnTo>
                  <a:pt x="41" y="1174"/>
                </a:lnTo>
                <a:lnTo>
                  <a:pt x="41" y="1163"/>
                </a:lnTo>
                <a:close/>
                <a:moveTo>
                  <a:pt x="181" y="1163"/>
                </a:moveTo>
                <a:lnTo>
                  <a:pt x="43" y="1150"/>
                </a:lnTo>
                <a:lnTo>
                  <a:pt x="43" y="1150"/>
                </a:lnTo>
                <a:lnTo>
                  <a:pt x="44" y="1146"/>
                </a:lnTo>
                <a:lnTo>
                  <a:pt x="45" y="1136"/>
                </a:lnTo>
                <a:lnTo>
                  <a:pt x="49" y="1118"/>
                </a:lnTo>
                <a:lnTo>
                  <a:pt x="56" y="1094"/>
                </a:lnTo>
                <a:lnTo>
                  <a:pt x="56" y="1094"/>
                </a:lnTo>
                <a:lnTo>
                  <a:pt x="66" y="1069"/>
                </a:lnTo>
                <a:lnTo>
                  <a:pt x="72" y="1053"/>
                </a:lnTo>
                <a:lnTo>
                  <a:pt x="77" y="1042"/>
                </a:lnTo>
                <a:lnTo>
                  <a:pt x="251" y="1136"/>
                </a:lnTo>
                <a:lnTo>
                  <a:pt x="248" y="1153"/>
                </a:lnTo>
                <a:lnTo>
                  <a:pt x="215" y="1153"/>
                </a:lnTo>
                <a:lnTo>
                  <a:pt x="201" y="1157"/>
                </a:lnTo>
                <a:lnTo>
                  <a:pt x="201" y="1157"/>
                </a:lnTo>
                <a:lnTo>
                  <a:pt x="194" y="1148"/>
                </a:lnTo>
                <a:lnTo>
                  <a:pt x="188" y="1143"/>
                </a:lnTo>
                <a:lnTo>
                  <a:pt x="184" y="1141"/>
                </a:lnTo>
                <a:lnTo>
                  <a:pt x="181" y="1140"/>
                </a:lnTo>
                <a:lnTo>
                  <a:pt x="181" y="1140"/>
                </a:lnTo>
                <a:lnTo>
                  <a:pt x="175" y="1140"/>
                </a:lnTo>
                <a:lnTo>
                  <a:pt x="170" y="1140"/>
                </a:lnTo>
                <a:lnTo>
                  <a:pt x="166" y="1142"/>
                </a:lnTo>
                <a:lnTo>
                  <a:pt x="164" y="1143"/>
                </a:lnTo>
                <a:lnTo>
                  <a:pt x="164" y="1143"/>
                </a:lnTo>
                <a:lnTo>
                  <a:pt x="167" y="1147"/>
                </a:lnTo>
                <a:lnTo>
                  <a:pt x="172" y="1154"/>
                </a:lnTo>
                <a:lnTo>
                  <a:pt x="181" y="1163"/>
                </a:lnTo>
                <a:lnTo>
                  <a:pt x="181" y="1163"/>
                </a:lnTo>
                <a:close/>
                <a:moveTo>
                  <a:pt x="261" y="1126"/>
                </a:moveTo>
                <a:lnTo>
                  <a:pt x="87" y="1023"/>
                </a:lnTo>
                <a:lnTo>
                  <a:pt x="87" y="1023"/>
                </a:lnTo>
                <a:lnTo>
                  <a:pt x="92" y="1017"/>
                </a:lnTo>
                <a:lnTo>
                  <a:pt x="104" y="1001"/>
                </a:lnTo>
                <a:lnTo>
                  <a:pt x="121" y="980"/>
                </a:lnTo>
                <a:lnTo>
                  <a:pt x="132" y="969"/>
                </a:lnTo>
                <a:lnTo>
                  <a:pt x="144" y="958"/>
                </a:lnTo>
                <a:lnTo>
                  <a:pt x="144" y="958"/>
                </a:lnTo>
                <a:lnTo>
                  <a:pt x="156" y="950"/>
                </a:lnTo>
                <a:lnTo>
                  <a:pt x="170" y="942"/>
                </a:lnTo>
                <a:lnTo>
                  <a:pt x="182" y="936"/>
                </a:lnTo>
                <a:lnTo>
                  <a:pt x="193" y="930"/>
                </a:lnTo>
                <a:lnTo>
                  <a:pt x="211" y="924"/>
                </a:lnTo>
                <a:lnTo>
                  <a:pt x="217" y="922"/>
                </a:lnTo>
                <a:lnTo>
                  <a:pt x="275" y="1120"/>
                </a:lnTo>
                <a:lnTo>
                  <a:pt x="261" y="1126"/>
                </a:lnTo>
                <a:close/>
                <a:moveTo>
                  <a:pt x="311" y="1107"/>
                </a:moveTo>
                <a:lnTo>
                  <a:pt x="311" y="1107"/>
                </a:lnTo>
                <a:lnTo>
                  <a:pt x="303" y="1106"/>
                </a:lnTo>
                <a:lnTo>
                  <a:pt x="295" y="1106"/>
                </a:lnTo>
                <a:lnTo>
                  <a:pt x="292" y="1107"/>
                </a:lnTo>
                <a:lnTo>
                  <a:pt x="292" y="1107"/>
                </a:lnTo>
                <a:lnTo>
                  <a:pt x="288" y="1098"/>
                </a:lnTo>
                <a:lnTo>
                  <a:pt x="282" y="1078"/>
                </a:lnTo>
                <a:lnTo>
                  <a:pt x="264" y="1013"/>
                </a:lnTo>
                <a:lnTo>
                  <a:pt x="238" y="918"/>
                </a:lnTo>
                <a:lnTo>
                  <a:pt x="238" y="918"/>
                </a:lnTo>
                <a:lnTo>
                  <a:pt x="239" y="918"/>
                </a:lnTo>
                <a:lnTo>
                  <a:pt x="244" y="914"/>
                </a:lnTo>
                <a:lnTo>
                  <a:pt x="254" y="912"/>
                </a:lnTo>
                <a:lnTo>
                  <a:pt x="271" y="908"/>
                </a:lnTo>
                <a:lnTo>
                  <a:pt x="271" y="908"/>
                </a:lnTo>
                <a:lnTo>
                  <a:pt x="294" y="907"/>
                </a:lnTo>
                <a:lnTo>
                  <a:pt x="316" y="907"/>
                </a:lnTo>
                <a:lnTo>
                  <a:pt x="338" y="908"/>
                </a:lnTo>
                <a:lnTo>
                  <a:pt x="338" y="908"/>
                </a:lnTo>
                <a:lnTo>
                  <a:pt x="339" y="918"/>
                </a:lnTo>
                <a:lnTo>
                  <a:pt x="342" y="940"/>
                </a:lnTo>
                <a:lnTo>
                  <a:pt x="344" y="955"/>
                </a:lnTo>
                <a:lnTo>
                  <a:pt x="348" y="969"/>
                </a:lnTo>
                <a:lnTo>
                  <a:pt x="353" y="985"/>
                </a:lnTo>
                <a:lnTo>
                  <a:pt x="359" y="1000"/>
                </a:lnTo>
                <a:lnTo>
                  <a:pt x="359" y="1000"/>
                </a:lnTo>
                <a:lnTo>
                  <a:pt x="366" y="1014"/>
                </a:lnTo>
                <a:lnTo>
                  <a:pt x="372" y="1023"/>
                </a:lnTo>
                <a:lnTo>
                  <a:pt x="376" y="1026"/>
                </a:lnTo>
                <a:lnTo>
                  <a:pt x="378" y="1028"/>
                </a:lnTo>
                <a:lnTo>
                  <a:pt x="311" y="1107"/>
                </a:lnTo>
                <a:close/>
                <a:moveTo>
                  <a:pt x="378" y="1026"/>
                </a:moveTo>
                <a:lnTo>
                  <a:pt x="378" y="1026"/>
                </a:lnTo>
                <a:lnTo>
                  <a:pt x="378" y="1028"/>
                </a:lnTo>
                <a:lnTo>
                  <a:pt x="378" y="1026"/>
                </a:lnTo>
                <a:close/>
                <a:moveTo>
                  <a:pt x="526" y="916"/>
                </a:moveTo>
                <a:lnTo>
                  <a:pt x="526" y="916"/>
                </a:lnTo>
                <a:lnTo>
                  <a:pt x="534" y="911"/>
                </a:lnTo>
                <a:lnTo>
                  <a:pt x="539" y="908"/>
                </a:lnTo>
                <a:lnTo>
                  <a:pt x="539" y="908"/>
                </a:lnTo>
                <a:lnTo>
                  <a:pt x="543" y="912"/>
                </a:lnTo>
                <a:lnTo>
                  <a:pt x="550" y="918"/>
                </a:lnTo>
                <a:lnTo>
                  <a:pt x="550" y="918"/>
                </a:lnTo>
                <a:lnTo>
                  <a:pt x="551" y="922"/>
                </a:lnTo>
                <a:lnTo>
                  <a:pt x="551" y="928"/>
                </a:lnTo>
                <a:lnTo>
                  <a:pt x="550" y="946"/>
                </a:lnTo>
                <a:lnTo>
                  <a:pt x="549" y="962"/>
                </a:lnTo>
                <a:lnTo>
                  <a:pt x="548" y="968"/>
                </a:lnTo>
                <a:lnTo>
                  <a:pt x="546" y="969"/>
                </a:lnTo>
                <a:lnTo>
                  <a:pt x="546" y="969"/>
                </a:lnTo>
                <a:lnTo>
                  <a:pt x="512" y="925"/>
                </a:lnTo>
                <a:lnTo>
                  <a:pt x="526" y="916"/>
                </a:lnTo>
                <a:close/>
                <a:moveTo>
                  <a:pt x="512" y="881"/>
                </a:moveTo>
                <a:lnTo>
                  <a:pt x="499" y="895"/>
                </a:lnTo>
                <a:lnTo>
                  <a:pt x="472" y="895"/>
                </a:lnTo>
                <a:lnTo>
                  <a:pt x="449" y="878"/>
                </a:lnTo>
                <a:lnTo>
                  <a:pt x="512" y="8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CA14CCE0-596B-4A69-BABE-68CD74EA4E00}"/>
              </a:ext>
            </a:extLst>
          </p:cNvPr>
          <p:cNvSpPr>
            <a:spLocks noEditPoints="1"/>
          </p:cNvSpPr>
          <p:nvPr/>
        </p:nvSpPr>
        <p:spPr bwMode="auto">
          <a:xfrm>
            <a:off x="7930334" y="2763081"/>
            <a:ext cx="1388151" cy="1638591"/>
          </a:xfrm>
          <a:custGeom>
            <a:avLst/>
            <a:gdLst>
              <a:gd name="T0" fmla="*/ 380 w 970"/>
              <a:gd name="T1" fmla="*/ 124 h 1145"/>
              <a:gd name="T2" fmla="*/ 417 w 970"/>
              <a:gd name="T3" fmla="*/ 154 h 1145"/>
              <a:gd name="T4" fmla="*/ 357 w 970"/>
              <a:gd name="T5" fmla="*/ 252 h 1145"/>
              <a:gd name="T6" fmla="*/ 180 w 970"/>
              <a:gd name="T7" fmla="*/ 437 h 1145"/>
              <a:gd name="T8" fmla="*/ 125 w 970"/>
              <a:gd name="T9" fmla="*/ 457 h 1145"/>
              <a:gd name="T10" fmla="*/ 95 w 970"/>
              <a:gd name="T11" fmla="*/ 508 h 1145"/>
              <a:gd name="T12" fmla="*/ 74 w 970"/>
              <a:gd name="T13" fmla="*/ 699 h 1145"/>
              <a:gd name="T14" fmla="*/ 74 w 970"/>
              <a:gd name="T15" fmla="*/ 755 h 1145"/>
              <a:gd name="T16" fmla="*/ 68 w 970"/>
              <a:gd name="T17" fmla="*/ 825 h 1145"/>
              <a:gd name="T18" fmla="*/ 2 w 970"/>
              <a:gd name="T19" fmla="*/ 992 h 1145"/>
              <a:gd name="T20" fmla="*/ 129 w 970"/>
              <a:gd name="T21" fmla="*/ 1145 h 1145"/>
              <a:gd name="T22" fmla="*/ 290 w 970"/>
              <a:gd name="T23" fmla="*/ 1043 h 1145"/>
              <a:gd name="T24" fmla="*/ 288 w 970"/>
              <a:gd name="T25" fmla="*/ 900 h 1145"/>
              <a:gd name="T26" fmla="*/ 429 w 970"/>
              <a:gd name="T27" fmla="*/ 899 h 1145"/>
              <a:gd name="T28" fmla="*/ 470 w 970"/>
              <a:gd name="T29" fmla="*/ 1002 h 1145"/>
              <a:gd name="T30" fmla="*/ 441 w 970"/>
              <a:gd name="T31" fmla="*/ 1104 h 1145"/>
              <a:gd name="T32" fmla="*/ 523 w 970"/>
              <a:gd name="T33" fmla="*/ 1085 h 1145"/>
              <a:gd name="T34" fmla="*/ 570 w 970"/>
              <a:gd name="T35" fmla="*/ 1014 h 1145"/>
              <a:gd name="T36" fmla="*/ 651 w 970"/>
              <a:gd name="T37" fmla="*/ 1009 h 1145"/>
              <a:gd name="T38" fmla="*/ 831 w 970"/>
              <a:gd name="T39" fmla="*/ 1132 h 1145"/>
              <a:gd name="T40" fmla="*/ 963 w 970"/>
              <a:gd name="T41" fmla="*/ 993 h 1145"/>
              <a:gd name="T42" fmla="*/ 937 w 970"/>
              <a:gd name="T43" fmla="*/ 849 h 1145"/>
              <a:gd name="T44" fmla="*/ 904 w 970"/>
              <a:gd name="T45" fmla="*/ 814 h 1145"/>
              <a:gd name="T46" fmla="*/ 706 w 970"/>
              <a:gd name="T47" fmla="*/ 757 h 1145"/>
              <a:gd name="T48" fmla="*/ 697 w 970"/>
              <a:gd name="T49" fmla="*/ 634 h 1145"/>
              <a:gd name="T50" fmla="*/ 679 w 970"/>
              <a:gd name="T51" fmla="*/ 601 h 1145"/>
              <a:gd name="T52" fmla="*/ 717 w 970"/>
              <a:gd name="T53" fmla="*/ 554 h 1145"/>
              <a:gd name="T54" fmla="*/ 678 w 970"/>
              <a:gd name="T55" fmla="*/ 276 h 1145"/>
              <a:gd name="T56" fmla="*/ 575 w 970"/>
              <a:gd name="T57" fmla="*/ 143 h 1145"/>
              <a:gd name="T58" fmla="*/ 519 w 970"/>
              <a:gd name="T59" fmla="*/ 48 h 1145"/>
              <a:gd name="T60" fmla="*/ 412 w 970"/>
              <a:gd name="T61" fmla="*/ 7 h 1145"/>
              <a:gd name="T62" fmla="*/ 111 w 970"/>
              <a:gd name="T63" fmla="*/ 688 h 1145"/>
              <a:gd name="T64" fmla="*/ 108 w 970"/>
              <a:gd name="T65" fmla="*/ 743 h 1145"/>
              <a:gd name="T66" fmla="*/ 173 w 970"/>
              <a:gd name="T67" fmla="*/ 801 h 1145"/>
              <a:gd name="T68" fmla="*/ 389 w 970"/>
              <a:gd name="T69" fmla="*/ 363 h 1145"/>
              <a:gd name="T70" fmla="*/ 405 w 970"/>
              <a:gd name="T71" fmla="*/ 310 h 1145"/>
              <a:gd name="T72" fmla="*/ 470 w 970"/>
              <a:gd name="T73" fmla="*/ 430 h 1145"/>
              <a:gd name="T74" fmla="*/ 366 w 970"/>
              <a:gd name="T75" fmla="*/ 504 h 1145"/>
              <a:gd name="T76" fmla="*/ 398 w 970"/>
              <a:gd name="T77" fmla="*/ 657 h 1145"/>
              <a:gd name="T78" fmla="*/ 245 w 970"/>
              <a:gd name="T79" fmla="*/ 738 h 1145"/>
              <a:gd name="T80" fmla="*/ 305 w 970"/>
              <a:gd name="T81" fmla="*/ 469 h 1145"/>
              <a:gd name="T82" fmla="*/ 441 w 970"/>
              <a:gd name="T83" fmla="*/ 379 h 1145"/>
              <a:gd name="T84" fmla="*/ 593 w 970"/>
              <a:gd name="T85" fmla="*/ 876 h 1145"/>
              <a:gd name="T86" fmla="*/ 497 w 970"/>
              <a:gd name="T87" fmla="*/ 772 h 1145"/>
              <a:gd name="T88" fmla="*/ 458 w 970"/>
              <a:gd name="T89" fmla="*/ 774 h 1145"/>
              <a:gd name="T90" fmla="*/ 239 w 970"/>
              <a:gd name="T91" fmla="*/ 919 h 1145"/>
              <a:gd name="T92" fmla="*/ 240 w 970"/>
              <a:gd name="T93" fmla="*/ 1074 h 1145"/>
              <a:gd name="T94" fmla="*/ 74 w 970"/>
              <a:gd name="T95" fmla="*/ 1087 h 1145"/>
              <a:gd name="T96" fmla="*/ 50 w 970"/>
              <a:gd name="T97" fmla="*/ 894 h 1145"/>
              <a:gd name="T98" fmla="*/ 140 w 970"/>
              <a:gd name="T99" fmla="*/ 960 h 1145"/>
              <a:gd name="T100" fmla="*/ 138 w 970"/>
              <a:gd name="T101" fmla="*/ 1002 h 1145"/>
              <a:gd name="T102" fmla="*/ 175 w 970"/>
              <a:gd name="T103" fmla="*/ 969 h 1145"/>
              <a:gd name="T104" fmla="*/ 763 w 970"/>
              <a:gd name="T105" fmla="*/ 1011 h 1145"/>
              <a:gd name="T106" fmla="*/ 804 w 970"/>
              <a:gd name="T107" fmla="*/ 1026 h 1145"/>
              <a:gd name="T108" fmla="*/ 819 w 970"/>
              <a:gd name="T109" fmla="*/ 1098 h 1145"/>
              <a:gd name="T110" fmla="*/ 681 w 970"/>
              <a:gd name="T111" fmla="*/ 1010 h 1145"/>
              <a:gd name="T112" fmla="*/ 826 w 970"/>
              <a:gd name="T113" fmla="*/ 1005 h 1145"/>
              <a:gd name="T114" fmla="*/ 834 w 970"/>
              <a:gd name="T115" fmla="*/ 974 h 1145"/>
              <a:gd name="T116" fmla="*/ 809 w 970"/>
              <a:gd name="T117" fmla="*/ 920 h 1145"/>
              <a:gd name="T118" fmla="*/ 776 w 970"/>
              <a:gd name="T119" fmla="*/ 874 h 1145"/>
              <a:gd name="T120" fmla="*/ 771 w 970"/>
              <a:gd name="T121" fmla="*/ 816 h 1145"/>
              <a:gd name="T122" fmla="*/ 910 w 970"/>
              <a:gd name="T123" fmla="*/ 900 h 1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0" h="1145">
                <a:moveTo>
                  <a:pt x="384" y="50"/>
                </a:moveTo>
                <a:lnTo>
                  <a:pt x="384" y="50"/>
                </a:lnTo>
                <a:lnTo>
                  <a:pt x="385" y="67"/>
                </a:lnTo>
                <a:lnTo>
                  <a:pt x="385" y="79"/>
                </a:lnTo>
                <a:lnTo>
                  <a:pt x="385" y="84"/>
                </a:lnTo>
                <a:lnTo>
                  <a:pt x="384" y="86"/>
                </a:lnTo>
                <a:lnTo>
                  <a:pt x="384" y="86"/>
                </a:lnTo>
                <a:lnTo>
                  <a:pt x="378" y="92"/>
                </a:lnTo>
                <a:lnTo>
                  <a:pt x="375" y="96"/>
                </a:lnTo>
                <a:lnTo>
                  <a:pt x="375" y="97"/>
                </a:lnTo>
                <a:lnTo>
                  <a:pt x="375" y="98"/>
                </a:lnTo>
                <a:lnTo>
                  <a:pt x="380" y="107"/>
                </a:lnTo>
                <a:lnTo>
                  <a:pt x="380" y="107"/>
                </a:lnTo>
                <a:lnTo>
                  <a:pt x="380" y="113"/>
                </a:lnTo>
                <a:lnTo>
                  <a:pt x="380" y="124"/>
                </a:lnTo>
                <a:lnTo>
                  <a:pt x="380" y="124"/>
                </a:lnTo>
                <a:lnTo>
                  <a:pt x="379" y="130"/>
                </a:lnTo>
                <a:lnTo>
                  <a:pt x="378" y="136"/>
                </a:lnTo>
                <a:lnTo>
                  <a:pt x="378" y="136"/>
                </a:lnTo>
                <a:lnTo>
                  <a:pt x="379" y="141"/>
                </a:lnTo>
                <a:lnTo>
                  <a:pt x="381" y="147"/>
                </a:lnTo>
                <a:lnTo>
                  <a:pt x="386" y="153"/>
                </a:lnTo>
                <a:lnTo>
                  <a:pt x="389" y="154"/>
                </a:lnTo>
                <a:lnTo>
                  <a:pt x="392" y="157"/>
                </a:lnTo>
                <a:lnTo>
                  <a:pt x="392" y="157"/>
                </a:lnTo>
                <a:lnTo>
                  <a:pt x="398" y="157"/>
                </a:lnTo>
                <a:lnTo>
                  <a:pt x="405" y="157"/>
                </a:lnTo>
                <a:lnTo>
                  <a:pt x="411" y="156"/>
                </a:lnTo>
                <a:lnTo>
                  <a:pt x="417" y="154"/>
                </a:lnTo>
                <a:lnTo>
                  <a:pt x="417" y="154"/>
                </a:lnTo>
                <a:lnTo>
                  <a:pt x="420" y="154"/>
                </a:lnTo>
                <a:lnTo>
                  <a:pt x="423" y="156"/>
                </a:lnTo>
                <a:lnTo>
                  <a:pt x="429" y="159"/>
                </a:lnTo>
                <a:lnTo>
                  <a:pt x="435" y="164"/>
                </a:lnTo>
                <a:lnTo>
                  <a:pt x="435" y="164"/>
                </a:lnTo>
                <a:lnTo>
                  <a:pt x="408" y="181"/>
                </a:lnTo>
                <a:lnTo>
                  <a:pt x="408" y="181"/>
                </a:lnTo>
                <a:lnTo>
                  <a:pt x="390" y="192"/>
                </a:lnTo>
                <a:lnTo>
                  <a:pt x="384" y="197"/>
                </a:lnTo>
                <a:lnTo>
                  <a:pt x="381" y="200"/>
                </a:lnTo>
                <a:lnTo>
                  <a:pt x="380" y="203"/>
                </a:lnTo>
                <a:lnTo>
                  <a:pt x="380" y="203"/>
                </a:lnTo>
                <a:lnTo>
                  <a:pt x="374" y="217"/>
                </a:lnTo>
                <a:lnTo>
                  <a:pt x="366" y="235"/>
                </a:lnTo>
                <a:lnTo>
                  <a:pt x="357" y="252"/>
                </a:lnTo>
                <a:lnTo>
                  <a:pt x="353" y="259"/>
                </a:lnTo>
                <a:lnTo>
                  <a:pt x="353" y="259"/>
                </a:lnTo>
                <a:lnTo>
                  <a:pt x="357" y="263"/>
                </a:lnTo>
                <a:lnTo>
                  <a:pt x="359" y="265"/>
                </a:lnTo>
                <a:lnTo>
                  <a:pt x="359" y="265"/>
                </a:lnTo>
                <a:lnTo>
                  <a:pt x="347" y="286"/>
                </a:lnTo>
                <a:lnTo>
                  <a:pt x="336" y="303"/>
                </a:lnTo>
                <a:lnTo>
                  <a:pt x="329" y="312"/>
                </a:lnTo>
                <a:lnTo>
                  <a:pt x="323" y="319"/>
                </a:lnTo>
                <a:lnTo>
                  <a:pt x="323" y="319"/>
                </a:lnTo>
                <a:lnTo>
                  <a:pt x="263" y="373"/>
                </a:lnTo>
                <a:lnTo>
                  <a:pt x="208" y="421"/>
                </a:lnTo>
                <a:lnTo>
                  <a:pt x="208" y="421"/>
                </a:lnTo>
                <a:lnTo>
                  <a:pt x="195" y="430"/>
                </a:lnTo>
                <a:lnTo>
                  <a:pt x="180" y="437"/>
                </a:lnTo>
                <a:lnTo>
                  <a:pt x="168" y="442"/>
                </a:lnTo>
                <a:lnTo>
                  <a:pt x="161" y="445"/>
                </a:lnTo>
                <a:lnTo>
                  <a:pt x="161" y="445"/>
                </a:lnTo>
                <a:lnTo>
                  <a:pt x="155" y="445"/>
                </a:lnTo>
                <a:lnTo>
                  <a:pt x="149" y="445"/>
                </a:lnTo>
                <a:lnTo>
                  <a:pt x="141" y="445"/>
                </a:lnTo>
                <a:lnTo>
                  <a:pt x="138" y="446"/>
                </a:lnTo>
                <a:lnTo>
                  <a:pt x="136" y="447"/>
                </a:lnTo>
                <a:lnTo>
                  <a:pt x="136" y="447"/>
                </a:lnTo>
                <a:lnTo>
                  <a:pt x="130" y="451"/>
                </a:lnTo>
                <a:lnTo>
                  <a:pt x="128" y="453"/>
                </a:lnTo>
                <a:lnTo>
                  <a:pt x="128" y="454"/>
                </a:lnTo>
                <a:lnTo>
                  <a:pt x="128" y="454"/>
                </a:lnTo>
                <a:lnTo>
                  <a:pt x="127" y="456"/>
                </a:lnTo>
                <a:lnTo>
                  <a:pt x="125" y="457"/>
                </a:lnTo>
                <a:lnTo>
                  <a:pt x="118" y="460"/>
                </a:lnTo>
                <a:lnTo>
                  <a:pt x="111" y="465"/>
                </a:lnTo>
                <a:lnTo>
                  <a:pt x="108" y="467"/>
                </a:lnTo>
                <a:lnTo>
                  <a:pt x="107" y="469"/>
                </a:lnTo>
                <a:lnTo>
                  <a:pt x="107" y="469"/>
                </a:lnTo>
                <a:lnTo>
                  <a:pt x="106" y="475"/>
                </a:lnTo>
                <a:lnTo>
                  <a:pt x="106" y="484"/>
                </a:lnTo>
                <a:lnTo>
                  <a:pt x="105" y="493"/>
                </a:lnTo>
                <a:lnTo>
                  <a:pt x="105" y="493"/>
                </a:lnTo>
                <a:lnTo>
                  <a:pt x="103" y="495"/>
                </a:lnTo>
                <a:lnTo>
                  <a:pt x="100" y="497"/>
                </a:lnTo>
                <a:lnTo>
                  <a:pt x="96" y="502"/>
                </a:lnTo>
                <a:lnTo>
                  <a:pt x="95" y="506"/>
                </a:lnTo>
                <a:lnTo>
                  <a:pt x="95" y="508"/>
                </a:lnTo>
                <a:lnTo>
                  <a:pt x="95" y="508"/>
                </a:lnTo>
                <a:lnTo>
                  <a:pt x="97" y="514"/>
                </a:lnTo>
                <a:lnTo>
                  <a:pt x="99" y="516"/>
                </a:lnTo>
                <a:lnTo>
                  <a:pt x="101" y="519"/>
                </a:lnTo>
                <a:lnTo>
                  <a:pt x="107" y="520"/>
                </a:lnTo>
                <a:lnTo>
                  <a:pt x="107" y="520"/>
                </a:lnTo>
                <a:lnTo>
                  <a:pt x="103" y="596"/>
                </a:lnTo>
                <a:lnTo>
                  <a:pt x="102" y="651"/>
                </a:lnTo>
                <a:lnTo>
                  <a:pt x="102" y="669"/>
                </a:lnTo>
                <a:lnTo>
                  <a:pt x="103" y="679"/>
                </a:lnTo>
                <a:lnTo>
                  <a:pt x="103" y="679"/>
                </a:lnTo>
                <a:lnTo>
                  <a:pt x="105" y="681"/>
                </a:lnTo>
                <a:lnTo>
                  <a:pt x="95" y="702"/>
                </a:lnTo>
                <a:lnTo>
                  <a:pt x="95" y="702"/>
                </a:lnTo>
                <a:lnTo>
                  <a:pt x="88" y="701"/>
                </a:lnTo>
                <a:lnTo>
                  <a:pt x="74" y="699"/>
                </a:lnTo>
                <a:lnTo>
                  <a:pt x="74" y="699"/>
                </a:lnTo>
                <a:lnTo>
                  <a:pt x="72" y="699"/>
                </a:lnTo>
                <a:lnTo>
                  <a:pt x="69" y="702"/>
                </a:lnTo>
                <a:lnTo>
                  <a:pt x="68" y="704"/>
                </a:lnTo>
                <a:lnTo>
                  <a:pt x="66" y="708"/>
                </a:lnTo>
                <a:lnTo>
                  <a:pt x="63" y="716"/>
                </a:lnTo>
                <a:lnTo>
                  <a:pt x="62" y="729"/>
                </a:lnTo>
                <a:lnTo>
                  <a:pt x="62" y="729"/>
                </a:lnTo>
                <a:lnTo>
                  <a:pt x="62" y="733"/>
                </a:lnTo>
                <a:lnTo>
                  <a:pt x="62" y="740"/>
                </a:lnTo>
                <a:lnTo>
                  <a:pt x="63" y="743"/>
                </a:lnTo>
                <a:lnTo>
                  <a:pt x="66" y="747"/>
                </a:lnTo>
                <a:lnTo>
                  <a:pt x="69" y="752"/>
                </a:lnTo>
                <a:lnTo>
                  <a:pt x="74" y="755"/>
                </a:lnTo>
                <a:lnTo>
                  <a:pt x="74" y="755"/>
                </a:lnTo>
                <a:lnTo>
                  <a:pt x="78" y="755"/>
                </a:lnTo>
                <a:lnTo>
                  <a:pt x="82" y="754"/>
                </a:lnTo>
                <a:lnTo>
                  <a:pt x="90" y="749"/>
                </a:lnTo>
                <a:lnTo>
                  <a:pt x="97" y="746"/>
                </a:lnTo>
                <a:lnTo>
                  <a:pt x="99" y="744"/>
                </a:lnTo>
                <a:lnTo>
                  <a:pt x="99" y="744"/>
                </a:lnTo>
                <a:lnTo>
                  <a:pt x="99" y="744"/>
                </a:lnTo>
                <a:lnTo>
                  <a:pt x="101" y="753"/>
                </a:lnTo>
                <a:lnTo>
                  <a:pt x="107" y="771"/>
                </a:lnTo>
                <a:lnTo>
                  <a:pt x="123" y="814"/>
                </a:lnTo>
                <a:lnTo>
                  <a:pt x="123" y="814"/>
                </a:lnTo>
                <a:lnTo>
                  <a:pt x="107" y="816"/>
                </a:lnTo>
                <a:lnTo>
                  <a:pt x="91" y="818"/>
                </a:lnTo>
                <a:lnTo>
                  <a:pt x="79" y="821"/>
                </a:lnTo>
                <a:lnTo>
                  <a:pt x="68" y="825"/>
                </a:lnTo>
                <a:lnTo>
                  <a:pt x="68" y="825"/>
                </a:lnTo>
                <a:lnTo>
                  <a:pt x="60" y="830"/>
                </a:lnTo>
                <a:lnTo>
                  <a:pt x="50" y="837"/>
                </a:lnTo>
                <a:lnTo>
                  <a:pt x="40" y="847"/>
                </a:lnTo>
                <a:lnTo>
                  <a:pt x="30" y="858"/>
                </a:lnTo>
                <a:lnTo>
                  <a:pt x="22" y="870"/>
                </a:lnTo>
                <a:lnTo>
                  <a:pt x="13" y="885"/>
                </a:lnTo>
                <a:lnTo>
                  <a:pt x="7" y="900"/>
                </a:lnTo>
                <a:lnTo>
                  <a:pt x="2" y="918"/>
                </a:lnTo>
                <a:lnTo>
                  <a:pt x="2" y="918"/>
                </a:lnTo>
                <a:lnTo>
                  <a:pt x="1" y="927"/>
                </a:lnTo>
                <a:lnTo>
                  <a:pt x="0" y="941"/>
                </a:lnTo>
                <a:lnTo>
                  <a:pt x="0" y="957"/>
                </a:lnTo>
                <a:lnTo>
                  <a:pt x="1" y="974"/>
                </a:lnTo>
                <a:lnTo>
                  <a:pt x="2" y="992"/>
                </a:lnTo>
                <a:lnTo>
                  <a:pt x="5" y="1010"/>
                </a:lnTo>
                <a:lnTo>
                  <a:pt x="10" y="1030"/>
                </a:lnTo>
                <a:lnTo>
                  <a:pt x="16" y="1049"/>
                </a:lnTo>
                <a:lnTo>
                  <a:pt x="23" y="1069"/>
                </a:lnTo>
                <a:lnTo>
                  <a:pt x="33" y="1086"/>
                </a:lnTo>
                <a:lnTo>
                  <a:pt x="45" y="1103"/>
                </a:lnTo>
                <a:lnTo>
                  <a:pt x="51" y="1110"/>
                </a:lnTo>
                <a:lnTo>
                  <a:pt x="60" y="1117"/>
                </a:lnTo>
                <a:lnTo>
                  <a:pt x="67" y="1124"/>
                </a:lnTo>
                <a:lnTo>
                  <a:pt x="75" y="1128"/>
                </a:lnTo>
                <a:lnTo>
                  <a:pt x="85" y="1133"/>
                </a:lnTo>
                <a:lnTo>
                  <a:pt x="95" y="1138"/>
                </a:lnTo>
                <a:lnTo>
                  <a:pt x="106" y="1142"/>
                </a:lnTo>
                <a:lnTo>
                  <a:pt x="117" y="1144"/>
                </a:lnTo>
                <a:lnTo>
                  <a:pt x="129" y="1145"/>
                </a:lnTo>
                <a:lnTo>
                  <a:pt x="143" y="1145"/>
                </a:lnTo>
                <a:lnTo>
                  <a:pt x="143" y="1145"/>
                </a:lnTo>
                <a:lnTo>
                  <a:pt x="155" y="1145"/>
                </a:lnTo>
                <a:lnTo>
                  <a:pt x="167" y="1144"/>
                </a:lnTo>
                <a:lnTo>
                  <a:pt x="179" y="1142"/>
                </a:lnTo>
                <a:lnTo>
                  <a:pt x="190" y="1139"/>
                </a:lnTo>
                <a:lnTo>
                  <a:pt x="210" y="1132"/>
                </a:lnTo>
                <a:lnTo>
                  <a:pt x="227" y="1124"/>
                </a:lnTo>
                <a:lnTo>
                  <a:pt x="241" y="1114"/>
                </a:lnTo>
                <a:lnTo>
                  <a:pt x="253" y="1103"/>
                </a:lnTo>
                <a:lnTo>
                  <a:pt x="264" y="1091"/>
                </a:lnTo>
                <a:lnTo>
                  <a:pt x="273" y="1078"/>
                </a:lnTo>
                <a:lnTo>
                  <a:pt x="280" y="1066"/>
                </a:lnTo>
                <a:lnTo>
                  <a:pt x="286" y="1054"/>
                </a:lnTo>
                <a:lnTo>
                  <a:pt x="290" y="1043"/>
                </a:lnTo>
                <a:lnTo>
                  <a:pt x="294" y="1032"/>
                </a:lnTo>
                <a:lnTo>
                  <a:pt x="297" y="1017"/>
                </a:lnTo>
                <a:lnTo>
                  <a:pt x="297" y="1011"/>
                </a:lnTo>
                <a:lnTo>
                  <a:pt x="297" y="1011"/>
                </a:lnTo>
                <a:lnTo>
                  <a:pt x="308" y="1004"/>
                </a:lnTo>
                <a:lnTo>
                  <a:pt x="308" y="1004"/>
                </a:lnTo>
                <a:lnTo>
                  <a:pt x="309" y="998"/>
                </a:lnTo>
                <a:lnTo>
                  <a:pt x="312" y="988"/>
                </a:lnTo>
                <a:lnTo>
                  <a:pt x="312" y="974"/>
                </a:lnTo>
                <a:lnTo>
                  <a:pt x="312" y="967"/>
                </a:lnTo>
                <a:lnTo>
                  <a:pt x="311" y="960"/>
                </a:lnTo>
                <a:lnTo>
                  <a:pt x="311" y="960"/>
                </a:lnTo>
                <a:lnTo>
                  <a:pt x="306" y="944"/>
                </a:lnTo>
                <a:lnTo>
                  <a:pt x="297" y="922"/>
                </a:lnTo>
                <a:lnTo>
                  <a:pt x="288" y="900"/>
                </a:lnTo>
                <a:lnTo>
                  <a:pt x="281" y="889"/>
                </a:lnTo>
                <a:lnTo>
                  <a:pt x="275" y="880"/>
                </a:lnTo>
                <a:lnTo>
                  <a:pt x="275" y="880"/>
                </a:lnTo>
                <a:lnTo>
                  <a:pt x="268" y="871"/>
                </a:lnTo>
                <a:lnTo>
                  <a:pt x="262" y="864"/>
                </a:lnTo>
                <a:lnTo>
                  <a:pt x="247" y="850"/>
                </a:lnTo>
                <a:lnTo>
                  <a:pt x="236" y="842"/>
                </a:lnTo>
                <a:lnTo>
                  <a:pt x="233" y="840"/>
                </a:lnTo>
                <a:lnTo>
                  <a:pt x="233" y="840"/>
                </a:lnTo>
                <a:lnTo>
                  <a:pt x="228" y="816"/>
                </a:lnTo>
                <a:lnTo>
                  <a:pt x="228" y="807"/>
                </a:lnTo>
                <a:lnTo>
                  <a:pt x="228" y="777"/>
                </a:lnTo>
                <a:lnTo>
                  <a:pt x="411" y="866"/>
                </a:lnTo>
                <a:lnTo>
                  <a:pt x="411" y="866"/>
                </a:lnTo>
                <a:lnTo>
                  <a:pt x="429" y="899"/>
                </a:lnTo>
                <a:lnTo>
                  <a:pt x="442" y="921"/>
                </a:lnTo>
                <a:lnTo>
                  <a:pt x="447" y="928"/>
                </a:lnTo>
                <a:lnTo>
                  <a:pt x="450" y="932"/>
                </a:lnTo>
                <a:lnTo>
                  <a:pt x="450" y="932"/>
                </a:lnTo>
                <a:lnTo>
                  <a:pt x="456" y="931"/>
                </a:lnTo>
                <a:lnTo>
                  <a:pt x="458" y="932"/>
                </a:lnTo>
                <a:lnTo>
                  <a:pt x="476" y="987"/>
                </a:lnTo>
                <a:lnTo>
                  <a:pt x="476" y="987"/>
                </a:lnTo>
                <a:lnTo>
                  <a:pt x="473" y="988"/>
                </a:lnTo>
                <a:lnTo>
                  <a:pt x="472" y="989"/>
                </a:lnTo>
                <a:lnTo>
                  <a:pt x="470" y="991"/>
                </a:lnTo>
                <a:lnTo>
                  <a:pt x="470" y="991"/>
                </a:lnTo>
                <a:lnTo>
                  <a:pt x="470" y="994"/>
                </a:lnTo>
                <a:lnTo>
                  <a:pt x="470" y="1002"/>
                </a:lnTo>
                <a:lnTo>
                  <a:pt x="470" y="1002"/>
                </a:lnTo>
                <a:lnTo>
                  <a:pt x="470" y="1004"/>
                </a:lnTo>
                <a:lnTo>
                  <a:pt x="472" y="1005"/>
                </a:lnTo>
                <a:lnTo>
                  <a:pt x="472" y="1010"/>
                </a:lnTo>
                <a:lnTo>
                  <a:pt x="468" y="1022"/>
                </a:lnTo>
                <a:lnTo>
                  <a:pt x="468" y="1022"/>
                </a:lnTo>
                <a:lnTo>
                  <a:pt x="464" y="1032"/>
                </a:lnTo>
                <a:lnTo>
                  <a:pt x="461" y="1043"/>
                </a:lnTo>
                <a:lnTo>
                  <a:pt x="450" y="1065"/>
                </a:lnTo>
                <a:lnTo>
                  <a:pt x="441" y="1083"/>
                </a:lnTo>
                <a:lnTo>
                  <a:pt x="437" y="1089"/>
                </a:lnTo>
                <a:lnTo>
                  <a:pt x="437" y="1094"/>
                </a:lnTo>
                <a:lnTo>
                  <a:pt x="437" y="1094"/>
                </a:lnTo>
                <a:lnTo>
                  <a:pt x="437" y="1098"/>
                </a:lnTo>
                <a:lnTo>
                  <a:pt x="439" y="1102"/>
                </a:lnTo>
                <a:lnTo>
                  <a:pt x="441" y="1104"/>
                </a:lnTo>
                <a:lnTo>
                  <a:pt x="447" y="1106"/>
                </a:lnTo>
                <a:lnTo>
                  <a:pt x="447" y="1106"/>
                </a:lnTo>
                <a:lnTo>
                  <a:pt x="452" y="1106"/>
                </a:lnTo>
                <a:lnTo>
                  <a:pt x="459" y="1105"/>
                </a:lnTo>
                <a:lnTo>
                  <a:pt x="475" y="1098"/>
                </a:lnTo>
                <a:lnTo>
                  <a:pt x="495" y="1088"/>
                </a:lnTo>
                <a:lnTo>
                  <a:pt x="495" y="1088"/>
                </a:lnTo>
                <a:lnTo>
                  <a:pt x="498" y="1092"/>
                </a:lnTo>
                <a:lnTo>
                  <a:pt x="502" y="1095"/>
                </a:lnTo>
                <a:lnTo>
                  <a:pt x="505" y="1095"/>
                </a:lnTo>
                <a:lnTo>
                  <a:pt x="507" y="1097"/>
                </a:lnTo>
                <a:lnTo>
                  <a:pt x="507" y="1097"/>
                </a:lnTo>
                <a:lnTo>
                  <a:pt x="511" y="1095"/>
                </a:lnTo>
                <a:lnTo>
                  <a:pt x="514" y="1093"/>
                </a:lnTo>
                <a:lnTo>
                  <a:pt x="523" y="1085"/>
                </a:lnTo>
                <a:lnTo>
                  <a:pt x="531" y="1077"/>
                </a:lnTo>
                <a:lnTo>
                  <a:pt x="537" y="1074"/>
                </a:lnTo>
                <a:lnTo>
                  <a:pt x="537" y="1074"/>
                </a:lnTo>
                <a:lnTo>
                  <a:pt x="544" y="1071"/>
                </a:lnTo>
                <a:lnTo>
                  <a:pt x="551" y="1069"/>
                </a:lnTo>
                <a:lnTo>
                  <a:pt x="557" y="1064"/>
                </a:lnTo>
                <a:lnTo>
                  <a:pt x="559" y="1061"/>
                </a:lnTo>
                <a:lnTo>
                  <a:pt x="561" y="1059"/>
                </a:lnTo>
                <a:lnTo>
                  <a:pt x="561" y="1059"/>
                </a:lnTo>
                <a:lnTo>
                  <a:pt x="561" y="1056"/>
                </a:lnTo>
                <a:lnTo>
                  <a:pt x="559" y="1053"/>
                </a:lnTo>
                <a:lnTo>
                  <a:pt x="554" y="1043"/>
                </a:lnTo>
                <a:lnTo>
                  <a:pt x="548" y="1032"/>
                </a:lnTo>
                <a:lnTo>
                  <a:pt x="570" y="1014"/>
                </a:lnTo>
                <a:lnTo>
                  <a:pt x="570" y="1014"/>
                </a:lnTo>
                <a:lnTo>
                  <a:pt x="580" y="1017"/>
                </a:lnTo>
                <a:lnTo>
                  <a:pt x="587" y="1019"/>
                </a:lnTo>
                <a:lnTo>
                  <a:pt x="595" y="1020"/>
                </a:lnTo>
                <a:lnTo>
                  <a:pt x="595" y="1020"/>
                </a:lnTo>
                <a:lnTo>
                  <a:pt x="602" y="1019"/>
                </a:lnTo>
                <a:lnTo>
                  <a:pt x="608" y="1017"/>
                </a:lnTo>
                <a:lnTo>
                  <a:pt x="619" y="1011"/>
                </a:lnTo>
                <a:lnTo>
                  <a:pt x="619" y="1011"/>
                </a:lnTo>
                <a:lnTo>
                  <a:pt x="631" y="1005"/>
                </a:lnTo>
                <a:lnTo>
                  <a:pt x="640" y="1002"/>
                </a:lnTo>
                <a:lnTo>
                  <a:pt x="640" y="1002"/>
                </a:lnTo>
                <a:lnTo>
                  <a:pt x="645" y="1003"/>
                </a:lnTo>
                <a:lnTo>
                  <a:pt x="648" y="1004"/>
                </a:lnTo>
                <a:lnTo>
                  <a:pt x="648" y="1004"/>
                </a:lnTo>
                <a:lnTo>
                  <a:pt x="651" y="1009"/>
                </a:lnTo>
                <a:lnTo>
                  <a:pt x="657" y="1024"/>
                </a:lnTo>
                <a:lnTo>
                  <a:pt x="668" y="1044"/>
                </a:lnTo>
                <a:lnTo>
                  <a:pt x="676" y="1056"/>
                </a:lnTo>
                <a:lnTo>
                  <a:pt x="685" y="1069"/>
                </a:lnTo>
                <a:lnTo>
                  <a:pt x="695" y="1081"/>
                </a:lnTo>
                <a:lnTo>
                  <a:pt x="707" y="1092"/>
                </a:lnTo>
                <a:lnTo>
                  <a:pt x="720" y="1103"/>
                </a:lnTo>
                <a:lnTo>
                  <a:pt x="735" y="1113"/>
                </a:lnTo>
                <a:lnTo>
                  <a:pt x="751" y="1121"/>
                </a:lnTo>
                <a:lnTo>
                  <a:pt x="769" y="1127"/>
                </a:lnTo>
                <a:lnTo>
                  <a:pt x="788" y="1132"/>
                </a:lnTo>
                <a:lnTo>
                  <a:pt x="799" y="1133"/>
                </a:lnTo>
                <a:lnTo>
                  <a:pt x="810" y="1133"/>
                </a:lnTo>
                <a:lnTo>
                  <a:pt x="810" y="1133"/>
                </a:lnTo>
                <a:lnTo>
                  <a:pt x="831" y="1132"/>
                </a:lnTo>
                <a:lnTo>
                  <a:pt x="851" y="1128"/>
                </a:lnTo>
                <a:lnTo>
                  <a:pt x="868" y="1124"/>
                </a:lnTo>
                <a:lnTo>
                  <a:pt x="884" y="1116"/>
                </a:lnTo>
                <a:lnTo>
                  <a:pt x="897" y="1108"/>
                </a:lnTo>
                <a:lnTo>
                  <a:pt x="909" y="1098"/>
                </a:lnTo>
                <a:lnTo>
                  <a:pt x="920" y="1088"/>
                </a:lnTo>
                <a:lnTo>
                  <a:pt x="930" y="1077"/>
                </a:lnTo>
                <a:lnTo>
                  <a:pt x="937" y="1066"/>
                </a:lnTo>
                <a:lnTo>
                  <a:pt x="945" y="1055"/>
                </a:lnTo>
                <a:lnTo>
                  <a:pt x="949" y="1046"/>
                </a:lnTo>
                <a:lnTo>
                  <a:pt x="954" y="1036"/>
                </a:lnTo>
                <a:lnTo>
                  <a:pt x="959" y="1020"/>
                </a:lnTo>
                <a:lnTo>
                  <a:pt x="962" y="1010"/>
                </a:lnTo>
                <a:lnTo>
                  <a:pt x="962" y="1010"/>
                </a:lnTo>
                <a:lnTo>
                  <a:pt x="963" y="993"/>
                </a:lnTo>
                <a:lnTo>
                  <a:pt x="963" y="971"/>
                </a:lnTo>
                <a:lnTo>
                  <a:pt x="962" y="944"/>
                </a:lnTo>
                <a:lnTo>
                  <a:pt x="962" y="944"/>
                </a:lnTo>
                <a:lnTo>
                  <a:pt x="966" y="943"/>
                </a:lnTo>
                <a:lnTo>
                  <a:pt x="969" y="942"/>
                </a:lnTo>
                <a:lnTo>
                  <a:pt x="970" y="939"/>
                </a:lnTo>
                <a:lnTo>
                  <a:pt x="970" y="939"/>
                </a:lnTo>
                <a:lnTo>
                  <a:pt x="966" y="914"/>
                </a:lnTo>
                <a:lnTo>
                  <a:pt x="962" y="893"/>
                </a:lnTo>
                <a:lnTo>
                  <a:pt x="959" y="883"/>
                </a:lnTo>
                <a:lnTo>
                  <a:pt x="955" y="876"/>
                </a:lnTo>
                <a:lnTo>
                  <a:pt x="955" y="876"/>
                </a:lnTo>
                <a:lnTo>
                  <a:pt x="949" y="865"/>
                </a:lnTo>
                <a:lnTo>
                  <a:pt x="943" y="857"/>
                </a:lnTo>
                <a:lnTo>
                  <a:pt x="937" y="849"/>
                </a:lnTo>
                <a:lnTo>
                  <a:pt x="937" y="849"/>
                </a:lnTo>
                <a:lnTo>
                  <a:pt x="938" y="847"/>
                </a:lnTo>
                <a:lnTo>
                  <a:pt x="940" y="844"/>
                </a:lnTo>
                <a:lnTo>
                  <a:pt x="942" y="841"/>
                </a:lnTo>
                <a:lnTo>
                  <a:pt x="941" y="837"/>
                </a:lnTo>
                <a:lnTo>
                  <a:pt x="941" y="837"/>
                </a:lnTo>
                <a:lnTo>
                  <a:pt x="938" y="832"/>
                </a:lnTo>
                <a:lnTo>
                  <a:pt x="932" y="825"/>
                </a:lnTo>
                <a:lnTo>
                  <a:pt x="925" y="819"/>
                </a:lnTo>
                <a:lnTo>
                  <a:pt x="919" y="814"/>
                </a:lnTo>
                <a:lnTo>
                  <a:pt x="919" y="814"/>
                </a:lnTo>
                <a:lnTo>
                  <a:pt x="912" y="811"/>
                </a:lnTo>
                <a:lnTo>
                  <a:pt x="910" y="810"/>
                </a:lnTo>
                <a:lnTo>
                  <a:pt x="904" y="814"/>
                </a:lnTo>
                <a:lnTo>
                  <a:pt x="904" y="814"/>
                </a:lnTo>
                <a:lnTo>
                  <a:pt x="898" y="809"/>
                </a:lnTo>
                <a:lnTo>
                  <a:pt x="882" y="798"/>
                </a:lnTo>
                <a:lnTo>
                  <a:pt x="871" y="791"/>
                </a:lnTo>
                <a:lnTo>
                  <a:pt x="858" y="785"/>
                </a:lnTo>
                <a:lnTo>
                  <a:pt x="843" y="779"/>
                </a:lnTo>
                <a:lnTo>
                  <a:pt x="826" y="774"/>
                </a:lnTo>
                <a:lnTo>
                  <a:pt x="826" y="774"/>
                </a:lnTo>
                <a:lnTo>
                  <a:pt x="809" y="770"/>
                </a:lnTo>
                <a:lnTo>
                  <a:pt x="791" y="769"/>
                </a:lnTo>
                <a:lnTo>
                  <a:pt x="774" y="770"/>
                </a:lnTo>
                <a:lnTo>
                  <a:pt x="758" y="770"/>
                </a:lnTo>
                <a:lnTo>
                  <a:pt x="732" y="774"/>
                </a:lnTo>
                <a:lnTo>
                  <a:pt x="723" y="775"/>
                </a:lnTo>
                <a:lnTo>
                  <a:pt x="723" y="775"/>
                </a:lnTo>
                <a:lnTo>
                  <a:pt x="706" y="757"/>
                </a:lnTo>
                <a:lnTo>
                  <a:pt x="706" y="757"/>
                </a:lnTo>
                <a:lnTo>
                  <a:pt x="702" y="753"/>
                </a:lnTo>
                <a:lnTo>
                  <a:pt x="700" y="751"/>
                </a:lnTo>
                <a:lnTo>
                  <a:pt x="696" y="749"/>
                </a:lnTo>
                <a:lnTo>
                  <a:pt x="690" y="748"/>
                </a:lnTo>
                <a:lnTo>
                  <a:pt x="678" y="748"/>
                </a:lnTo>
                <a:lnTo>
                  <a:pt x="595" y="712"/>
                </a:lnTo>
                <a:lnTo>
                  <a:pt x="570" y="712"/>
                </a:lnTo>
                <a:lnTo>
                  <a:pt x="570" y="636"/>
                </a:lnTo>
                <a:lnTo>
                  <a:pt x="570" y="636"/>
                </a:lnTo>
                <a:lnTo>
                  <a:pt x="628" y="637"/>
                </a:lnTo>
                <a:lnTo>
                  <a:pt x="670" y="636"/>
                </a:lnTo>
                <a:lnTo>
                  <a:pt x="687" y="635"/>
                </a:lnTo>
                <a:lnTo>
                  <a:pt x="697" y="634"/>
                </a:lnTo>
                <a:lnTo>
                  <a:pt x="697" y="634"/>
                </a:lnTo>
                <a:lnTo>
                  <a:pt x="708" y="630"/>
                </a:lnTo>
                <a:lnTo>
                  <a:pt x="715" y="626"/>
                </a:lnTo>
                <a:lnTo>
                  <a:pt x="717" y="625"/>
                </a:lnTo>
                <a:lnTo>
                  <a:pt x="718" y="623"/>
                </a:lnTo>
                <a:lnTo>
                  <a:pt x="719" y="620"/>
                </a:lnTo>
                <a:lnTo>
                  <a:pt x="718" y="618"/>
                </a:lnTo>
                <a:lnTo>
                  <a:pt x="718" y="618"/>
                </a:lnTo>
                <a:lnTo>
                  <a:pt x="717" y="612"/>
                </a:lnTo>
                <a:lnTo>
                  <a:pt x="714" y="608"/>
                </a:lnTo>
                <a:lnTo>
                  <a:pt x="710" y="605"/>
                </a:lnTo>
                <a:lnTo>
                  <a:pt x="703" y="604"/>
                </a:lnTo>
                <a:lnTo>
                  <a:pt x="703" y="604"/>
                </a:lnTo>
                <a:lnTo>
                  <a:pt x="695" y="604"/>
                </a:lnTo>
                <a:lnTo>
                  <a:pt x="687" y="603"/>
                </a:lnTo>
                <a:lnTo>
                  <a:pt x="679" y="601"/>
                </a:lnTo>
                <a:lnTo>
                  <a:pt x="679" y="601"/>
                </a:lnTo>
                <a:lnTo>
                  <a:pt x="679" y="599"/>
                </a:lnTo>
                <a:lnTo>
                  <a:pt x="679" y="597"/>
                </a:lnTo>
                <a:lnTo>
                  <a:pt x="679" y="594"/>
                </a:lnTo>
                <a:lnTo>
                  <a:pt x="684" y="591"/>
                </a:lnTo>
                <a:lnTo>
                  <a:pt x="684" y="591"/>
                </a:lnTo>
                <a:lnTo>
                  <a:pt x="690" y="587"/>
                </a:lnTo>
                <a:lnTo>
                  <a:pt x="697" y="586"/>
                </a:lnTo>
                <a:lnTo>
                  <a:pt x="706" y="584"/>
                </a:lnTo>
                <a:lnTo>
                  <a:pt x="709" y="581"/>
                </a:lnTo>
                <a:lnTo>
                  <a:pt x="712" y="577"/>
                </a:lnTo>
                <a:lnTo>
                  <a:pt x="712" y="577"/>
                </a:lnTo>
                <a:lnTo>
                  <a:pt x="713" y="575"/>
                </a:lnTo>
                <a:lnTo>
                  <a:pt x="714" y="570"/>
                </a:lnTo>
                <a:lnTo>
                  <a:pt x="717" y="554"/>
                </a:lnTo>
                <a:lnTo>
                  <a:pt x="721" y="507"/>
                </a:lnTo>
                <a:lnTo>
                  <a:pt x="724" y="453"/>
                </a:lnTo>
                <a:lnTo>
                  <a:pt x="724" y="407"/>
                </a:lnTo>
                <a:lnTo>
                  <a:pt x="724" y="407"/>
                </a:lnTo>
                <a:lnTo>
                  <a:pt x="723" y="388"/>
                </a:lnTo>
                <a:lnTo>
                  <a:pt x="721" y="368"/>
                </a:lnTo>
                <a:lnTo>
                  <a:pt x="718" y="346"/>
                </a:lnTo>
                <a:lnTo>
                  <a:pt x="713" y="325"/>
                </a:lnTo>
                <a:lnTo>
                  <a:pt x="708" y="307"/>
                </a:lnTo>
                <a:lnTo>
                  <a:pt x="703" y="292"/>
                </a:lnTo>
                <a:lnTo>
                  <a:pt x="697" y="282"/>
                </a:lnTo>
                <a:lnTo>
                  <a:pt x="695" y="279"/>
                </a:lnTo>
                <a:lnTo>
                  <a:pt x="691" y="278"/>
                </a:lnTo>
                <a:lnTo>
                  <a:pt x="691" y="278"/>
                </a:lnTo>
                <a:lnTo>
                  <a:pt x="678" y="276"/>
                </a:lnTo>
                <a:lnTo>
                  <a:pt x="663" y="276"/>
                </a:lnTo>
                <a:lnTo>
                  <a:pt x="646" y="276"/>
                </a:lnTo>
                <a:lnTo>
                  <a:pt x="667" y="247"/>
                </a:lnTo>
                <a:lnTo>
                  <a:pt x="613" y="214"/>
                </a:lnTo>
                <a:lnTo>
                  <a:pt x="593" y="196"/>
                </a:lnTo>
                <a:lnTo>
                  <a:pt x="593" y="196"/>
                </a:lnTo>
                <a:lnTo>
                  <a:pt x="595" y="193"/>
                </a:lnTo>
                <a:lnTo>
                  <a:pt x="595" y="191"/>
                </a:lnTo>
                <a:lnTo>
                  <a:pt x="596" y="187"/>
                </a:lnTo>
                <a:lnTo>
                  <a:pt x="595" y="181"/>
                </a:lnTo>
                <a:lnTo>
                  <a:pt x="593" y="174"/>
                </a:lnTo>
                <a:lnTo>
                  <a:pt x="589" y="165"/>
                </a:lnTo>
                <a:lnTo>
                  <a:pt x="583" y="154"/>
                </a:lnTo>
                <a:lnTo>
                  <a:pt x="583" y="154"/>
                </a:lnTo>
                <a:lnTo>
                  <a:pt x="575" y="143"/>
                </a:lnTo>
                <a:lnTo>
                  <a:pt x="568" y="135"/>
                </a:lnTo>
                <a:lnTo>
                  <a:pt x="562" y="128"/>
                </a:lnTo>
                <a:lnTo>
                  <a:pt x="556" y="123"/>
                </a:lnTo>
                <a:lnTo>
                  <a:pt x="545" y="115"/>
                </a:lnTo>
                <a:lnTo>
                  <a:pt x="536" y="112"/>
                </a:lnTo>
                <a:lnTo>
                  <a:pt x="536" y="112"/>
                </a:lnTo>
                <a:lnTo>
                  <a:pt x="528" y="107"/>
                </a:lnTo>
                <a:lnTo>
                  <a:pt x="523" y="102"/>
                </a:lnTo>
                <a:lnTo>
                  <a:pt x="519" y="97"/>
                </a:lnTo>
                <a:lnTo>
                  <a:pt x="519" y="97"/>
                </a:lnTo>
                <a:lnTo>
                  <a:pt x="520" y="90"/>
                </a:lnTo>
                <a:lnTo>
                  <a:pt x="522" y="81"/>
                </a:lnTo>
                <a:lnTo>
                  <a:pt x="522" y="72"/>
                </a:lnTo>
                <a:lnTo>
                  <a:pt x="522" y="61"/>
                </a:lnTo>
                <a:lnTo>
                  <a:pt x="519" y="48"/>
                </a:lnTo>
                <a:lnTo>
                  <a:pt x="514" y="36"/>
                </a:lnTo>
                <a:lnTo>
                  <a:pt x="511" y="30"/>
                </a:lnTo>
                <a:lnTo>
                  <a:pt x="507" y="25"/>
                </a:lnTo>
                <a:lnTo>
                  <a:pt x="507" y="25"/>
                </a:lnTo>
                <a:lnTo>
                  <a:pt x="497" y="15"/>
                </a:lnTo>
                <a:lnTo>
                  <a:pt x="487" y="8"/>
                </a:lnTo>
                <a:lnTo>
                  <a:pt x="478" y="3"/>
                </a:lnTo>
                <a:lnTo>
                  <a:pt x="468" y="1"/>
                </a:lnTo>
                <a:lnTo>
                  <a:pt x="459" y="0"/>
                </a:lnTo>
                <a:lnTo>
                  <a:pt x="451" y="0"/>
                </a:lnTo>
                <a:lnTo>
                  <a:pt x="444" y="1"/>
                </a:lnTo>
                <a:lnTo>
                  <a:pt x="437" y="2"/>
                </a:lnTo>
                <a:lnTo>
                  <a:pt x="437" y="2"/>
                </a:lnTo>
                <a:lnTo>
                  <a:pt x="425" y="6"/>
                </a:lnTo>
                <a:lnTo>
                  <a:pt x="412" y="7"/>
                </a:lnTo>
                <a:lnTo>
                  <a:pt x="398" y="8"/>
                </a:lnTo>
                <a:lnTo>
                  <a:pt x="398" y="8"/>
                </a:lnTo>
                <a:lnTo>
                  <a:pt x="396" y="8"/>
                </a:lnTo>
                <a:lnTo>
                  <a:pt x="390" y="8"/>
                </a:lnTo>
                <a:lnTo>
                  <a:pt x="387" y="9"/>
                </a:lnTo>
                <a:lnTo>
                  <a:pt x="384" y="12"/>
                </a:lnTo>
                <a:lnTo>
                  <a:pt x="381" y="14"/>
                </a:lnTo>
                <a:lnTo>
                  <a:pt x="380" y="19"/>
                </a:lnTo>
                <a:lnTo>
                  <a:pt x="380" y="19"/>
                </a:lnTo>
                <a:lnTo>
                  <a:pt x="379" y="24"/>
                </a:lnTo>
                <a:lnTo>
                  <a:pt x="379" y="29"/>
                </a:lnTo>
                <a:lnTo>
                  <a:pt x="380" y="39"/>
                </a:lnTo>
                <a:lnTo>
                  <a:pt x="384" y="50"/>
                </a:lnTo>
                <a:lnTo>
                  <a:pt x="384" y="50"/>
                </a:lnTo>
                <a:close/>
                <a:moveTo>
                  <a:pt x="111" y="688"/>
                </a:moveTo>
                <a:lnTo>
                  <a:pt x="111" y="688"/>
                </a:lnTo>
                <a:lnTo>
                  <a:pt x="111" y="690"/>
                </a:lnTo>
                <a:lnTo>
                  <a:pt x="118" y="688"/>
                </a:lnTo>
                <a:lnTo>
                  <a:pt x="118" y="688"/>
                </a:lnTo>
                <a:lnTo>
                  <a:pt x="123" y="710"/>
                </a:lnTo>
                <a:lnTo>
                  <a:pt x="130" y="732"/>
                </a:lnTo>
                <a:lnTo>
                  <a:pt x="130" y="732"/>
                </a:lnTo>
                <a:lnTo>
                  <a:pt x="145" y="772"/>
                </a:lnTo>
                <a:lnTo>
                  <a:pt x="153" y="794"/>
                </a:lnTo>
                <a:lnTo>
                  <a:pt x="161" y="813"/>
                </a:lnTo>
                <a:lnTo>
                  <a:pt x="161" y="813"/>
                </a:lnTo>
                <a:lnTo>
                  <a:pt x="133" y="814"/>
                </a:lnTo>
                <a:lnTo>
                  <a:pt x="133" y="814"/>
                </a:lnTo>
                <a:lnTo>
                  <a:pt x="116" y="766"/>
                </a:lnTo>
                <a:lnTo>
                  <a:pt x="108" y="743"/>
                </a:lnTo>
                <a:lnTo>
                  <a:pt x="105" y="730"/>
                </a:lnTo>
                <a:lnTo>
                  <a:pt x="105" y="703"/>
                </a:lnTo>
                <a:lnTo>
                  <a:pt x="105" y="703"/>
                </a:lnTo>
                <a:lnTo>
                  <a:pt x="107" y="697"/>
                </a:lnTo>
                <a:lnTo>
                  <a:pt x="111" y="688"/>
                </a:lnTo>
                <a:lnTo>
                  <a:pt x="111" y="688"/>
                </a:lnTo>
                <a:close/>
                <a:moveTo>
                  <a:pt x="127" y="687"/>
                </a:moveTo>
                <a:lnTo>
                  <a:pt x="222" y="673"/>
                </a:lnTo>
                <a:lnTo>
                  <a:pt x="189" y="801"/>
                </a:lnTo>
                <a:lnTo>
                  <a:pt x="189" y="801"/>
                </a:lnTo>
                <a:lnTo>
                  <a:pt x="188" y="799"/>
                </a:lnTo>
                <a:lnTo>
                  <a:pt x="183" y="798"/>
                </a:lnTo>
                <a:lnTo>
                  <a:pt x="178" y="797"/>
                </a:lnTo>
                <a:lnTo>
                  <a:pt x="175" y="798"/>
                </a:lnTo>
                <a:lnTo>
                  <a:pt x="173" y="801"/>
                </a:lnTo>
                <a:lnTo>
                  <a:pt x="173" y="801"/>
                </a:lnTo>
                <a:lnTo>
                  <a:pt x="169" y="805"/>
                </a:lnTo>
                <a:lnTo>
                  <a:pt x="169" y="805"/>
                </a:lnTo>
                <a:lnTo>
                  <a:pt x="140" y="736"/>
                </a:lnTo>
                <a:lnTo>
                  <a:pt x="140" y="736"/>
                </a:lnTo>
                <a:lnTo>
                  <a:pt x="136" y="727"/>
                </a:lnTo>
                <a:lnTo>
                  <a:pt x="133" y="714"/>
                </a:lnTo>
                <a:lnTo>
                  <a:pt x="127" y="687"/>
                </a:lnTo>
                <a:lnTo>
                  <a:pt x="127" y="687"/>
                </a:lnTo>
                <a:close/>
                <a:moveTo>
                  <a:pt x="405" y="310"/>
                </a:moveTo>
                <a:lnTo>
                  <a:pt x="419" y="325"/>
                </a:lnTo>
                <a:lnTo>
                  <a:pt x="419" y="325"/>
                </a:lnTo>
                <a:lnTo>
                  <a:pt x="406" y="343"/>
                </a:lnTo>
                <a:lnTo>
                  <a:pt x="394" y="357"/>
                </a:lnTo>
                <a:lnTo>
                  <a:pt x="389" y="363"/>
                </a:lnTo>
                <a:lnTo>
                  <a:pt x="384" y="367"/>
                </a:lnTo>
                <a:lnTo>
                  <a:pt x="384" y="367"/>
                </a:lnTo>
                <a:lnTo>
                  <a:pt x="370" y="373"/>
                </a:lnTo>
                <a:lnTo>
                  <a:pt x="352" y="381"/>
                </a:lnTo>
                <a:lnTo>
                  <a:pt x="329" y="391"/>
                </a:lnTo>
                <a:lnTo>
                  <a:pt x="329" y="391"/>
                </a:lnTo>
                <a:lnTo>
                  <a:pt x="348" y="378"/>
                </a:lnTo>
                <a:lnTo>
                  <a:pt x="363" y="365"/>
                </a:lnTo>
                <a:lnTo>
                  <a:pt x="369" y="359"/>
                </a:lnTo>
                <a:lnTo>
                  <a:pt x="374" y="354"/>
                </a:lnTo>
                <a:lnTo>
                  <a:pt x="374" y="354"/>
                </a:lnTo>
                <a:lnTo>
                  <a:pt x="381" y="341"/>
                </a:lnTo>
                <a:lnTo>
                  <a:pt x="392" y="326"/>
                </a:lnTo>
                <a:lnTo>
                  <a:pt x="405" y="310"/>
                </a:lnTo>
                <a:lnTo>
                  <a:pt x="405" y="310"/>
                </a:lnTo>
                <a:close/>
                <a:moveTo>
                  <a:pt x="441" y="379"/>
                </a:moveTo>
                <a:lnTo>
                  <a:pt x="441" y="379"/>
                </a:lnTo>
                <a:lnTo>
                  <a:pt x="446" y="386"/>
                </a:lnTo>
                <a:lnTo>
                  <a:pt x="452" y="395"/>
                </a:lnTo>
                <a:lnTo>
                  <a:pt x="458" y="403"/>
                </a:lnTo>
                <a:lnTo>
                  <a:pt x="462" y="409"/>
                </a:lnTo>
                <a:lnTo>
                  <a:pt x="462" y="409"/>
                </a:lnTo>
                <a:lnTo>
                  <a:pt x="463" y="412"/>
                </a:lnTo>
                <a:lnTo>
                  <a:pt x="464" y="413"/>
                </a:lnTo>
                <a:lnTo>
                  <a:pt x="465" y="414"/>
                </a:lnTo>
                <a:lnTo>
                  <a:pt x="465" y="418"/>
                </a:lnTo>
                <a:lnTo>
                  <a:pt x="465" y="418"/>
                </a:lnTo>
                <a:lnTo>
                  <a:pt x="465" y="425"/>
                </a:lnTo>
                <a:lnTo>
                  <a:pt x="467" y="427"/>
                </a:lnTo>
                <a:lnTo>
                  <a:pt x="470" y="430"/>
                </a:lnTo>
                <a:lnTo>
                  <a:pt x="470" y="430"/>
                </a:lnTo>
                <a:lnTo>
                  <a:pt x="474" y="431"/>
                </a:lnTo>
                <a:lnTo>
                  <a:pt x="475" y="431"/>
                </a:lnTo>
                <a:lnTo>
                  <a:pt x="476" y="432"/>
                </a:lnTo>
                <a:lnTo>
                  <a:pt x="478" y="434"/>
                </a:lnTo>
                <a:lnTo>
                  <a:pt x="478" y="434"/>
                </a:lnTo>
                <a:lnTo>
                  <a:pt x="479" y="441"/>
                </a:lnTo>
                <a:lnTo>
                  <a:pt x="480" y="449"/>
                </a:lnTo>
                <a:lnTo>
                  <a:pt x="480" y="460"/>
                </a:lnTo>
                <a:lnTo>
                  <a:pt x="480" y="460"/>
                </a:lnTo>
                <a:lnTo>
                  <a:pt x="433" y="477"/>
                </a:lnTo>
                <a:lnTo>
                  <a:pt x="394" y="492"/>
                </a:lnTo>
                <a:lnTo>
                  <a:pt x="378" y="498"/>
                </a:lnTo>
                <a:lnTo>
                  <a:pt x="366" y="504"/>
                </a:lnTo>
                <a:lnTo>
                  <a:pt x="366" y="504"/>
                </a:lnTo>
                <a:lnTo>
                  <a:pt x="338" y="519"/>
                </a:lnTo>
                <a:lnTo>
                  <a:pt x="329" y="525"/>
                </a:lnTo>
                <a:lnTo>
                  <a:pt x="327" y="529"/>
                </a:lnTo>
                <a:lnTo>
                  <a:pt x="324" y="532"/>
                </a:lnTo>
                <a:lnTo>
                  <a:pt x="324" y="532"/>
                </a:lnTo>
                <a:lnTo>
                  <a:pt x="324" y="538"/>
                </a:lnTo>
                <a:lnTo>
                  <a:pt x="327" y="547"/>
                </a:lnTo>
                <a:lnTo>
                  <a:pt x="330" y="558"/>
                </a:lnTo>
                <a:lnTo>
                  <a:pt x="335" y="570"/>
                </a:lnTo>
                <a:lnTo>
                  <a:pt x="347" y="592"/>
                </a:lnTo>
                <a:lnTo>
                  <a:pt x="353" y="601"/>
                </a:lnTo>
                <a:lnTo>
                  <a:pt x="357" y="607"/>
                </a:lnTo>
                <a:lnTo>
                  <a:pt x="357" y="607"/>
                </a:lnTo>
                <a:lnTo>
                  <a:pt x="381" y="636"/>
                </a:lnTo>
                <a:lnTo>
                  <a:pt x="398" y="657"/>
                </a:lnTo>
                <a:lnTo>
                  <a:pt x="398" y="657"/>
                </a:lnTo>
                <a:lnTo>
                  <a:pt x="390" y="681"/>
                </a:lnTo>
                <a:lnTo>
                  <a:pt x="383" y="704"/>
                </a:lnTo>
                <a:lnTo>
                  <a:pt x="375" y="724"/>
                </a:lnTo>
                <a:lnTo>
                  <a:pt x="375" y="724"/>
                </a:lnTo>
                <a:lnTo>
                  <a:pt x="370" y="737"/>
                </a:lnTo>
                <a:lnTo>
                  <a:pt x="368" y="744"/>
                </a:lnTo>
                <a:lnTo>
                  <a:pt x="367" y="751"/>
                </a:lnTo>
                <a:lnTo>
                  <a:pt x="368" y="759"/>
                </a:lnTo>
                <a:lnTo>
                  <a:pt x="368" y="759"/>
                </a:lnTo>
                <a:lnTo>
                  <a:pt x="369" y="765"/>
                </a:lnTo>
                <a:lnTo>
                  <a:pt x="370" y="772"/>
                </a:lnTo>
                <a:lnTo>
                  <a:pt x="378" y="787"/>
                </a:lnTo>
                <a:lnTo>
                  <a:pt x="386" y="807"/>
                </a:lnTo>
                <a:lnTo>
                  <a:pt x="245" y="738"/>
                </a:lnTo>
                <a:lnTo>
                  <a:pt x="257" y="675"/>
                </a:lnTo>
                <a:lnTo>
                  <a:pt x="257" y="675"/>
                </a:lnTo>
                <a:lnTo>
                  <a:pt x="284" y="673"/>
                </a:lnTo>
                <a:lnTo>
                  <a:pt x="305" y="671"/>
                </a:lnTo>
                <a:lnTo>
                  <a:pt x="311" y="670"/>
                </a:lnTo>
                <a:lnTo>
                  <a:pt x="314" y="669"/>
                </a:lnTo>
                <a:lnTo>
                  <a:pt x="314" y="669"/>
                </a:lnTo>
                <a:lnTo>
                  <a:pt x="318" y="665"/>
                </a:lnTo>
                <a:lnTo>
                  <a:pt x="320" y="663"/>
                </a:lnTo>
                <a:lnTo>
                  <a:pt x="320" y="660"/>
                </a:lnTo>
                <a:lnTo>
                  <a:pt x="320" y="660"/>
                </a:lnTo>
                <a:lnTo>
                  <a:pt x="306" y="471"/>
                </a:lnTo>
                <a:lnTo>
                  <a:pt x="306" y="471"/>
                </a:lnTo>
                <a:lnTo>
                  <a:pt x="306" y="470"/>
                </a:lnTo>
                <a:lnTo>
                  <a:pt x="305" y="469"/>
                </a:lnTo>
                <a:lnTo>
                  <a:pt x="300" y="467"/>
                </a:lnTo>
                <a:lnTo>
                  <a:pt x="294" y="465"/>
                </a:lnTo>
                <a:lnTo>
                  <a:pt x="294" y="454"/>
                </a:lnTo>
                <a:lnTo>
                  <a:pt x="294" y="454"/>
                </a:lnTo>
                <a:lnTo>
                  <a:pt x="339" y="434"/>
                </a:lnTo>
                <a:lnTo>
                  <a:pt x="396" y="407"/>
                </a:lnTo>
                <a:lnTo>
                  <a:pt x="396" y="407"/>
                </a:lnTo>
                <a:lnTo>
                  <a:pt x="403" y="403"/>
                </a:lnTo>
                <a:lnTo>
                  <a:pt x="409" y="398"/>
                </a:lnTo>
                <a:lnTo>
                  <a:pt x="424" y="387"/>
                </a:lnTo>
                <a:lnTo>
                  <a:pt x="435" y="379"/>
                </a:lnTo>
                <a:lnTo>
                  <a:pt x="439" y="378"/>
                </a:lnTo>
                <a:lnTo>
                  <a:pt x="441" y="378"/>
                </a:lnTo>
                <a:lnTo>
                  <a:pt x="441" y="379"/>
                </a:lnTo>
                <a:lnTo>
                  <a:pt x="441" y="379"/>
                </a:lnTo>
                <a:close/>
                <a:moveTo>
                  <a:pt x="613" y="755"/>
                </a:moveTo>
                <a:lnTo>
                  <a:pt x="613" y="755"/>
                </a:lnTo>
                <a:lnTo>
                  <a:pt x="639" y="774"/>
                </a:lnTo>
                <a:lnTo>
                  <a:pt x="639" y="774"/>
                </a:lnTo>
                <a:lnTo>
                  <a:pt x="648" y="783"/>
                </a:lnTo>
                <a:lnTo>
                  <a:pt x="662" y="798"/>
                </a:lnTo>
                <a:lnTo>
                  <a:pt x="678" y="816"/>
                </a:lnTo>
                <a:lnTo>
                  <a:pt x="678" y="816"/>
                </a:lnTo>
                <a:lnTo>
                  <a:pt x="667" y="826"/>
                </a:lnTo>
                <a:lnTo>
                  <a:pt x="658" y="835"/>
                </a:lnTo>
                <a:lnTo>
                  <a:pt x="651" y="843"/>
                </a:lnTo>
                <a:lnTo>
                  <a:pt x="651" y="843"/>
                </a:lnTo>
                <a:lnTo>
                  <a:pt x="635" y="868"/>
                </a:lnTo>
                <a:lnTo>
                  <a:pt x="626" y="882"/>
                </a:lnTo>
                <a:lnTo>
                  <a:pt x="593" y="876"/>
                </a:lnTo>
                <a:lnTo>
                  <a:pt x="613" y="755"/>
                </a:lnTo>
                <a:close/>
                <a:moveTo>
                  <a:pt x="472" y="741"/>
                </a:moveTo>
                <a:lnTo>
                  <a:pt x="472" y="741"/>
                </a:lnTo>
                <a:lnTo>
                  <a:pt x="476" y="746"/>
                </a:lnTo>
                <a:lnTo>
                  <a:pt x="478" y="751"/>
                </a:lnTo>
                <a:lnTo>
                  <a:pt x="478" y="751"/>
                </a:lnTo>
                <a:lnTo>
                  <a:pt x="478" y="753"/>
                </a:lnTo>
                <a:lnTo>
                  <a:pt x="476" y="754"/>
                </a:lnTo>
                <a:lnTo>
                  <a:pt x="475" y="757"/>
                </a:lnTo>
                <a:lnTo>
                  <a:pt x="476" y="759"/>
                </a:lnTo>
                <a:lnTo>
                  <a:pt x="476" y="759"/>
                </a:lnTo>
                <a:lnTo>
                  <a:pt x="481" y="763"/>
                </a:lnTo>
                <a:lnTo>
                  <a:pt x="489" y="766"/>
                </a:lnTo>
                <a:lnTo>
                  <a:pt x="495" y="770"/>
                </a:lnTo>
                <a:lnTo>
                  <a:pt x="497" y="772"/>
                </a:lnTo>
                <a:lnTo>
                  <a:pt x="498" y="774"/>
                </a:lnTo>
                <a:lnTo>
                  <a:pt x="498" y="774"/>
                </a:lnTo>
                <a:lnTo>
                  <a:pt x="501" y="776"/>
                </a:lnTo>
                <a:lnTo>
                  <a:pt x="503" y="779"/>
                </a:lnTo>
                <a:lnTo>
                  <a:pt x="506" y="782"/>
                </a:lnTo>
                <a:lnTo>
                  <a:pt x="507" y="790"/>
                </a:lnTo>
                <a:lnTo>
                  <a:pt x="507" y="790"/>
                </a:lnTo>
                <a:lnTo>
                  <a:pt x="506" y="799"/>
                </a:lnTo>
                <a:lnTo>
                  <a:pt x="503" y="809"/>
                </a:lnTo>
                <a:lnTo>
                  <a:pt x="501" y="820"/>
                </a:lnTo>
                <a:lnTo>
                  <a:pt x="483" y="825"/>
                </a:lnTo>
                <a:lnTo>
                  <a:pt x="483" y="825"/>
                </a:lnTo>
                <a:lnTo>
                  <a:pt x="472" y="803"/>
                </a:lnTo>
                <a:lnTo>
                  <a:pt x="463" y="786"/>
                </a:lnTo>
                <a:lnTo>
                  <a:pt x="458" y="774"/>
                </a:lnTo>
                <a:lnTo>
                  <a:pt x="458" y="774"/>
                </a:lnTo>
                <a:lnTo>
                  <a:pt x="455" y="761"/>
                </a:lnTo>
                <a:lnTo>
                  <a:pt x="455" y="758"/>
                </a:lnTo>
                <a:lnTo>
                  <a:pt x="456" y="755"/>
                </a:lnTo>
                <a:lnTo>
                  <a:pt x="456" y="755"/>
                </a:lnTo>
                <a:lnTo>
                  <a:pt x="463" y="746"/>
                </a:lnTo>
                <a:lnTo>
                  <a:pt x="469" y="741"/>
                </a:lnTo>
                <a:lnTo>
                  <a:pt x="470" y="741"/>
                </a:lnTo>
                <a:lnTo>
                  <a:pt x="472" y="741"/>
                </a:lnTo>
                <a:lnTo>
                  <a:pt x="472" y="741"/>
                </a:lnTo>
                <a:close/>
                <a:moveTo>
                  <a:pt x="214" y="893"/>
                </a:moveTo>
                <a:lnTo>
                  <a:pt x="214" y="893"/>
                </a:lnTo>
                <a:lnTo>
                  <a:pt x="223" y="900"/>
                </a:lnTo>
                <a:lnTo>
                  <a:pt x="230" y="910"/>
                </a:lnTo>
                <a:lnTo>
                  <a:pt x="239" y="919"/>
                </a:lnTo>
                <a:lnTo>
                  <a:pt x="239" y="919"/>
                </a:lnTo>
                <a:lnTo>
                  <a:pt x="246" y="932"/>
                </a:lnTo>
                <a:lnTo>
                  <a:pt x="255" y="949"/>
                </a:lnTo>
                <a:lnTo>
                  <a:pt x="257" y="959"/>
                </a:lnTo>
                <a:lnTo>
                  <a:pt x="261" y="971"/>
                </a:lnTo>
                <a:lnTo>
                  <a:pt x="262" y="982"/>
                </a:lnTo>
                <a:lnTo>
                  <a:pt x="263" y="996"/>
                </a:lnTo>
                <a:lnTo>
                  <a:pt x="263" y="996"/>
                </a:lnTo>
                <a:lnTo>
                  <a:pt x="263" y="1008"/>
                </a:lnTo>
                <a:lnTo>
                  <a:pt x="262" y="1020"/>
                </a:lnTo>
                <a:lnTo>
                  <a:pt x="260" y="1031"/>
                </a:lnTo>
                <a:lnTo>
                  <a:pt x="256" y="1042"/>
                </a:lnTo>
                <a:lnTo>
                  <a:pt x="251" y="1053"/>
                </a:lnTo>
                <a:lnTo>
                  <a:pt x="246" y="1064"/>
                </a:lnTo>
                <a:lnTo>
                  <a:pt x="240" y="1074"/>
                </a:lnTo>
                <a:lnTo>
                  <a:pt x="233" y="1083"/>
                </a:lnTo>
                <a:lnTo>
                  <a:pt x="233" y="1083"/>
                </a:lnTo>
                <a:lnTo>
                  <a:pt x="223" y="1093"/>
                </a:lnTo>
                <a:lnTo>
                  <a:pt x="212" y="1102"/>
                </a:lnTo>
                <a:lnTo>
                  <a:pt x="199" y="1108"/>
                </a:lnTo>
                <a:lnTo>
                  <a:pt x="184" y="1111"/>
                </a:lnTo>
                <a:lnTo>
                  <a:pt x="169" y="1114"/>
                </a:lnTo>
                <a:lnTo>
                  <a:pt x="153" y="1115"/>
                </a:lnTo>
                <a:lnTo>
                  <a:pt x="139" y="1114"/>
                </a:lnTo>
                <a:lnTo>
                  <a:pt x="124" y="1110"/>
                </a:lnTo>
                <a:lnTo>
                  <a:pt x="124" y="1110"/>
                </a:lnTo>
                <a:lnTo>
                  <a:pt x="110" y="1106"/>
                </a:lnTo>
                <a:lnTo>
                  <a:pt x="97" y="1100"/>
                </a:lnTo>
                <a:lnTo>
                  <a:pt x="85" y="1094"/>
                </a:lnTo>
                <a:lnTo>
                  <a:pt x="74" y="1087"/>
                </a:lnTo>
                <a:lnTo>
                  <a:pt x="64" y="1078"/>
                </a:lnTo>
                <a:lnTo>
                  <a:pt x="56" y="1070"/>
                </a:lnTo>
                <a:lnTo>
                  <a:pt x="50" y="1059"/>
                </a:lnTo>
                <a:lnTo>
                  <a:pt x="44" y="1049"/>
                </a:lnTo>
                <a:lnTo>
                  <a:pt x="44" y="1049"/>
                </a:lnTo>
                <a:lnTo>
                  <a:pt x="39" y="1035"/>
                </a:lnTo>
                <a:lnTo>
                  <a:pt x="35" y="1016"/>
                </a:lnTo>
                <a:lnTo>
                  <a:pt x="32" y="996"/>
                </a:lnTo>
                <a:lnTo>
                  <a:pt x="30" y="972"/>
                </a:lnTo>
                <a:lnTo>
                  <a:pt x="32" y="948"/>
                </a:lnTo>
                <a:lnTo>
                  <a:pt x="34" y="936"/>
                </a:lnTo>
                <a:lnTo>
                  <a:pt x="36" y="925"/>
                </a:lnTo>
                <a:lnTo>
                  <a:pt x="40" y="914"/>
                </a:lnTo>
                <a:lnTo>
                  <a:pt x="44" y="904"/>
                </a:lnTo>
                <a:lnTo>
                  <a:pt x="50" y="894"/>
                </a:lnTo>
                <a:lnTo>
                  <a:pt x="56" y="886"/>
                </a:lnTo>
                <a:lnTo>
                  <a:pt x="56" y="886"/>
                </a:lnTo>
                <a:lnTo>
                  <a:pt x="63" y="880"/>
                </a:lnTo>
                <a:lnTo>
                  <a:pt x="71" y="874"/>
                </a:lnTo>
                <a:lnTo>
                  <a:pt x="84" y="864"/>
                </a:lnTo>
                <a:lnTo>
                  <a:pt x="97" y="858"/>
                </a:lnTo>
                <a:lnTo>
                  <a:pt x="110" y="853"/>
                </a:lnTo>
                <a:lnTo>
                  <a:pt x="119" y="852"/>
                </a:lnTo>
                <a:lnTo>
                  <a:pt x="127" y="852"/>
                </a:lnTo>
                <a:lnTo>
                  <a:pt x="134" y="852"/>
                </a:lnTo>
                <a:lnTo>
                  <a:pt x="158" y="926"/>
                </a:lnTo>
                <a:lnTo>
                  <a:pt x="158" y="926"/>
                </a:lnTo>
                <a:lnTo>
                  <a:pt x="151" y="939"/>
                </a:lnTo>
                <a:lnTo>
                  <a:pt x="140" y="960"/>
                </a:lnTo>
                <a:lnTo>
                  <a:pt x="140" y="960"/>
                </a:lnTo>
                <a:lnTo>
                  <a:pt x="135" y="966"/>
                </a:lnTo>
                <a:lnTo>
                  <a:pt x="132" y="971"/>
                </a:lnTo>
                <a:lnTo>
                  <a:pt x="124" y="977"/>
                </a:lnTo>
                <a:lnTo>
                  <a:pt x="124" y="977"/>
                </a:lnTo>
                <a:lnTo>
                  <a:pt x="121" y="981"/>
                </a:lnTo>
                <a:lnTo>
                  <a:pt x="118" y="986"/>
                </a:lnTo>
                <a:lnTo>
                  <a:pt x="116" y="992"/>
                </a:lnTo>
                <a:lnTo>
                  <a:pt x="116" y="998"/>
                </a:lnTo>
                <a:lnTo>
                  <a:pt x="116" y="998"/>
                </a:lnTo>
                <a:lnTo>
                  <a:pt x="116" y="1000"/>
                </a:lnTo>
                <a:lnTo>
                  <a:pt x="118" y="1003"/>
                </a:lnTo>
                <a:lnTo>
                  <a:pt x="128" y="1004"/>
                </a:lnTo>
                <a:lnTo>
                  <a:pt x="128" y="1004"/>
                </a:lnTo>
                <a:lnTo>
                  <a:pt x="134" y="1004"/>
                </a:lnTo>
                <a:lnTo>
                  <a:pt x="138" y="1002"/>
                </a:lnTo>
                <a:lnTo>
                  <a:pt x="146" y="998"/>
                </a:lnTo>
                <a:lnTo>
                  <a:pt x="146" y="998"/>
                </a:lnTo>
                <a:lnTo>
                  <a:pt x="152" y="994"/>
                </a:lnTo>
                <a:lnTo>
                  <a:pt x="153" y="993"/>
                </a:lnTo>
                <a:lnTo>
                  <a:pt x="156" y="993"/>
                </a:lnTo>
                <a:lnTo>
                  <a:pt x="156" y="993"/>
                </a:lnTo>
                <a:lnTo>
                  <a:pt x="161" y="993"/>
                </a:lnTo>
                <a:lnTo>
                  <a:pt x="166" y="991"/>
                </a:lnTo>
                <a:lnTo>
                  <a:pt x="172" y="986"/>
                </a:lnTo>
                <a:lnTo>
                  <a:pt x="175" y="981"/>
                </a:lnTo>
                <a:lnTo>
                  <a:pt x="175" y="981"/>
                </a:lnTo>
                <a:lnTo>
                  <a:pt x="177" y="976"/>
                </a:lnTo>
                <a:lnTo>
                  <a:pt x="177" y="972"/>
                </a:lnTo>
                <a:lnTo>
                  <a:pt x="175" y="969"/>
                </a:lnTo>
                <a:lnTo>
                  <a:pt x="175" y="969"/>
                </a:lnTo>
                <a:lnTo>
                  <a:pt x="183" y="958"/>
                </a:lnTo>
                <a:lnTo>
                  <a:pt x="190" y="949"/>
                </a:lnTo>
                <a:lnTo>
                  <a:pt x="195" y="939"/>
                </a:lnTo>
                <a:lnTo>
                  <a:pt x="195" y="939"/>
                </a:lnTo>
                <a:lnTo>
                  <a:pt x="201" y="927"/>
                </a:lnTo>
                <a:lnTo>
                  <a:pt x="207" y="913"/>
                </a:lnTo>
                <a:lnTo>
                  <a:pt x="214" y="893"/>
                </a:lnTo>
                <a:lnTo>
                  <a:pt x="214" y="893"/>
                </a:lnTo>
                <a:close/>
                <a:moveTo>
                  <a:pt x="681" y="1010"/>
                </a:moveTo>
                <a:lnTo>
                  <a:pt x="760" y="991"/>
                </a:lnTo>
                <a:lnTo>
                  <a:pt x="768" y="996"/>
                </a:lnTo>
                <a:lnTo>
                  <a:pt x="757" y="1004"/>
                </a:lnTo>
                <a:lnTo>
                  <a:pt x="757" y="1004"/>
                </a:lnTo>
                <a:lnTo>
                  <a:pt x="763" y="1011"/>
                </a:lnTo>
                <a:lnTo>
                  <a:pt x="763" y="1011"/>
                </a:lnTo>
                <a:lnTo>
                  <a:pt x="769" y="1020"/>
                </a:lnTo>
                <a:lnTo>
                  <a:pt x="771" y="1022"/>
                </a:lnTo>
                <a:lnTo>
                  <a:pt x="775" y="1024"/>
                </a:lnTo>
                <a:lnTo>
                  <a:pt x="775" y="1024"/>
                </a:lnTo>
                <a:lnTo>
                  <a:pt x="780" y="1024"/>
                </a:lnTo>
                <a:lnTo>
                  <a:pt x="784" y="1024"/>
                </a:lnTo>
                <a:lnTo>
                  <a:pt x="787" y="1022"/>
                </a:lnTo>
                <a:lnTo>
                  <a:pt x="787" y="1022"/>
                </a:lnTo>
                <a:lnTo>
                  <a:pt x="791" y="1022"/>
                </a:lnTo>
                <a:lnTo>
                  <a:pt x="795" y="1022"/>
                </a:lnTo>
                <a:lnTo>
                  <a:pt x="796" y="1024"/>
                </a:lnTo>
                <a:lnTo>
                  <a:pt x="796" y="1024"/>
                </a:lnTo>
                <a:lnTo>
                  <a:pt x="797" y="1026"/>
                </a:lnTo>
                <a:lnTo>
                  <a:pt x="799" y="1026"/>
                </a:lnTo>
                <a:lnTo>
                  <a:pt x="804" y="1026"/>
                </a:lnTo>
                <a:lnTo>
                  <a:pt x="804" y="1026"/>
                </a:lnTo>
                <a:lnTo>
                  <a:pt x="808" y="1026"/>
                </a:lnTo>
                <a:lnTo>
                  <a:pt x="813" y="1025"/>
                </a:lnTo>
                <a:lnTo>
                  <a:pt x="819" y="1022"/>
                </a:lnTo>
                <a:lnTo>
                  <a:pt x="923" y="1031"/>
                </a:lnTo>
                <a:lnTo>
                  <a:pt x="923" y="1031"/>
                </a:lnTo>
                <a:lnTo>
                  <a:pt x="920" y="1035"/>
                </a:lnTo>
                <a:lnTo>
                  <a:pt x="912" y="1044"/>
                </a:lnTo>
                <a:lnTo>
                  <a:pt x="897" y="1058"/>
                </a:lnTo>
                <a:lnTo>
                  <a:pt x="879" y="1072"/>
                </a:lnTo>
                <a:lnTo>
                  <a:pt x="869" y="1080"/>
                </a:lnTo>
                <a:lnTo>
                  <a:pt x="857" y="1086"/>
                </a:lnTo>
                <a:lnTo>
                  <a:pt x="845" y="1091"/>
                </a:lnTo>
                <a:lnTo>
                  <a:pt x="832" y="1095"/>
                </a:lnTo>
                <a:lnTo>
                  <a:pt x="819" y="1098"/>
                </a:lnTo>
                <a:lnTo>
                  <a:pt x="804" y="1098"/>
                </a:lnTo>
                <a:lnTo>
                  <a:pt x="790" y="1097"/>
                </a:lnTo>
                <a:lnTo>
                  <a:pt x="775" y="1092"/>
                </a:lnTo>
                <a:lnTo>
                  <a:pt x="775" y="1092"/>
                </a:lnTo>
                <a:lnTo>
                  <a:pt x="760" y="1086"/>
                </a:lnTo>
                <a:lnTo>
                  <a:pt x="746" y="1078"/>
                </a:lnTo>
                <a:lnTo>
                  <a:pt x="734" y="1072"/>
                </a:lnTo>
                <a:lnTo>
                  <a:pt x="724" y="1065"/>
                </a:lnTo>
                <a:lnTo>
                  <a:pt x="714" y="1058"/>
                </a:lnTo>
                <a:lnTo>
                  <a:pt x="707" y="1052"/>
                </a:lnTo>
                <a:lnTo>
                  <a:pt x="696" y="1038"/>
                </a:lnTo>
                <a:lnTo>
                  <a:pt x="687" y="1027"/>
                </a:lnTo>
                <a:lnTo>
                  <a:pt x="684" y="1017"/>
                </a:lnTo>
                <a:lnTo>
                  <a:pt x="681" y="1010"/>
                </a:lnTo>
                <a:lnTo>
                  <a:pt x="681" y="1010"/>
                </a:lnTo>
                <a:close/>
                <a:moveTo>
                  <a:pt x="916" y="911"/>
                </a:moveTo>
                <a:lnTo>
                  <a:pt x="916" y="911"/>
                </a:lnTo>
                <a:lnTo>
                  <a:pt x="920" y="926"/>
                </a:lnTo>
                <a:lnTo>
                  <a:pt x="923" y="941"/>
                </a:lnTo>
                <a:lnTo>
                  <a:pt x="925" y="960"/>
                </a:lnTo>
                <a:lnTo>
                  <a:pt x="925" y="960"/>
                </a:lnTo>
                <a:lnTo>
                  <a:pt x="926" y="980"/>
                </a:lnTo>
                <a:lnTo>
                  <a:pt x="925" y="997"/>
                </a:lnTo>
                <a:lnTo>
                  <a:pt x="924" y="1009"/>
                </a:lnTo>
                <a:lnTo>
                  <a:pt x="923" y="1014"/>
                </a:lnTo>
                <a:lnTo>
                  <a:pt x="923" y="1014"/>
                </a:lnTo>
                <a:lnTo>
                  <a:pt x="912" y="1014"/>
                </a:lnTo>
                <a:lnTo>
                  <a:pt x="887" y="1013"/>
                </a:lnTo>
                <a:lnTo>
                  <a:pt x="851" y="1010"/>
                </a:lnTo>
                <a:lnTo>
                  <a:pt x="826" y="1005"/>
                </a:lnTo>
                <a:lnTo>
                  <a:pt x="826" y="1005"/>
                </a:lnTo>
                <a:lnTo>
                  <a:pt x="808" y="999"/>
                </a:lnTo>
                <a:lnTo>
                  <a:pt x="808" y="999"/>
                </a:lnTo>
                <a:lnTo>
                  <a:pt x="808" y="998"/>
                </a:lnTo>
                <a:lnTo>
                  <a:pt x="808" y="996"/>
                </a:lnTo>
                <a:lnTo>
                  <a:pt x="810" y="991"/>
                </a:lnTo>
                <a:lnTo>
                  <a:pt x="810" y="991"/>
                </a:lnTo>
                <a:lnTo>
                  <a:pt x="817" y="988"/>
                </a:lnTo>
                <a:lnTo>
                  <a:pt x="821" y="986"/>
                </a:lnTo>
                <a:lnTo>
                  <a:pt x="825" y="983"/>
                </a:lnTo>
                <a:lnTo>
                  <a:pt x="825" y="983"/>
                </a:lnTo>
                <a:lnTo>
                  <a:pt x="828" y="980"/>
                </a:lnTo>
                <a:lnTo>
                  <a:pt x="831" y="977"/>
                </a:lnTo>
                <a:lnTo>
                  <a:pt x="831" y="977"/>
                </a:lnTo>
                <a:lnTo>
                  <a:pt x="834" y="974"/>
                </a:lnTo>
                <a:lnTo>
                  <a:pt x="835" y="970"/>
                </a:lnTo>
                <a:lnTo>
                  <a:pt x="838" y="959"/>
                </a:lnTo>
                <a:lnTo>
                  <a:pt x="838" y="959"/>
                </a:lnTo>
                <a:lnTo>
                  <a:pt x="841" y="948"/>
                </a:lnTo>
                <a:lnTo>
                  <a:pt x="841" y="944"/>
                </a:lnTo>
                <a:lnTo>
                  <a:pt x="916" y="911"/>
                </a:lnTo>
                <a:close/>
                <a:moveTo>
                  <a:pt x="835" y="936"/>
                </a:moveTo>
                <a:lnTo>
                  <a:pt x="835" y="936"/>
                </a:lnTo>
                <a:lnTo>
                  <a:pt x="835" y="935"/>
                </a:lnTo>
                <a:lnTo>
                  <a:pt x="832" y="931"/>
                </a:lnTo>
                <a:lnTo>
                  <a:pt x="828" y="927"/>
                </a:lnTo>
                <a:lnTo>
                  <a:pt x="823" y="925"/>
                </a:lnTo>
                <a:lnTo>
                  <a:pt x="817" y="922"/>
                </a:lnTo>
                <a:lnTo>
                  <a:pt x="817" y="922"/>
                </a:lnTo>
                <a:lnTo>
                  <a:pt x="809" y="920"/>
                </a:lnTo>
                <a:lnTo>
                  <a:pt x="802" y="919"/>
                </a:lnTo>
                <a:lnTo>
                  <a:pt x="797" y="919"/>
                </a:lnTo>
                <a:lnTo>
                  <a:pt x="792" y="920"/>
                </a:lnTo>
                <a:lnTo>
                  <a:pt x="787" y="922"/>
                </a:lnTo>
                <a:lnTo>
                  <a:pt x="786" y="924"/>
                </a:lnTo>
                <a:lnTo>
                  <a:pt x="765" y="903"/>
                </a:lnTo>
                <a:lnTo>
                  <a:pt x="765" y="903"/>
                </a:lnTo>
                <a:lnTo>
                  <a:pt x="775" y="897"/>
                </a:lnTo>
                <a:lnTo>
                  <a:pt x="775" y="897"/>
                </a:lnTo>
                <a:lnTo>
                  <a:pt x="778" y="894"/>
                </a:lnTo>
                <a:lnTo>
                  <a:pt x="779" y="892"/>
                </a:lnTo>
                <a:lnTo>
                  <a:pt x="780" y="887"/>
                </a:lnTo>
                <a:lnTo>
                  <a:pt x="780" y="880"/>
                </a:lnTo>
                <a:lnTo>
                  <a:pt x="780" y="880"/>
                </a:lnTo>
                <a:lnTo>
                  <a:pt x="776" y="874"/>
                </a:lnTo>
                <a:lnTo>
                  <a:pt x="769" y="863"/>
                </a:lnTo>
                <a:lnTo>
                  <a:pt x="763" y="850"/>
                </a:lnTo>
                <a:lnTo>
                  <a:pt x="759" y="843"/>
                </a:lnTo>
                <a:lnTo>
                  <a:pt x="759" y="843"/>
                </a:lnTo>
                <a:lnTo>
                  <a:pt x="759" y="842"/>
                </a:lnTo>
                <a:lnTo>
                  <a:pt x="763" y="841"/>
                </a:lnTo>
                <a:lnTo>
                  <a:pt x="763" y="841"/>
                </a:lnTo>
                <a:lnTo>
                  <a:pt x="765" y="840"/>
                </a:lnTo>
                <a:lnTo>
                  <a:pt x="767" y="837"/>
                </a:lnTo>
                <a:lnTo>
                  <a:pt x="768" y="831"/>
                </a:lnTo>
                <a:lnTo>
                  <a:pt x="768" y="831"/>
                </a:lnTo>
                <a:lnTo>
                  <a:pt x="765" y="822"/>
                </a:lnTo>
                <a:lnTo>
                  <a:pt x="763" y="816"/>
                </a:lnTo>
                <a:lnTo>
                  <a:pt x="763" y="816"/>
                </a:lnTo>
                <a:lnTo>
                  <a:pt x="771" y="816"/>
                </a:lnTo>
                <a:lnTo>
                  <a:pt x="780" y="816"/>
                </a:lnTo>
                <a:lnTo>
                  <a:pt x="791" y="816"/>
                </a:lnTo>
                <a:lnTo>
                  <a:pt x="806" y="818"/>
                </a:lnTo>
                <a:lnTo>
                  <a:pt x="820" y="821"/>
                </a:lnTo>
                <a:lnTo>
                  <a:pt x="837" y="826"/>
                </a:lnTo>
                <a:lnTo>
                  <a:pt x="853" y="833"/>
                </a:lnTo>
                <a:lnTo>
                  <a:pt x="853" y="833"/>
                </a:lnTo>
                <a:lnTo>
                  <a:pt x="862" y="837"/>
                </a:lnTo>
                <a:lnTo>
                  <a:pt x="869" y="842"/>
                </a:lnTo>
                <a:lnTo>
                  <a:pt x="881" y="853"/>
                </a:lnTo>
                <a:lnTo>
                  <a:pt x="891" y="864"/>
                </a:lnTo>
                <a:lnTo>
                  <a:pt x="898" y="875"/>
                </a:lnTo>
                <a:lnTo>
                  <a:pt x="904" y="886"/>
                </a:lnTo>
                <a:lnTo>
                  <a:pt x="908" y="893"/>
                </a:lnTo>
                <a:lnTo>
                  <a:pt x="910" y="900"/>
                </a:lnTo>
                <a:lnTo>
                  <a:pt x="835" y="936"/>
                </a:lnTo>
                <a:close/>
                <a:moveTo>
                  <a:pt x="706" y="860"/>
                </a:moveTo>
                <a:lnTo>
                  <a:pt x="726" y="888"/>
                </a:lnTo>
                <a:lnTo>
                  <a:pt x="691" y="888"/>
                </a:lnTo>
                <a:lnTo>
                  <a:pt x="697" y="872"/>
                </a:lnTo>
                <a:lnTo>
                  <a:pt x="697" y="872"/>
                </a:lnTo>
                <a:lnTo>
                  <a:pt x="700" y="868"/>
                </a:lnTo>
                <a:lnTo>
                  <a:pt x="702" y="864"/>
                </a:lnTo>
                <a:lnTo>
                  <a:pt x="706" y="860"/>
                </a:lnTo>
                <a:lnTo>
                  <a:pt x="706" y="86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6">
            <a:extLst>
              <a:ext uri="{FF2B5EF4-FFF2-40B4-BE49-F238E27FC236}">
                <a16:creationId xmlns:a16="http://schemas.microsoft.com/office/drawing/2014/main" id="{37E70744-9A44-4B2B-B5AA-DE334EA0D507}"/>
              </a:ext>
            </a:extLst>
          </p:cNvPr>
          <p:cNvSpPr>
            <a:spLocks noEditPoints="1"/>
          </p:cNvSpPr>
          <p:nvPr/>
        </p:nvSpPr>
        <p:spPr bwMode="auto">
          <a:xfrm>
            <a:off x="6050239" y="4890498"/>
            <a:ext cx="1564195" cy="1406231"/>
          </a:xfrm>
          <a:custGeom>
            <a:avLst/>
            <a:gdLst>
              <a:gd name="T0" fmla="*/ 405 w 1317"/>
              <a:gd name="T1" fmla="*/ 175 h 1184"/>
              <a:gd name="T2" fmla="*/ 310 w 1317"/>
              <a:gd name="T3" fmla="*/ 474 h 1184"/>
              <a:gd name="T4" fmla="*/ 154 w 1317"/>
              <a:gd name="T5" fmla="*/ 457 h 1184"/>
              <a:gd name="T6" fmla="*/ 20 w 1317"/>
              <a:gd name="T7" fmla="*/ 574 h 1184"/>
              <a:gd name="T8" fmla="*/ 114 w 1317"/>
              <a:gd name="T9" fmla="*/ 644 h 1184"/>
              <a:gd name="T10" fmla="*/ 284 w 1317"/>
              <a:gd name="T11" fmla="*/ 671 h 1184"/>
              <a:gd name="T12" fmla="*/ 335 w 1317"/>
              <a:gd name="T13" fmla="*/ 681 h 1184"/>
              <a:gd name="T14" fmla="*/ 212 w 1317"/>
              <a:gd name="T15" fmla="*/ 703 h 1184"/>
              <a:gd name="T16" fmla="*/ 20 w 1317"/>
              <a:gd name="T17" fmla="*/ 848 h 1184"/>
              <a:gd name="T18" fmla="*/ 17 w 1317"/>
              <a:gd name="T19" fmla="*/ 987 h 1184"/>
              <a:gd name="T20" fmla="*/ 224 w 1317"/>
              <a:gd name="T21" fmla="*/ 1181 h 1184"/>
              <a:gd name="T22" fmla="*/ 469 w 1317"/>
              <a:gd name="T23" fmla="*/ 1094 h 1184"/>
              <a:gd name="T24" fmla="*/ 578 w 1317"/>
              <a:gd name="T25" fmla="*/ 1094 h 1184"/>
              <a:gd name="T26" fmla="*/ 708 w 1317"/>
              <a:gd name="T27" fmla="*/ 1090 h 1184"/>
              <a:gd name="T28" fmla="*/ 708 w 1317"/>
              <a:gd name="T29" fmla="*/ 1064 h 1184"/>
              <a:gd name="T30" fmla="*/ 690 w 1317"/>
              <a:gd name="T31" fmla="*/ 959 h 1184"/>
              <a:gd name="T32" fmla="*/ 923 w 1317"/>
              <a:gd name="T33" fmla="*/ 671 h 1184"/>
              <a:gd name="T34" fmla="*/ 833 w 1317"/>
              <a:gd name="T35" fmla="*/ 922 h 1184"/>
              <a:gd name="T36" fmla="*/ 870 w 1317"/>
              <a:gd name="T37" fmla="*/ 1016 h 1184"/>
              <a:gd name="T38" fmla="*/ 1079 w 1317"/>
              <a:gd name="T39" fmla="*/ 1139 h 1184"/>
              <a:gd name="T40" fmla="*/ 1315 w 1317"/>
              <a:gd name="T41" fmla="*/ 937 h 1184"/>
              <a:gd name="T42" fmla="*/ 1173 w 1317"/>
              <a:gd name="T43" fmla="*/ 691 h 1184"/>
              <a:gd name="T44" fmla="*/ 1027 w 1317"/>
              <a:gd name="T45" fmla="*/ 674 h 1184"/>
              <a:gd name="T46" fmla="*/ 1066 w 1317"/>
              <a:gd name="T47" fmla="*/ 418 h 1184"/>
              <a:gd name="T48" fmla="*/ 878 w 1317"/>
              <a:gd name="T49" fmla="*/ 390 h 1184"/>
              <a:gd name="T50" fmla="*/ 774 w 1317"/>
              <a:gd name="T51" fmla="*/ 371 h 1184"/>
              <a:gd name="T52" fmla="*/ 546 w 1317"/>
              <a:gd name="T53" fmla="*/ 208 h 1184"/>
              <a:gd name="T54" fmla="*/ 594 w 1317"/>
              <a:gd name="T55" fmla="*/ 145 h 1184"/>
              <a:gd name="T56" fmla="*/ 599 w 1317"/>
              <a:gd name="T57" fmla="*/ 41 h 1184"/>
              <a:gd name="T58" fmla="*/ 555 w 1317"/>
              <a:gd name="T59" fmla="*/ 3 h 1184"/>
              <a:gd name="T60" fmla="*/ 506 w 1317"/>
              <a:gd name="T61" fmla="*/ 0 h 1184"/>
              <a:gd name="T62" fmla="*/ 456 w 1317"/>
              <a:gd name="T63" fmla="*/ 34 h 1184"/>
              <a:gd name="T64" fmla="*/ 454 w 1317"/>
              <a:gd name="T65" fmla="*/ 75 h 1184"/>
              <a:gd name="T66" fmla="*/ 632 w 1317"/>
              <a:gd name="T67" fmla="*/ 422 h 1184"/>
              <a:gd name="T68" fmla="*/ 760 w 1317"/>
              <a:gd name="T69" fmla="*/ 468 h 1184"/>
              <a:gd name="T70" fmla="*/ 808 w 1317"/>
              <a:gd name="T71" fmla="*/ 460 h 1184"/>
              <a:gd name="T72" fmla="*/ 867 w 1317"/>
              <a:gd name="T73" fmla="*/ 525 h 1184"/>
              <a:gd name="T74" fmla="*/ 704 w 1317"/>
              <a:gd name="T75" fmla="*/ 799 h 1184"/>
              <a:gd name="T76" fmla="*/ 752 w 1317"/>
              <a:gd name="T77" fmla="*/ 632 h 1184"/>
              <a:gd name="T78" fmla="*/ 729 w 1317"/>
              <a:gd name="T79" fmla="*/ 511 h 1184"/>
              <a:gd name="T80" fmla="*/ 669 w 1317"/>
              <a:gd name="T81" fmla="*/ 921 h 1184"/>
              <a:gd name="T82" fmla="*/ 739 w 1317"/>
              <a:gd name="T83" fmla="*/ 797 h 1184"/>
              <a:gd name="T84" fmla="*/ 430 w 1317"/>
              <a:gd name="T85" fmla="*/ 792 h 1184"/>
              <a:gd name="T86" fmla="*/ 417 w 1317"/>
              <a:gd name="T87" fmla="*/ 776 h 1184"/>
              <a:gd name="T88" fmla="*/ 376 w 1317"/>
              <a:gd name="T89" fmla="*/ 759 h 1184"/>
              <a:gd name="T90" fmla="*/ 222 w 1317"/>
              <a:gd name="T91" fmla="*/ 955 h 1184"/>
              <a:gd name="T92" fmla="*/ 474 w 1317"/>
              <a:gd name="T93" fmla="*/ 1034 h 1184"/>
              <a:gd name="T94" fmla="*/ 233 w 1317"/>
              <a:gd name="T95" fmla="*/ 1149 h 1184"/>
              <a:gd name="T96" fmla="*/ 54 w 1317"/>
              <a:gd name="T97" fmla="*/ 931 h 1184"/>
              <a:gd name="T98" fmla="*/ 216 w 1317"/>
              <a:gd name="T99" fmla="*/ 744 h 1184"/>
              <a:gd name="T100" fmla="*/ 1246 w 1317"/>
              <a:gd name="T101" fmla="*/ 783 h 1184"/>
              <a:gd name="T102" fmla="*/ 1242 w 1317"/>
              <a:gd name="T103" fmla="*/ 1031 h 1184"/>
              <a:gd name="T104" fmla="*/ 1055 w 1317"/>
              <a:gd name="T105" fmla="*/ 1111 h 1184"/>
              <a:gd name="T106" fmla="*/ 1079 w 1317"/>
              <a:gd name="T107" fmla="*/ 917 h 1184"/>
              <a:gd name="T108" fmla="*/ 1119 w 1317"/>
              <a:gd name="T109" fmla="*/ 900 h 1184"/>
              <a:gd name="T110" fmla="*/ 998 w 1317"/>
              <a:gd name="T111" fmla="*/ 848 h 1184"/>
              <a:gd name="T112" fmla="*/ 920 w 1317"/>
              <a:gd name="T113" fmla="*/ 795 h 1184"/>
              <a:gd name="T114" fmla="*/ 1035 w 1317"/>
              <a:gd name="T115" fmla="*/ 746 h 1184"/>
              <a:gd name="T116" fmla="*/ 1017 w 1317"/>
              <a:gd name="T117" fmla="*/ 827 h 1184"/>
              <a:gd name="T118" fmla="*/ 906 w 1317"/>
              <a:gd name="T119" fmla="*/ 419 h 1184"/>
              <a:gd name="T120" fmla="*/ 867 w 1317"/>
              <a:gd name="T121" fmla="*/ 474 h 1184"/>
              <a:gd name="T122" fmla="*/ 513 w 1317"/>
              <a:gd name="T123" fmla="*/ 741 h 1184"/>
              <a:gd name="T124" fmla="*/ 476 w 1317"/>
              <a:gd name="T125" fmla="*/ 766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17" h="1184">
                <a:moveTo>
                  <a:pt x="459" y="131"/>
                </a:moveTo>
                <a:lnTo>
                  <a:pt x="459" y="131"/>
                </a:lnTo>
                <a:lnTo>
                  <a:pt x="461" y="136"/>
                </a:lnTo>
                <a:lnTo>
                  <a:pt x="461" y="140"/>
                </a:lnTo>
                <a:lnTo>
                  <a:pt x="460" y="143"/>
                </a:lnTo>
                <a:lnTo>
                  <a:pt x="457" y="146"/>
                </a:lnTo>
                <a:lnTo>
                  <a:pt x="450" y="151"/>
                </a:lnTo>
                <a:lnTo>
                  <a:pt x="444" y="152"/>
                </a:lnTo>
                <a:lnTo>
                  <a:pt x="444" y="152"/>
                </a:lnTo>
                <a:lnTo>
                  <a:pt x="434" y="153"/>
                </a:lnTo>
                <a:lnTo>
                  <a:pt x="427" y="154"/>
                </a:lnTo>
                <a:lnTo>
                  <a:pt x="420" y="156"/>
                </a:lnTo>
                <a:lnTo>
                  <a:pt x="420" y="156"/>
                </a:lnTo>
                <a:lnTo>
                  <a:pt x="417" y="158"/>
                </a:lnTo>
                <a:lnTo>
                  <a:pt x="412" y="163"/>
                </a:lnTo>
                <a:lnTo>
                  <a:pt x="405" y="175"/>
                </a:lnTo>
                <a:lnTo>
                  <a:pt x="398" y="191"/>
                </a:lnTo>
                <a:lnTo>
                  <a:pt x="393" y="204"/>
                </a:lnTo>
                <a:lnTo>
                  <a:pt x="393" y="204"/>
                </a:lnTo>
                <a:lnTo>
                  <a:pt x="389" y="213"/>
                </a:lnTo>
                <a:lnTo>
                  <a:pt x="382" y="226"/>
                </a:lnTo>
                <a:lnTo>
                  <a:pt x="362" y="264"/>
                </a:lnTo>
                <a:lnTo>
                  <a:pt x="339" y="308"/>
                </a:lnTo>
                <a:lnTo>
                  <a:pt x="328" y="330"/>
                </a:lnTo>
                <a:lnTo>
                  <a:pt x="320" y="349"/>
                </a:lnTo>
                <a:lnTo>
                  <a:pt x="320" y="349"/>
                </a:lnTo>
                <a:lnTo>
                  <a:pt x="316" y="359"/>
                </a:lnTo>
                <a:lnTo>
                  <a:pt x="313" y="371"/>
                </a:lnTo>
                <a:lnTo>
                  <a:pt x="310" y="396"/>
                </a:lnTo>
                <a:lnTo>
                  <a:pt x="309" y="422"/>
                </a:lnTo>
                <a:lnTo>
                  <a:pt x="309" y="449"/>
                </a:lnTo>
                <a:lnTo>
                  <a:pt x="310" y="474"/>
                </a:lnTo>
                <a:lnTo>
                  <a:pt x="311" y="494"/>
                </a:lnTo>
                <a:lnTo>
                  <a:pt x="312" y="513"/>
                </a:lnTo>
                <a:lnTo>
                  <a:pt x="312" y="513"/>
                </a:lnTo>
                <a:lnTo>
                  <a:pt x="305" y="496"/>
                </a:lnTo>
                <a:lnTo>
                  <a:pt x="295" y="475"/>
                </a:lnTo>
                <a:lnTo>
                  <a:pt x="295" y="475"/>
                </a:lnTo>
                <a:lnTo>
                  <a:pt x="294" y="472"/>
                </a:lnTo>
                <a:lnTo>
                  <a:pt x="290" y="471"/>
                </a:lnTo>
                <a:lnTo>
                  <a:pt x="281" y="469"/>
                </a:lnTo>
                <a:lnTo>
                  <a:pt x="249" y="465"/>
                </a:lnTo>
                <a:lnTo>
                  <a:pt x="214" y="460"/>
                </a:lnTo>
                <a:lnTo>
                  <a:pt x="188" y="457"/>
                </a:lnTo>
                <a:lnTo>
                  <a:pt x="188" y="457"/>
                </a:lnTo>
                <a:lnTo>
                  <a:pt x="179" y="455"/>
                </a:lnTo>
                <a:lnTo>
                  <a:pt x="171" y="455"/>
                </a:lnTo>
                <a:lnTo>
                  <a:pt x="154" y="457"/>
                </a:lnTo>
                <a:lnTo>
                  <a:pt x="118" y="460"/>
                </a:lnTo>
                <a:lnTo>
                  <a:pt x="118" y="460"/>
                </a:lnTo>
                <a:lnTo>
                  <a:pt x="94" y="464"/>
                </a:lnTo>
                <a:lnTo>
                  <a:pt x="64" y="469"/>
                </a:lnTo>
                <a:lnTo>
                  <a:pt x="49" y="472"/>
                </a:lnTo>
                <a:lnTo>
                  <a:pt x="36" y="476"/>
                </a:lnTo>
                <a:lnTo>
                  <a:pt x="27" y="481"/>
                </a:lnTo>
                <a:lnTo>
                  <a:pt x="23" y="482"/>
                </a:lnTo>
                <a:lnTo>
                  <a:pt x="21" y="485"/>
                </a:lnTo>
                <a:lnTo>
                  <a:pt x="21" y="485"/>
                </a:lnTo>
                <a:lnTo>
                  <a:pt x="19" y="492"/>
                </a:lnTo>
                <a:lnTo>
                  <a:pt x="17" y="505"/>
                </a:lnTo>
                <a:lnTo>
                  <a:pt x="17" y="521"/>
                </a:lnTo>
                <a:lnTo>
                  <a:pt x="17" y="540"/>
                </a:lnTo>
                <a:lnTo>
                  <a:pt x="19" y="558"/>
                </a:lnTo>
                <a:lnTo>
                  <a:pt x="20" y="574"/>
                </a:lnTo>
                <a:lnTo>
                  <a:pt x="22" y="587"/>
                </a:lnTo>
                <a:lnTo>
                  <a:pt x="25" y="596"/>
                </a:lnTo>
                <a:lnTo>
                  <a:pt x="25" y="596"/>
                </a:lnTo>
                <a:lnTo>
                  <a:pt x="29" y="600"/>
                </a:lnTo>
                <a:lnTo>
                  <a:pt x="37" y="605"/>
                </a:lnTo>
                <a:lnTo>
                  <a:pt x="45" y="610"/>
                </a:lnTo>
                <a:lnTo>
                  <a:pt x="54" y="615"/>
                </a:lnTo>
                <a:lnTo>
                  <a:pt x="70" y="621"/>
                </a:lnTo>
                <a:lnTo>
                  <a:pt x="77" y="624"/>
                </a:lnTo>
                <a:lnTo>
                  <a:pt x="81" y="641"/>
                </a:lnTo>
                <a:lnTo>
                  <a:pt x="81" y="641"/>
                </a:lnTo>
                <a:lnTo>
                  <a:pt x="86" y="639"/>
                </a:lnTo>
                <a:lnTo>
                  <a:pt x="97" y="639"/>
                </a:lnTo>
                <a:lnTo>
                  <a:pt x="104" y="641"/>
                </a:lnTo>
                <a:lnTo>
                  <a:pt x="109" y="642"/>
                </a:lnTo>
                <a:lnTo>
                  <a:pt x="114" y="644"/>
                </a:lnTo>
                <a:lnTo>
                  <a:pt x="115" y="646"/>
                </a:lnTo>
                <a:lnTo>
                  <a:pt x="115" y="648"/>
                </a:lnTo>
                <a:lnTo>
                  <a:pt x="115" y="648"/>
                </a:lnTo>
                <a:lnTo>
                  <a:pt x="116" y="652"/>
                </a:lnTo>
                <a:lnTo>
                  <a:pt x="118" y="655"/>
                </a:lnTo>
                <a:lnTo>
                  <a:pt x="122" y="659"/>
                </a:lnTo>
                <a:lnTo>
                  <a:pt x="126" y="661"/>
                </a:lnTo>
                <a:lnTo>
                  <a:pt x="133" y="664"/>
                </a:lnTo>
                <a:lnTo>
                  <a:pt x="139" y="665"/>
                </a:lnTo>
                <a:lnTo>
                  <a:pt x="139" y="665"/>
                </a:lnTo>
                <a:lnTo>
                  <a:pt x="157" y="666"/>
                </a:lnTo>
                <a:lnTo>
                  <a:pt x="198" y="669"/>
                </a:lnTo>
                <a:lnTo>
                  <a:pt x="245" y="671"/>
                </a:lnTo>
                <a:lnTo>
                  <a:pt x="266" y="672"/>
                </a:lnTo>
                <a:lnTo>
                  <a:pt x="284" y="671"/>
                </a:lnTo>
                <a:lnTo>
                  <a:pt x="284" y="671"/>
                </a:lnTo>
                <a:lnTo>
                  <a:pt x="305" y="670"/>
                </a:lnTo>
                <a:lnTo>
                  <a:pt x="307" y="670"/>
                </a:lnTo>
                <a:lnTo>
                  <a:pt x="306" y="669"/>
                </a:lnTo>
                <a:lnTo>
                  <a:pt x="301" y="668"/>
                </a:lnTo>
                <a:lnTo>
                  <a:pt x="299" y="666"/>
                </a:lnTo>
                <a:lnTo>
                  <a:pt x="299" y="665"/>
                </a:lnTo>
                <a:lnTo>
                  <a:pt x="299" y="665"/>
                </a:lnTo>
                <a:lnTo>
                  <a:pt x="299" y="665"/>
                </a:lnTo>
                <a:lnTo>
                  <a:pt x="301" y="664"/>
                </a:lnTo>
                <a:lnTo>
                  <a:pt x="306" y="663"/>
                </a:lnTo>
                <a:lnTo>
                  <a:pt x="317" y="661"/>
                </a:lnTo>
                <a:lnTo>
                  <a:pt x="333" y="661"/>
                </a:lnTo>
                <a:lnTo>
                  <a:pt x="333" y="661"/>
                </a:lnTo>
                <a:lnTo>
                  <a:pt x="334" y="671"/>
                </a:lnTo>
                <a:lnTo>
                  <a:pt x="335" y="678"/>
                </a:lnTo>
                <a:lnTo>
                  <a:pt x="335" y="681"/>
                </a:lnTo>
                <a:lnTo>
                  <a:pt x="337" y="682"/>
                </a:lnTo>
                <a:lnTo>
                  <a:pt x="337" y="682"/>
                </a:lnTo>
                <a:lnTo>
                  <a:pt x="340" y="686"/>
                </a:lnTo>
                <a:lnTo>
                  <a:pt x="344" y="691"/>
                </a:lnTo>
                <a:lnTo>
                  <a:pt x="346" y="694"/>
                </a:lnTo>
                <a:lnTo>
                  <a:pt x="345" y="696"/>
                </a:lnTo>
                <a:lnTo>
                  <a:pt x="344" y="696"/>
                </a:lnTo>
                <a:lnTo>
                  <a:pt x="344" y="696"/>
                </a:lnTo>
                <a:lnTo>
                  <a:pt x="334" y="696"/>
                </a:lnTo>
                <a:lnTo>
                  <a:pt x="318" y="696"/>
                </a:lnTo>
                <a:lnTo>
                  <a:pt x="299" y="696"/>
                </a:lnTo>
                <a:lnTo>
                  <a:pt x="299" y="696"/>
                </a:lnTo>
                <a:lnTo>
                  <a:pt x="267" y="698"/>
                </a:lnTo>
                <a:lnTo>
                  <a:pt x="239" y="700"/>
                </a:lnTo>
                <a:lnTo>
                  <a:pt x="212" y="703"/>
                </a:lnTo>
                <a:lnTo>
                  <a:pt x="212" y="703"/>
                </a:lnTo>
                <a:lnTo>
                  <a:pt x="192" y="707"/>
                </a:lnTo>
                <a:lnTo>
                  <a:pt x="177" y="711"/>
                </a:lnTo>
                <a:lnTo>
                  <a:pt x="153" y="720"/>
                </a:lnTo>
                <a:lnTo>
                  <a:pt x="153" y="720"/>
                </a:lnTo>
                <a:lnTo>
                  <a:pt x="145" y="724"/>
                </a:lnTo>
                <a:lnTo>
                  <a:pt x="136" y="728"/>
                </a:lnTo>
                <a:lnTo>
                  <a:pt x="123" y="735"/>
                </a:lnTo>
                <a:lnTo>
                  <a:pt x="110" y="743"/>
                </a:lnTo>
                <a:lnTo>
                  <a:pt x="95" y="754"/>
                </a:lnTo>
                <a:lnTo>
                  <a:pt x="81" y="766"/>
                </a:lnTo>
                <a:lnTo>
                  <a:pt x="66" y="781"/>
                </a:lnTo>
                <a:lnTo>
                  <a:pt x="53" y="797"/>
                </a:lnTo>
                <a:lnTo>
                  <a:pt x="53" y="797"/>
                </a:lnTo>
                <a:lnTo>
                  <a:pt x="39" y="814"/>
                </a:lnTo>
                <a:lnTo>
                  <a:pt x="29" y="831"/>
                </a:lnTo>
                <a:lnTo>
                  <a:pt x="20" y="848"/>
                </a:lnTo>
                <a:lnTo>
                  <a:pt x="12" y="865"/>
                </a:lnTo>
                <a:lnTo>
                  <a:pt x="6" y="878"/>
                </a:lnTo>
                <a:lnTo>
                  <a:pt x="3" y="891"/>
                </a:lnTo>
                <a:lnTo>
                  <a:pt x="0" y="899"/>
                </a:lnTo>
                <a:lnTo>
                  <a:pt x="0" y="904"/>
                </a:lnTo>
                <a:lnTo>
                  <a:pt x="0" y="904"/>
                </a:lnTo>
                <a:lnTo>
                  <a:pt x="1" y="905"/>
                </a:lnTo>
                <a:lnTo>
                  <a:pt x="4" y="906"/>
                </a:lnTo>
                <a:lnTo>
                  <a:pt x="10" y="906"/>
                </a:lnTo>
                <a:lnTo>
                  <a:pt x="17" y="904"/>
                </a:lnTo>
                <a:lnTo>
                  <a:pt x="17" y="904"/>
                </a:lnTo>
                <a:lnTo>
                  <a:pt x="17" y="909"/>
                </a:lnTo>
                <a:lnTo>
                  <a:pt x="16" y="926"/>
                </a:lnTo>
                <a:lnTo>
                  <a:pt x="16" y="952"/>
                </a:lnTo>
                <a:lnTo>
                  <a:pt x="17" y="987"/>
                </a:lnTo>
                <a:lnTo>
                  <a:pt x="17" y="987"/>
                </a:lnTo>
                <a:lnTo>
                  <a:pt x="20" y="998"/>
                </a:lnTo>
                <a:lnTo>
                  <a:pt x="22" y="1011"/>
                </a:lnTo>
                <a:lnTo>
                  <a:pt x="28" y="1025"/>
                </a:lnTo>
                <a:lnTo>
                  <a:pt x="34" y="1041"/>
                </a:lnTo>
                <a:lnTo>
                  <a:pt x="43" y="1056"/>
                </a:lnTo>
                <a:lnTo>
                  <a:pt x="54" y="1072"/>
                </a:lnTo>
                <a:lnTo>
                  <a:pt x="66" y="1089"/>
                </a:lnTo>
                <a:lnTo>
                  <a:pt x="81" y="1105"/>
                </a:lnTo>
                <a:lnTo>
                  <a:pt x="97" y="1121"/>
                </a:lnTo>
                <a:lnTo>
                  <a:pt x="115" y="1136"/>
                </a:lnTo>
                <a:lnTo>
                  <a:pt x="136" y="1149"/>
                </a:lnTo>
                <a:lnTo>
                  <a:pt x="157" y="1161"/>
                </a:lnTo>
                <a:lnTo>
                  <a:pt x="183" y="1171"/>
                </a:lnTo>
                <a:lnTo>
                  <a:pt x="196" y="1175"/>
                </a:lnTo>
                <a:lnTo>
                  <a:pt x="210" y="1178"/>
                </a:lnTo>
                <a:lnTo>
                  <a:pt x="224" y="1181"/>
                </a:lnTo>
                <a:lnTo>
                  <a:pt x="239" y="1183"/>
                </a:lnTo>
                <a:lnTo>
                  <a:pt x="255" y="1184"/>
                </a:lnTo>
                <a:lnTo>
                  <a:pt x="271" y="1184"/>
                </a:lnTo>
                <a:lnTo>
                  <a:pt x="271" y="1184"/>
                </a:lnTo>
                <a:lnTo>
                  <a:pt x="287" y="1184"/>
                </a:lnTo>
                <a:lnTo>
                  <a:pt x="303" y="1183"/>
                </a:lnTo>
                <a:lnTo>
                  <a:pt x="317" y="1181"/>
                </a:lnTo>
                <a:lnTo>
                  <a:pt x="332" y="1178"/>
                </a:lnTo>
                <a:lnTo>
                  <a:pt x="345" y="1175"/>
                </a:lnTo>
                <a:lnTo>
                  <a:pt x="359" y="1170"/>
                </a:lnTo>
                <a:lnTo>
                  <a:pt x="383" y="1160"/>
                </a:lnTo>
                <a:lnTo>
                  <a:pt x="405" y="1149"/>
                </a:lnTo>
                <a:lnTo>
                  <a:pt x="424" y="1136"/>
                </a:lnTo>
                <a:lnTo>
                  <a:pt x="441" y="1122"/>
                </a:lnTo>
                <a:lnTo>
                  <a:pt x="456" y="1108"/>
                </a:lnTo>
                <a:lnTo>
                  <a:pt x="469" y="1094"/>
                </a:lnTo>
                <a:lnTo>
                  <a:pt x="480" y="1081"/>
                </a:lnTo>
                <a:lnTo>
                  <a:pt x="490" y="1067"/>
                </a:lnTo>
                <a:lnTo>
                  <a:pt x="498" y="1056"/>
                </a:lnTo>
                <a:lnTo>
                  <a:pt x="507" y="1038"/>
                </a:lnTo>
                <a:lnTo>
                  <a:pt x="510" y="1032"/>
                </a:lnTo>
                <a:lnTo>
                  <a:pt x="545" y="1032"/>
                </a:lnTo>
                <a:lnTo>
                  <a:pt x="538" y="1084"/>
                </a:lnTo>
                <a:lnTo>
                  <a:pt x="538" y="1084"/>
                </a:lnTo>
                <a:lnTo>
                  <a:pt x="538" y="1086"/>
                </a:lnTo>
                <a:lnTo>
                  <a:pt x="539" y="1088"/>
                </a:lnTo>
                <a:lnTo>
                  <a:pt x="541" y="1090"/>
                </a:lnTo>
                <a:lnTo>
                  <a:pt x="541" y="1090"/>
                </a:lnTo>
                <a:lnTo>
                  <a:pt x="545" y="1092"/>
                </a:lnTo>
                <a:lnTo>
                  <a:pt x="550" y="1093"/>
                </a:lnTo>
                <a:lnTo>
                  <a:pt x="565" y="1094"/>
                </a:lnTo>
                <a:lnTo>
                  <a:pt x="578" y="1094"/>
                </a:lnTo>
                <a:lnTo>
                  <a:pt x="583" y="1094"/>
                </a:lnTo>
                <a:lnTo>
                  <a:pt x="583" y="1094"/>
                </a:lnTo>
                <a:lnTo>
                  <a:pt x="582" y="1097"/>
                </a:lnTo>
                <a:lnTo>
                  <a:pt x="583" y="1101"/>
                </a:lnTo>
                <a:lnTo>
                  <a:pt x="584" y="1108"/>
                </a:lnTo>
                <a:lnTo>
                  <a:pt x="586" y="1111"/>
                </a:lnTo>
                <a:lnTo>
                  <a:pt x="586" y="1111"/>
                </a:lnTo>
                <a:lnTo>
                  <a:pt x="590" y="1112"/>
                </a:lnTo>
                <a:lnTo>
                  <a:pt x="596" y="1112"/>
                </a:lnTo>
                <a:lnTo>
                  <a:pt x="616" y="1111"/>
                </a:lnTo>
                <a:lnTo>
                  <a:pt x="643" y="1108"/>
                </a:lnTo>
                <a:lnTo>
                  <a:pt x="643" y="1094"/>
                </a:lnTo>
                <a:lnTo>
                  <a:pt x="669" y="1101"/>
                </a:lnTo>
                <a:lnTo>
                  <a:pt x="669" y="1101"/>
                </a:lnTo>
                <a:lnTo>
                  <a:pt x="685" y="1098"/>
                </a:lnTo>
                <a:lnTo>
                  <a:pt x="708" y="1090"/>
                </a:lnTo>
                <a:lnTo>
                  <a:pt x="708" y="1090"/>
                </a:lnTo>
                <a:lnTo>
                  <a:pt x="722" y="1087"/>
                </a:lnTo>
                <a:lnTo>
                  <a:pt x="727" y="1084"/>
                </a:lnTo>
                <a:lnTo>
                  <a:pt x="733" y="1081"/>
                </a:lnTo>
                <a:lnTo>
                  <a:pt x="733" y="1081"/>
                </a:lnTo>
                <a:lnTo>
                  <a:pt x="735" y="1076"/>
                </a:lnTo>
                <a:lnTo>
                  <a:pt x="735" y="1073"/>
                </a:lnTo>
                <a:lnTo>
                  <a:pt x="733" y="1071"/>
                </a:lnTo>
                <a:lnTo>
                  <a:pt x="733" y="1066"/>
                </a:lnTo>
                <a:lnTo>
                  <a:pt x="733" y="1066"/>
                </a:lnTo>
                <a:lnTo>
                  <a:pt x="732" y="1065"/>
                </a:lnTo>
                <a:lnTo>
                  <a:pt x="729" y="1062"/>
                </a:lnTo>
                <a:lnTo>
                  <a:pt x="722" y="1061"/>
                </a:lnTo>
                <a:lnTo>
                  <a:pt x="713" y="1062"/>
                </a:lnTo>
                <a:lnTo>
                  <a:pt x="708" y="1064"/>
                </a:lnTo>
                <a:lnTo>
                  <a:pt x="708" y="1064"/>
                </a:lnTo>
                <a:lnTo>
                  <a:pt x="702" y="1062"/>
                </a:lnTo>
                <a:lnTo>
                  <a:pt x="695" y="1060"/>
                </a:lnTo>
                <a:lnTo>
                  <a:pt x="680" y="1053"/>
                </a:lnTo>
                <a:lnTo>
                  <a:pt x="680" y="1053"/>
                </a:lnTo>
                <a:lnTo>
                  <a:pt x="673" y="1045"/>
                </a:lnTo>
                <a:lnTo>
                  <a:pt x="663" y="1036"/>
                </a:lnTo>
                <a:lnTo>
                  <a:pt x="652" y="1021"/>
                </a:lnTo>
                <a:lnTo>
                  <a:pt x="652" y="1021"/>
                </a:lnTo>
                <a:lnTo>
                  <a:pt x="667" y="1008"/>
                </a:lnTo>
                <a:lnTo>
                  <a:pt x="678" y="994"/>
                </a:lnTo>
                <a:lnTo>
                  <a:pt x="683" y="987"/>
                </a:lnTo>
                <a:lnTo>
                  <a:pt x="688" y="980"/>
                </a:lnTo>
                <a:lnTo>
                  <a:pt x="688" y="980"/>
                </a:lnTo>
                <a:lnTo>
                  <a:pt x="689" y="973"/>
                </a:lnTo>
                <a:lnTo>
                  <a:pt x="690" y="966"/>
                </a:lnTo>
                <a:lnTo>
                  <a:pt x="690" y="959"/>
                </a:lnTo>
                <a:lnTo>
                  <a:pt x="690" y="953"/>
                </a:lnTo>
                <a:lnTo>
                  <a:pt x="688" y="942"/>
                </a:lnTo>
                <a:lnTo>
                  <a:pt x="688" y="938"/>
                </a:lnTo>
                <a:lnTo>
                  <a:pt x="688" y="938"/>
                </a:lnTo>
                <a:lnTo>
                  <a:pt x="697" y="930"/>
                </a:lnTo>
                <a:lnTo>
                  <a:pt x="725" y="906"/>
                </a:lnTo>
                <a:lnTo>
                  <a:pt x="761" y="872"/>
                </a:lnTo>
                <a:lnTo>
                  <a:pt x="780" y="854"/>
                </a:lnTo>
                <a:lnTo>
                  <a:pt x="799" y="834"/>
                </a:lnTo>
                <a:lnTo>
                  <a:pt x="799" y="834"/>
                </a:lnTo>
                <a:lnTo>
                  <a:pt x="817" y="813"/>
                </a:lnTo>
                <a:lnTo>
                  <a:pt x="836" y="788"/>
                </a:lnTo>
                <a:lnTo>
                  <a:pt x="875" y="736"/>
                </a:lnTo>
                <a:lnTo>
                  <a:pt x="905" y="693"/>
                </a:lnTo>
                <a:lnTo>
                  <a:pt x="916" y="675"/>
                </a:lnTo>
                <a:lnTo>
                  <a:pt x="923" y="671"/>
                </a:lnTo>
                <a:lnTo>
                  <a:pt x="944" y="707"/>
                </a:lnTo>
                <a:lnTo>
                  <a:pt x="944" y="707"/>
                </a:lnTo>
                <a:lnTo>
                  <a:pt x="938" y="713"/>
                </a:lnTo>
                <a:lnTo>
                  <a:pt x="919" y="730"/>
                </a:lnTo>
                <a:lnTo>
                  <a:pt x="895" y="755"/>
                </a:lnTo>
                <a:lnTo>
                  <a:pt x="881" y="771"/>
                </a:lnTo>
                <a:lnTo>
                  <a:pt x="868" y="789"/>
                </a:lnTo>
                <a:lnTo>
                  <a:pt x="868" y="789"/>
                </a:lnTo>
                <a:lnTo>
                  <a:pt x="861" y="799"/>
                </a:lnTo>
                <a:lnTo>
                  <a:pt x="856" y="810"/>
                </a:lnTo>
                <a:lnTo>
                  <a:pt x="851" y="821"/>
                </a:lnTo>
                <a:lnTo>
                  <a:pt x="846" y="833"/>
                </a:lnTo>
                <a:lnTo>
                  <a:pt x="840" y="856"/>
                </a:lnTo>
                <a:lnTo>
                  <a:pt x="836" y="881"/>
                </a:lnTo>
                <a:lnTo>
                  <a:pt x="834" y="903"/>
                </a:lnTo>
                <a:lnTo>
                  <a:pt x="833" y="922"/>
                </a:lnTo>
                <a:lnTo>
                  <a:pt x="833" y="945"/>
                </a:lnTo>
                <a:lnTo>
                  <a:pt x="833" y="945"/>
                </a:lnTo>
                <a:lnTo>
                  <a:pt x="834" y="952"/>
                </a:lnTo>
                <a:lnTo>
                  <a:pt x="835" y="960"/>
                </a:lnTo>
                <a:lnTo>
                  <a:pt x="840" y="981"/>
                </a:lnTo>
                <a:lnTo>
                  <a:pt x="846" y="999"/>
                </a:lnTo>
                <a:lnTo>
                  <a:pt x="849" y="1005"/>
                </a:lnTo>
                <a:lnTo>
                  <a:pt x="850" y="1008"/>
                </a:lnTo>
                <a:lnTo>
                  <a:pt x="850" y="1008"/>
                </a:lnTo>
                <a:lnTo>
                  <a:pt x="852" y="1008"/>
                </a:lnTo>
                <a:lnTo>
                  <a:pt x="855" y="1008"/>
                </a:lnTo>
                <a:lnTo>
                  <a:pt x="860" y="1004"/>
                </a:lnTo>
                <a:lnTo>
                  <a:pt x="868" y="998"/>
                </a:lnTo>
                <a:lnTo>
                  <a:pt x="868" y="998"/>
                </a:lnTo>
                <a:lnTo>
                  <a:pt x="868" y="1006"/>
                </a:lnTo>
                <a:lnTo>
                  <a:pt x="870" y="1016"/>
                </a:lnTo>
                <a:lnTo>
                  <a:pt x="877" y="1030"/>
                </a:lnTo>
                <a:lnTo>
                  <a:pt x="885" y="1045"/>
                </a:lnTo>
                <a:lnTo>
                  <a:pt x="891" y="1054"/>
                </a:lnTo>
                <a:lnTo>
                  <a:pt x="899" y="1062"/>
                </a:lnTo>
                <a:lnTo>
                  <a:pt x="907" y="1072"/>
                </a:lnTo>
                <a:lnTo>
                  <a:pt x="918" y="1082"/>
                </a:lnTo>
                <a:lnTo>
                  <a:pt x="930" y="1092"/>
                </a:lnTo>
                <a:lnTo>
                  <a:pt x="944" y="1101"/>
                </a:lnTo>
                <a:lnTo>
                  <a:pt x="944" y="1101"/>
                </a:lnTo>
                <a:lnTo>
                  <a:pt x="959" y="1110"/>
                </a:lnTo>
                <a:lnTo>
                  <a:pt x="977" y="1119"/>
                </a:lnTo>
                <a:lnTo>
                  <a:pt x="995" y="1126"/>
                </a:lnTo>
                <a:lnTo>
                  <a:pt x="1014" y="1131"/>
                </a:lnTo>
                <a:lnTo>
                  <a:pt x="1035" y="1136"/>
                </a:lnTo>
                <a:lnTo>
                  <a:pt x="1057" y="1138"/>
                </a:lnTo>
                <a:lnTo>
                  <a:pt x="1079" y="1139"/>
                </a:lnTo>
                <a:lnTo>
                  <a:pt x="1101" y="1138"/>
                </a:lnTo>
                <a:lnTo>
                  <a:pt x="1123" y="1136"/>
                </a:lnTo>
                <a:lnTo>
                  <a:pt x="1146" y="1131"/>
                </a:lnTo>
                <a:lnTo>
                  <a:pt x="1167" y="1125"/>
                </a:lnTo>
                <a:lnTo>
                  <a:pt x="1189" y="1117"/>
                </a:lnTo>
                <a:lnTo>
                  <a:pt x="1209" y="1106"/>
                </a:lnTo>
                <a:lnTo>
                  <a:pt x="1228" y="1094"/>
                </a:lnTo>
                <a:lnTo>
                  <a:pt x="1246" y="1080"/>
                </a:lnTo>
                <a:lnTo>
                  <a:pt x="1263" y="1064"/>
                </a:lnTo>
                <a:lnTo>
                  <a:pt x="1263" y="1064"/>
                </a:lnTo>
                <a:lnTo>
                  <a:pt x="1278" y="1044"/>
                </a:lnTo>
                <a:lnTo>
                  <a:pt x="1290" y="1025"/>
                </a:lnTo>
                <a:lnTo>
                  <a:pt x="1300" y="1004"/>
                </a:lnTo>
                <a:lnTo>
                  <a:pt x="1307" y="982"/>
                </a:lnTo>
                <a:lnTo>
                  <a:pt x="1312" y="960"/>
                </a:lnTo>
                <a:lnTo>
                  <a:pt x="1315" y="937"/>
                </a:lnTo>
                <a:lnTo>
                  <a:pt x="1317" y="915"/>
                </a:lnTo>
                <a:lnTo>
                  <a:pt x="1315" y="892"/>
                </a:lnTo>
                <a:lnTo>
                  <a:pt x="1313" y="870"/>
                </a:lnTo>
                <a:lnTo>
                  <a:pt x="1308" y="848"/>
                </a:lnTo>
                <a:lnTo>
                  <a:pt x="1302" y="826"/>
                </a:lnTo>
                <a:lnTo>
                  <a:pt x="1293" y="806"/>
                </a:lnTo>
                <a:lnTo>
                  <a:pt x="1284" y="787"/>
                </a:lnTo>
                <a:lnTo>
                  <a:pt x="1273" y="769"/>
                </a:lnTo>
                <a:lnTo>
                  <a:pt x="1259" y="753"/>
                </a:lnTo>
                <a:lnTo>
                  <a:pt x="1246" y="737"/>
                </a:lnTo>
                <a:lnTo>
                  <a:pt x="1246" y="737"/>
                </a:lnTo>
                <a:lnTo>
                  <a:pt x="1230" y="725"/>
                </a:lnTo>
                <a:lnTo>
                  <a:pt x="1215" y="714"/>
                </a:lnTo>
                <a:lnTo>
                  <a:pt x="1201" y="704"/>
                </a:lnTo>
                <a:lnTo>
                  <a:pt x="1187" y="697"/>
                </a:lnTo>
                <a:lnTo>
                  <a:pt x="1173" y="691"/>
                </a:lnTo>
                <a:lnTo>
                  <a:pt x="1159" y="686"/>
                </a:lnTo>
                <a:lnTo>
                  <a:pt x="1147" y="681"/>
                </a:lnTo>
                <a:lnTo>
                  <a:pt x="1136" y="678"/>
                </a:lnTo>
                <a:lnTo>
                  <a:pt x="1115" y="676"/>
                </a:lnTo>
                <a:lnTo>
                  <a:pt x="1100" y="675"/>
                </a:lnTo>
                <a:lnTo>
                  <a:pt x="1086" y="675"/>
                </a:lnTo>
                <a:lnTo>
                  <a:pt x="1086" y="675"/>
                </a:lnTo>
                <a:lnTo>
                  <a:pt x="1090" y="669"/>
                </a:lnTo>
                <a:lnTo>
                  <a:pt x="1096" y="661"/>
                </a:lnTo>
                <a:lnTo>
                  <a:pt x="1096" y="661"/>
                </a:lnTo>
                <a:lnTo>
                  <a:pt x="1097" y="660"/>
                </a:lnTo>
                <a:lnTo>
                  <a:pt x="1096" y="660"/>
                </a:lnTo>
                <a:lnTo>
                  <a:pt x="1086" y="661"/>
                </a:lnTo>
                <a:lnTo>
                  <a:pt x="1086" y="661"/>
                </a:lnTo>
                <a:lnTo>
                  <a:pt x="1064" y="665"/>
                </a:lnTo>
                <a:lnTo>
                  <a:pt x="1027" y="674"/>
                </a:lnTo>
                <a:lnTo>
                  <a:pt x="975" y="686"/>
                </a:lnTo>
                <a:lnTo>
                  <a:pt x="968" y="669"/>
                </a:lnTo>
                <a:lnTo>
                  <a:pt x="1083" y="644"/>
                </a:lnTo>
                <a:lnTo>
                  <a:pt x="1083" y="644"/>
                </a:lnTo>
                <a:lnTo>
                  <a:pt x="1094" y="643"/>
                </a:lnTo>
                <a:lnTo>
                  <a:pt x="1102" y="641"/>
                </a:lnTo>
                <a:lnTo>
                  <a:pt x="1105" y="639"/>
                </a:lnTo>
                <a:lnTo>
                  <a:pt x="1107" y="637"/>
                </a:lnTo>
                <a:lnTo>
                  <a:pt x="1107" y="637"/>
                </a:lnTo>
                <a:lnTo>
                  <a:pt x="1108" y="627"/>
                </a:lnTo>
                <a:lnTo>
                  <a:pt x="1108" y="605"/>
                </a:lnTo>
                <a:lnTo>
                  <a:pt x="1106" y="540"/>
                </a:lnTo>
                <a:lnTo>
                  <a:pt x="1103" y="447"/>
                </a:lnTo>
                <a:lnTo>
                  <a:pt x="1072" y="447"/>
                </a:lnTo>
                <a:lnTo>
                  <a:pt x="1072" y="447"/>
                </a:lnTo>
                <a:lnTo>
                  <a:pt x="1066" y="418"/>
                </a:lnTo>
                <a:lnTo>
                  <a:pt x="1058" y="385"/>
                </a:lnTo>
                <a:lnTo>
                  <a:pt x="1058" y="385"/>
                </a:lnTo>
                <a:lnTo>
                  <a:pt x="1057" y="382"/>
                </a:lnTo>
                <a:lnTo>
                  <a:pt x="1053" y="381"/>
                </a:lnTo>
                <a:lnTo>
                  <a:pt x="1042" y="379"/>
                </a:lnTo>
                <a:lnTo>
                  <a:pt x="1027" y="377"/>
                </a:lnTo>
                <a:lnTo>
                  <a:pt x="1030" y="353"/>
                </a:lnTo>
                <a:lnTo>
                  <a:pt x="919" y="402"/>
                </a:lnTo>
                <a:lnTo>
                  <a:pt x="919" y="402"/>
                </a:lnTo>
                <a:lnTo>
                  <a:pt x="916" y="397"/>
                </a:lnTo>
                <a:lnTo>
                  <a:pt x="913" y="393"/>
                </a:lnTo>
                <a:lnTo>
                  <a:pt x="909" y="391"/>
                </a:lnTo>
                <a:lnTo>
                  <a:pt x="909" y="391"/>
                </a:lnTo>
                <a:lnTo>
                  <a:pt x="902" y="391"/>
                </a:lnTo>
                <a:lnTo>
                  <a:pt x="890" y="391"/>
                </a:lnTo>
                <a:lnTo>
                  <a:pt x="878" y="390"/>
                </a:lnTo>
                <a:lnTo>
                  <a:pt x="874" y="390"/>
                </a:lnTo>
                <a:lnTo>
                  <a:pt x="870" y="387"/>
                </a:lnTo>
                <a:lnTo>
                  <a:pt x="870" y="387"/>
                </a:lnTo>
                <a:lnTo>
                  <a:pt x="869" y="386"/>
                </a:lnTo>
                <a:lnTo>
                  <a:pt x="866" y="385"/>
                </a:lnTo>
                <a:lnTo>
                  <a:pt x="858" y="385"/>
                </a:lnTo>
                <a:lnTo>
                  <a:pt x="850" y="385"/>
                </a:lnTo>
                <a:lnTo>
                  <a:pt x="829" y="391"/>
                </a:lnTo>
                <a:lnTo>
                  <a:pt x="816" y="394"/>
                </a:lnTo>
                <a:lnTo>
                  <a:pt x="816" y="394"/>
                </a:lnTo>
                <a:lnTo>
                  <a:pt x="808" y="388"/>
                </a:lnTo>
                <a:lnTo>
                  <a:pt x="795" y="377"/>
                </a:lnTo>
                <a:lnTo>
                  <a:pt x="795" y="377"/>
                </a:lnTo>
                <a:lnTo>
                  <a:pt x="791" y="375"/>
                </a:lnTo>
                <a:lnTo>
                  <a:pt x="786" y="374"/>
                </a:lnTo>
                <a:lnTo>
                  <a:pt x="774" y="371"/>
                </a:lnTo>
                <a:lnTo>
                  <a:pt x="760" y="370"/>
                </a:lnTo>
                <a:lnTo>
                  <a:pt x="714" y="364"/>
                </a:lnTo>
                <a:lnTo>
                  <a:pt x="573" y="304"/>
                </a:lnTo>
                <a:lnTo>
                  <a:pt x="573" y="304"/>
                </a:lnTo>
                <a:lnTo>
                  <a:pt x="566" y="284"/>
                </a:lnTo>
                <a:lnTo>
                  <a:pt x="561" y="266"/>
                </a:lnTo>
                <a:lnTo>
                  <a:pt x="558" y="260"/>
                </a:lnTo>
                <a:lnTo>
                  <a:pt x="558" y="257"/>
                </a:lnTo>
                <a:lnTo>
                  <a:pt x="558" y="257"/>
                </a:lnTo>
                <a:lnTo>
                  <a:pt x="558" y="253"/>
                </a:lnTo>
                <a:lnTo>
                  <a:pt x="557" y="248"/>
                </a:lnTo>
                <a:lnTo>
                  <a:pt x="555" y="237"/>
                </a:lnTo>
                <a:lnTo>
                  <a:pt x="551" y="225"/>
                </a:lnTo>
                <a:lnTo>
                  <a:pt x="549" y="214"/>
                </a:lnTo>
                <a:lnTo>
                  <a:pt x="549" y="214"/>
                </a:lnTo>
                <a:lnTo>
                  <a:pt x="546" y="208"/>
                </a:lnTo>
                <a:lnTo>
                  <a:pt x="545" y="204"/>
                </a:lnTo>
                <a:lnTo>
                  <a:pt x="543" y="204"/>
                </a:lnTo>
                <a:lnTo>
                  <a:pt x="541" y="204"/>
                </a:lnTo>
                <a:lnTo>
                  <a:pt x="549" y="169"/>
                </a:lnTo>
                <a:lnTo>
                  <a:pt x="562" y="169"/>
                </a:lnTo>
                <a:lnTo>
                  <a:pt x="562" y="169"/>
                </a:lnTo>
                <a:lnTo>
                  <a:pt x="571" y="168"/>
                </a:lnTo>
                <a:lnTo>
                  <a:pt x="583" y="163"/>
                </a:lnTo>
                <a:lnTo>
                  <a:pt x="583" y="163"/>
                </a:lnTo>
                <a:lnTo>
                  <a:pt x="586" y="160"/>
                </a:lnTo>
                <a:lnTo>
                  <a:pt x="586" y="159"/>
                </a:lnTo>
                <a:lnTo>
                  <a:pt x="588" y="157"/>
                </a:lnTo>
                <a:lnTo>
                  <a:pt x="590" y="152"/>
                </a:lnTo>
                <a:lnTo>
                  <a:pt x="590" y="152"/>
                </a:lnTo>
                <a:lnTo>
                  <a:pt x="591" y="148"/>
                </a:lnTo>
                <a:lnTo>
                  <a:pt x="594" y="145"/>
                </a:lnTo>
                <a:lnTo>
                  <a:pt x="596" y="131"/>
                </a:lnTo>
                <a:lnTo>
                  <a:pt x="596" y="118"/>
                </a:lnTo>
                <a:lnTo>
                  <a:pt x="597" y="104"/>
                </a:lnTo>
                <a:lnTo>
                  <a:pt x="597" y="104"/>
                </a:lnTo>
                <a:lnTo>
                  <a:pt x="597" y="92"/>
                </a:lnTo>
                <a:lnTo>
                  <a:pt x="600" y="82"/>
                </a:lnTo>
                <a:lnTo>
                  <a:pt x="604" y="69"/>
                </a:lnTo>
                <a:lnTo>
                  <a:pt x="604" y="69"/>
                </a:lnTo>
                <a:lnTo>
                  <a:pt x="604" y="64"/>
                </a:lnTo>
                <a:lnTo>
                  <a:pt x="602" y="60"/>
                </a:lnTo>
                <a:lnTo>
                  <a:pt x="601" y="57"/>
                </a:lnTo>
                <a:lnTo>
                  <a:pt x="600" y="52"/>
                </a:lnTo>
                <a:lnTo>
                  <a:pt x="600" y="52"/>
                </a:lnTo>
                <a:lnTo>
                  <a:pt x="600" y="47"/>
                </a:lnTo>
                <a:lnTo>
                  <a:pt x="600" y="45"/>
                </a:lnTo>
                <a:lnTo>
                  <a:pt x="599" y="41"/>
                </a:lnTo>
                <a:lnTo>
                  <a:pt x="597" y="35"/>
                </a:lnTo>
                <a:lnTo>
                  <a:pt x="597" y="35"/>
                </a:lnTo>
                <a:lnTo>
                  <a:pt x="596" y="31"/>
                </a:lnTo>
                <a:lnTo>
                  <a:pt x="595" y="29"/>
                </a:lnTo>
                <a:lnTo>
                  <a:pt x="591" y="24"/>
                </a:lnTo>
                <a:lnTo>
                  <a:pt x="584" y="19"/>
                </a:lnTo>
                <a:lnTo>
                  <a:pt x="576" y="10"/>
                </a:lnTo>
                <a:lnTo>
                  <a:pt x="576" y="10"/>
                </a:lnTo>
                <a:lnTo>
                  <a:pt x="572" y="6"/>
                </a:lnTo>
                <a:lnTo>
                  <a:pt x="569" y="3"/>
                </a:lnTo>
                <a:lnTo>
                  <a:pt x="567" y="3"/>
                </a:lnTo>
                <a:lnTo>
                  <a:pt x="565" y="3"/>
                </a:lnTo>
                <a:lnTo>
                  <a:pt x="561" y="4"/>
                </a:lnTo>
                <a:lnTo>
                  <a:pt x="558" y="4"/>
                </a:lnTo>
                <a:lnTo>
                  <a:pt x="555" y="3"/>
                </a:lnTo>
                <a:lnTo>
                  <a:pt x="555" y="3"/>
                </a:lnTo>
                <a:lnTo>
                  <a:pt x="550" y="1"/>
                </a:lnTo>
                <a:lnTo>
                  <a:pt x="549" y="1"/>
                </a:lnTo>
                <a:lnTo>
                  <a:pt x="549" y="2"/>
                </a:lnTo>
                <a:lnTo>
                  <a:pt x="549" y="3"/>
                </a:lnTo>
                <a:lnTo>
                  <a:pt x="549" y="3"/>
                </a:lnTo>
                <a:lnTo>
                  <a:pt x="549" y="3"/>
                </a:lnTo>
                <a:lnTo>
                  <a:pt x="549" y="3"/>
                </a:lnTo>
                <a:lnTo>
                  <a:pt x="544" y="2"/>
                </a:lnTo>
                <a:lnTo>
                  <a:pt x="534" y="0"/>
                </a:lnTo>
                <a:lnTo>
                  <a:pt x="534" y="0"/>
                </a:lnTo>
                <a:lnTo>
                  <a:pt x="529" y="0"/>
                </a:lnTo>
                <a:lnTo>
                  <a:pt x="526" y="0"/>
                </a:lnTo>
                <a:lnTo>
                  <a:pt x="521" y="1"/>
                </a:lnTo>
                <a:lnTo>
                  <a:pt x="513" y="0"/>
                </a:lnTo>
                <a:lnTo>
                  <a:pt x="513" y="0"/>
                </a:lnTo>
                <a:lnTo>
                  <a:pt x="506" y="0"/>
                </a:lnTo>
                <a:lnTo>
                  <a:pt x="499" y="2"/>
                </a:lnTo>
                <a:lnTo>
                  <a:pt x="487" y="7"/>
                </a:lnTo>
                <a:lnTo>
                  <a:pt x="487" y="7"/>
                </a:lnTo>
                <a:lnTo>
                  <a:pt x="483" y="8"/>
                </a:lnTo>
                <a:lnTo>
                  <a:pt x="480" y="10"/>
                </a:lnTo>
                <a:lnTo>
                  <a:pt x="477" y="15"/>
                </a:lnTo>
                <a:lnTo>
                  <a:pt x="474" y="19"/>
                </a:lnTo>
                <a:lnTo>
                  <a:pt x="473" y="20"/>
                </a:lnTo>
                <a:lnTo>
                  <a:pt x="472" y="20"/>
                </a:lnTo>
                <a:lnTo>
                  <a:pt x="472" y="20"/>
                </a:lnTo>
                <a:lnTo>
                  <a:pt x="468" y="21"/>
                </a:lnTo>
                <a:lnTo>
                  <a:pt x="463" y="24"/>
                </a:lnTo>
                <a:lnTo>
                  <a:pt x="459" y="28"/>
                </a:lnTo>
                <a:lnTo>
                  <a:pt x="459" y="28"/>
                </a:lnTo>
                <a:lnTo>
                  <a:pt x="457" y="31"/>
                </a:lnTo>
                <a:lnTo>
                  <a:pt x="456" y="34"/>
                </a:lnTo>
                <a:lnTo>
                  <a:pt x="455" y="35"/>
                </a:lnTo>
                <a:lnTo>
                  <a:pt x="455" y="35"/>
                </a:lnTo>
                <a:lnTo>
                  <a:pt x="452" y="36"/>
                </a:lnTo>
                <a:lnTo>
                  <a:pt x="450" y="42"/>
                </a:lnTo>
                <a:lnTo>
                  <a:pt x="448" y="47"/>
                </a:lnTo>
                <a:lnTo>
                  <a:pt x="444" y="52"/>
                </a:lnTo>
                <a:lnTo>
                  <a:pt x="444" y="52"/>
                </a:lnTo>
                <a:lnTo>
                  <a:pt x="441" y="54"/>
                </a:lnTo>
                <a:lnTo>
                  <a:pt x="439" y="54"/>
                </a:lnTo>
                <a:lnTo>
                  <a:pt x="438" y="56"/>
                </a:lnTo>
                <a:lnTo>
                  <a:pt x="438" y="56"/>
                </a:lnTo>
                <a:lnTo>
                  <a:pt x="441" y="62"/>
                </a:lnTo>
                <a:lnTo>
                  <a:pt x="445" y="67"/>
                </a:lnTo>
                <a:lnTo>
                  <a:pt x="451" y="73"/>
                </a:lnTo>
                <a:lnTo>
                  <a:pt x="451" y="73"/>
                </a:lnTo>
                <a:lnTo>
                  <a:pt x="454" y="75"/>
                </a:lnTo>
                <a:lnTo>
                  <a:pt x="454" y="76"/>
                </a:lnTo>
                <a:lnTo>
                  <a:pt x="454" y="78"/>
                </a:lnTo>
                <a:lnTo>
                  <a:pt x="452" y="79"/>
                </a:lnTo>
                <a:lnTo>
                  <a:pt x="450" y="80"/>
                </a:lnTo>
                <a:lnTo>
                  <a:pt x="448" y="80"/>
                </a:lnTo>
                <a:lnTo>
                  <a:pt x="438" y="86"/>
                </a:lnTo>
                <a:lnTo>
                  <a:pt x="438" y="86"/>
                </a:lnTo>
                <a:lnTo>
                  <a:pt x="444" y="104"/>
                </a:lnTo>
                <a:lnTo>
                  <a:pt x="450" y="119"/>
                </a:lnTo>
                <a:lnTo>
                  <a:pt x="454" y="126"/>
                </a:lnTo>
                <a:lnTo>
                  <a:pt x="459" y="131"/>
                </a:lnTo>
                <a:lnTo>
                  <a:pt x="459" y="131"/>
                </a:lnTo>
                <a:close/>
                <a:moveTo>
                  <a:pt x="597" y="419"/>
                </a:moveTo>
                <a:lnTo>
                  <a:pt x="597" y="419"/>
                </a:lnTo>
                <a:lnTo>
                  <a:pt x="617" y="421"/>
                </a:lnTo>
                <a:lnTo>
                  <a:pt x="632" y="422"/>
                </a:lnTo>
                <a:lnTo>
                  <a:pt x="639" y="422"/>
                </a:lnTo>
                <a:lnTo>
                  <a:pt x="639" y="422"/>
                </a:lnTo>
                <a:lnTo>
                  <a:pt x="651" y="421"/>
                </a:lnTo>
                <a:lnTo>
                  <a:pt x="677" y="421"/>
                </a:lnTo>
                <a:lnTo>
                  <a:pt x="704" y="420"/>
                </a:lnTo>
                <a:lnTo>
                  <a:pt x="722" y="419"/>
                </a:lnTo>
                <a:lnTo>
                  <a:pt x="722" y="419"/>
                </a:lnTo>
                <a:lnTo>
                  <a:pt x="733" y="418"/>
                </a:lnTo>
                <a:lnTo>
                  <a:pt x="744" y="418"/>
                </a:lnTo>
                <a:lnTo>
                  <a:pt x="756" y="419"/>
                </a:lnTo>
                <a:lnTo>
                  <a:pt x="753" y="432"/>
                </a:lnTo>
                <a:lnTo>
                  <a:pt x="750" y="447"/>
                </a:lnTo>
                <a:lnTo>
                  <a:pt x="753" y="457"/>
                </a:lnTo>
                <a:lnTo>
                  <a:pt x="753" y="457"/>
                </a:lnTo>
                <a:lnTo>
                  <a:pt x="756" y="463"/>
                </a:lnTo>
                <a:lnTo>
                  <a:pt x="760" y="468"/>
                </a:lnTo>
                <a:lnTo>
                  <a:pt x="763" y="471"/>
                </a:lnTo>
                <a:lnTo>
                  <a:pt x="763" y="471"/>
                </a:lnTo>
                <a:lnTo>
                  <a:pt x="766" y="471"/>
                </a:lnTo>
                <a:lnTo>
                  <a:pt x="767" y="471"/>
                </a:lnTo>
                <a:lnTo>
                  <a:pt x="769" y="470"/>
                </a:lnTo>
                <a:lnTo>
                  <a:pt x="773" y="465"/>
                </a:lnTo>
                <a:lnTo>
                  <a:pt x="778" y="460"/>
                </a:lnTo>
                <a:lnTo>
                  <a:pt x="778" y="460"/>
                </a:lnTo>
                <a:lnTo>
                  <a:pt x="790" y="449"/>
                </a:lnTo>
                <a:lnTo>
                  <a:pt x="795" y="444"/>
                </a:lnTo>
                <a:lnTo>
                  <a:pt x="799" y="443"/>
                </a:lnTo>
                <a:lnTo>
                  <a:pt x="799" y="443"/>
                </a:lnTo>
                <a:lnTo>
                  <a:pt x="800" y="446"/>
                </a:lnTo>
                <a:lnTo>
                  <a:pt x="803" y="451"/>
                </a:lnTo>
                <a:lnTo>
                  <a:pt x="808" y="460"/>
                </a:lnTo>
                <a:lnTo>
                  <a:pt x="808" y="460"/>
                </a:lnTo>
                <a:lnTo>
                  <a:pt x="810" y="461"/>
                </a:lnTo>
                <a:lnTo>
                  <a:pt x="811" y="461"/>
                </a:lnTo>
                <a:lnTo>
                  <a:pt x="814" y="461"/>
                </a:lnTo>
                <a:lnTo>
                  <a:pt x="821" y="460"/>
                </a:lnTo>
                <a:lnTo>
                  <a:pt x="825" y="460"/>
                </a:lnTo>
                <a:lnTo>
                  <a:pt x="825" y="460"/>
                </a:lnTo>
                <a:lnTo>
                  <a:pt x="829" y="460"/>
                </a:lnTo>
                <a:lnTo>
                  <a:pt x="830" y="459"/>
                </a:lnTo>
                <a:lnTo>
                  <a:pt x="834" y="455"/>
                </a:lnTo>
                <a:lnTo>
                  <a:pt x="836" y="452"/>
                </a:lnTo>
                <a:lnTo>
                  <a:pt x="836" y="451"/>
                </a:lnTo>
                <a:lnTo>
                  <a:pt x="846" y="457"/>
                </a:lnTo>
                <a:lnTo>
                  <a:pt x="850" y="471"/>
                </a:lnTo>
                <a:lnTo>
                  <a:pt x="853" y="488"/>
                </a:lnTo>
                <a:lnTo>
                  <a:pt x="853" y="488"/>
                </a:lnTo>
                <a:lnTo>
                  <a:pt x="867" y="525"/>
                </a:lnTo>
                <a:lnTo>
                  <a:pt x="877" y="553"/>
                </a:lnTo>
                <a:lnTo>
                  <a:pt x="881" y="571"/>
                </a:lnTo>
                <a:lnTo>
                  <a:pt x="881" y="571"/>
                </a:lnTo>
                <a:lnTo>
                  <a:pt x="884" y="588"/>
                </a:lnTo>
                <a:lnTo>
                  <a:pt x="885" y="596"/>
                </a:lnTo>
                <a:lnTo>
                  <a:pt x="891" y="607"/>
                </a:lnTo>
                <a:lnTo>
                  <a:pt x="891" y="607"/>
                </a:lnTo>
                <a:lnTo>
                  <a:pt x="856" y="648"/>
                </a:lnTo>
                <a:lnTo>
                  <a:pt x="822" y="688"/>
                </a:lnTo>
                <a:lnTo>
                  <a:pt x="788" y="731"/>
                </a:lnTo>
                <a:lnTo>
                  <a:pt x="788" y="731"/>
                </a:lnTo>
                <a:lnTo>
                  <a:pt x="779" y="741"/>
                </a:lnTo>
                <a:lnTo>
                  <a:pt x="769" y="750"/>
                </a:lnTo>
                <a:lnTo>
                  <a:pt x="749" y="769"/>
                </a:lnTo>
                <a:lnTo>
                  <a:pt x="727" y="786"/>
                </a:lnTo>
                <a:lnTo>
                  <a:pt x="704" y="799"/>
                </a:lnTo>
                <a:lnTo>
                  <a:pt x="684" y="811"/>
                </a:lnTo>
                <a:lnTo>
                  <a:pt x="667" y="820"/>
                </a:lnTo>
                <a:lnTo>
                  <a:pt x="652" y="827"/>
                </a:lnTo>
                <a:lnTo>
                  <a:pt x="652" y="827"/>
                </a:lnTo>
                <a:lnTo>
                  <a:pt x="656" y="798"/>
                </a:lnTo>
                <a:lnTo>
                  <a:pt x="658" y="777"/>
                </a:lnTo>
                <a:lnTo>
                  <a:pt x="660" y="765"/>
                </a:lnTo>
                <a:lnTo>
                  <a:pt x="660" y="765"/>
                </a:lnTo>
                <a:lnTo>
                  <a:pt x="660" y="761"/>
                </a:lnTo>
                <a:lnTo>
                  <a:pt x="662" y="754"/>
                </a:lnTo>
                <a:lnTo>
                  <a:pt x="668" y="732"/>
                </a:lnTo>
                <a:lnTo>
                  <a:pt x="677" y="703"/>
                </a:lnTo>
                <a:lnTo>
                  <a:pt x="705" y="696"/>
                </a:lnTo>
                <a:lnTo>
                  <a:pt x="705" y="696"/>
                </a:lnTo>
                <a:lnTo>
                  <a:pt x="733" y="659"/>
                </a:lnTo>
                <a:lnTo>
                  <a:pt x="752" y="632"/>
                </a:lnTo>
                <a:lnTo>
                  <a:pt x="760" y="624"/>
                </a:lnTo>
                <a:lnTo>
                  <a:pt x="763" y="620"/>
                </a:lnTo>
                <a:lnTo>
                  <a:pt x="763" y="620"/>
                </a:lnTo>
                <a:lnTo>
                  <a:pt x="766" y="618"/>
                </a:lnTo>
                <a:lnTo>
                  <a:pt x="768" y="611"/>
                </a:lnTo>
                <a:lnTo>
                  <a:pt x="772" y="597"/>
                </a:lnTo>
                <a:lnTo>
                  <a:pt x="778" y="575"/>
                </a:lnTo>
                <a:lnTo>
                  <a:pt x="778" y="575"/>
                </a:lnTo>
                <a:lnTo>
                  <a:pt x="774" y="561"/>
                </a:lnTo>
                <a:lnTo>
                  <a:pt x="768" y="547"/>
                </a:lnTo>
                <a:lnTo>
                  <a:pt x="760" y="530"/>
                </a:lnTo>
                <a:lnTo>
                  <a:pt x="760" y="530"/>
                </a:lnTo>
                <a:lnTo>
                  <a:pt x="756" y="525"/>
                </a:lnTo>
                <a:lnTo>
                  <a:pt x="749" y="521"/>
                </a:lnTo>
                <a:lnTo>
                  <a:pt x="740" y="516"/>
                </a:lnTo>
                <a:lnTo>
                  <a:pt x="729" y="511"/>
                </a:lnTo>
                <a:lnTo>
                  <a:pt x="704" y="504"/>
                </a:lnTo>
                <a:lnTo>
                  <a:pt x="675" y="497"/>
                </a:lnTo>
                <a:lnTo>
                  <a:pt x="623" y="486"/>
                </a:lnTo>
                <a:lnTo>
                  <a:pt x="600" y="481"/>
                </a:lnTo>
                <a:lnTo>
                  <a:pt x="597" y="419"/>
                </a:lnTo>
                <a:close/>
                <a:moveTo>
                  <a:pt x="899" y="624"/>
                </a:moveTo>
                <a:lnTo>
                  <a:pt x="909" y="650"/>
                </a:lnTo>
                <a:lnTo>
                  <a:pt x="909" y="650"/>
                </a:lnTo>
                <a:lnTo>
                  <a:pt x="869" y="705"/>
                </a:lnTo>
                <a:lnTo>
                  <a:pt x="831" y="753"/>
                </a:lnTo>
                <a:lnTo>
                  <a:pt x="813" y="776"/>
                </a:lnTo>
                <a:lnTo>
                  <a:pt x="795" y="797"/>
                </a:lnTo>
                <a:lnTo>
                  <a:pt x="795" y="797"/>
                </a:lnTo>
                <a:lnTo>
                  <a:pt x="756" y="837"/>
                </a:lnTo>
                <a:lnTo>
                  <a:pt x="714" y="877"/>
                </a:lnTo>
                <a:lnTo>
                  <a:pt x="669" y="921"/>
                </a:lnTo>
                <a:lnTo>
                  <a:pt x="669" y="921"/>
                </a:lnTo>
                <a:lnTo>
                  <a:pt x="666" y="919"/>
                </a:lnTo>
                <a:lnTo>
                  <a:pt x="662" y="916"/>
                </a:lnTo>
                <a:lnTo>
                  <a:pt x="656" y="914"/>
                </a:lnTo>
                <a:lnTo>
                  <a:pt x="656" y="914"/>
                </a:lnTo>
                <a:lnTo>
                  <a:pt x="641" y="911"/>
                </a:lnTo>
                <a:lnTo>
                  <a:pt x="632" y="911"/>
                </a:lnTo>
                <a:lnTo>
                  <a:pt x="649" y="855"/>
                </a:lnTo>
                <a:lnTo>
                  <a:pt x="663" y="842"/>
                </a:lnTo>
                <a:lnTo>
                  <a:pt x="663" y="842"/>
                </a:lnTo>
                <a:lnTo>
                  <a:pt x="669" y="839"/>
                </a:lnTo>
                <a:lnTo>
                  <a:pt x="685" y="832"/>
                </a:lnTo>
                <a:lnTo>
                  <a:pt x="696" y="826"/>
                </a:lnTo>
                <a:lnTo>
                  <a:pt x="710" y="819"/>
                </a:lnTo>
                <a:lnTo>
                  <a:pt x="724" y="809"/>
                </a:lnTo>
                <a:lnTo>
                  <a:pt x="739" y="797"/>
                </a:lnTo>
                <a:lnTo>
                  <a:pt x="739" y="797"/>
                </a:lnTo>
                <a:lnTo>
                  <a:pt x="755" y="782"/>
                </a:lnTo>
                <a:lnTo>
                  <a:pt x="772" y="766"/>
                </a:lnTo>
                <a:lnTo>
                  <a:pt x="805" y="731"/>
                </a:lnTo>
                <a:lnTo>
                  <a:pt x="833" y="700"/>
                </a:lnTo>
                <a:lnTo>
                  <a:pt x="845" y="687"/>
                </a:lnTo>
                <a:lnTo>
                  <a:pt x="853" y="678"/>
                </a:lnTo>
                <a:lnTo>
                  <a:pt x="853" y="678"/>
                </a:lnTo>
                <a:lnTo>
                  <a:pt x="862" y="671"/>
                </a:lnTo>
                <a:lnTo>
                  <a:pt x="869" y="663"/>
                </a:lnTo>
                <a:lnTo>
                  <a:pt x="884" y="644"/>
                </a:lnTo>
                <a:lnTo>
                  <a:pt x="899" y="624"/>
                </a:lnTo>
                <a:lnTo>
                  <a:pt x="899" y="624"/>
                </a:lnTo>
                <a:close/>
                <a:moveTo>
                  <a:pt x="417" y="776"/>
                </a:moveTo>
                <a:lnTo>
                  <a:pt x="417" y="776"/>
                </a:lnTo>
                <a:lnTo>
                  <a:pt x="430" y="792"/>
                </a:lnTo>
                <a:lnTo>
                  <a:pt x="445" y="810"/>
                </a:lnTo>
                <a:lnTo>
                  <a:pt x="462" y="831"/>
                </a:lnTo>
                <a:lnTo>
                  <a:pt x="462" y="831"/>
                </a:lnTo>
                <a:lnTo>
                  <a:pt x="469" y="843"/>
                </a:lnTo>
                <a:lnTo>
                  <a:pt x="476" y="855"/>
                </a:lnTo>
                <a:lnTo>
                  <a:pt x="480" y="866"/>
                </a:lnTo>
                <a:lnTo>
                  <a:pt x="485" y="878"/>
                </a:lnTo>
                <a:lnTo>
                  <a:pt x="491" y="897"/>
                </a:lnTo>
                <a:lnTo>
                  <a:pt x="493" y="904"/>
                </a:lnTo>
                <a:lnTo>
                  <a:pt x="309" y="908"/>
                </a:lnTo>
                <a:lnTo>
                  <a:pt x="309" y="908"/>
                </a:lnTo>
                <a:lnTo>
                  <a:pt x="363" y="842"/>
                </a:lnTo>
                <a:lnTo>
                  <a:pt x="400" y="797"/>
                </a:lnTo>
                <a:lnTo>
                  <a:pt x="412" y="782"/>
                </a:lnTo>
                <a:lnTo>
                  <a:pt x="417" y="776"/>
                </a:lnTo>
                <a:lnTo>
                  <a:pt x="417" y="776"/>
                </a:lnTo>
                <a:close/>
                <a:moveTo>
                  <a:pt x="382" y="761"/>
                </a:moveTo>
                <a:lnTo>
                  <a:pt x="292" y="908"/>
                </a:lnTo>
                <a:lnTo>
                  <a:pt x="267" y="908"/>
                </a:lnTo>
                <a:lnTo>
                  <a:pt x="233" y="744"/>
                </a:lnTo>
                <a:lnTo>
                  <a:pt x="233" y="744"/>
                </a:lnTo>
                <a:lnTo>
                  <a:pt x="235" y="743"/>
                </a:lnTo>
                <a:lnTo>
                  <a:pt x="246" y="742"/>
                </a:lnTo>
                <a:lnTo>
                  <a:pt x="266" y="741"/>
                </a:lnTo>
                <a:lnTo>
                  <a:pt x="279" y="741"/>
                </a:lnTo>
                <a:lnTo>
                  <a:pt x="295" y="741"/>
                </a:lnTo>
                <a:lnTo>
                  <a:pt x="295" y="741"/>
                </a:lnTo>
                <a:lnTo>
                  <a:pt x="312" y="743"/>
                </a:lnTo>
                <a:lnTo>
                  <a:pt x="329" y="746"/>
                </a:lnTo>
                <a:lnTo>
                  <a:pt x="344" y="749"/>
                </a:lnTo>
                <a:lnTo>
                  <a:pt x="356" y="753"/>
                </a:lnTo>
                <a:lnTo>
                  <a:pt x="376" y="759"/>
                </a:lnTo>
                <a:lnTo>
                  <a:pt x="382" y="761"/>
                </a:lnTo>
                <a:lnTo>
                  <a:pt x="382" y="761"/>
                </a:lnTo>
                <a:close/>
                <a:moveTo>
                  <a:pt x="216" y="744"/>
                </a:moveTo>
                <a:lnTo>
                  <a:pt x="254" y="914"/>
                </a:lnTo>
                <a:lnTo>
                  <a:pt x="254" y="914"/>
                </a:lnTo>
                <a:lnTo>
                  <a:pt x="250" y="915"/>
                </a:lnTo>
                <a:lnTo>
                  <a:pt x="242" y="919"/>
                </a:lnTo>
                <a:lnTo>
                  <a:pt x="237" y="921"/>
                </a:lnTo>
                <a:lnTo>
                  <a:pt x="232" y="923"/>
                </a:lnTo>
                <a:lnTo>
                  <a:pt x="228" y="927"/>
                </a:lnTo>
                <a:lnTo>
                  <a:pt x="226" y="932"/>
                </a:lnTo>
                <a:lnTo>
                  <a:pt x="226" y="932"/>
                </a:lnTo>
                <a:lnTo>
                  <a:pt x="223" y="941"/>
                </a:lnTo>
                <a:lnTo>
                  <a:pt x="223" y="948"/>
                </a:lnTo>
                <a:lnTo>
                  <a:pt x="222" y="955"/>
                </a:lnTo>
                <a:lnTo>
                  <a:pt x="222" y="955"/>
                </a:lnTo>
                <a:lnTo>
                  <a:pt x="221" y="958"/>
                </a:lnTo>
                <a:lnTo>
                  <a:pt x="221" y="964"/>
                </a:lnTo>
                <a:lnTo>
                  <a:pt x="221" y="966"/>
                </a:lnTo>
                <a:lnTo>
                  <a:pt x="223" y="971"/>
                </a:lnTo>
                <a:lnTo>
                  <a:pt x="227" y="976"/>
                </a:lnTo>
                <a:lnTo>
                  <a:pt x="233" y="980"/>
                </a:lnTo>
                <a:lnTo>
                  <a:pt x="233" y="980"/>
                </a:lnTo>
                <a:lnTo>
                  <a:pt x="239" y="983"/>
                </a:lnTo>
                <a:lnTo>
                  <a:pt x="249" y="986"/>
                </a:lnTo>
                <a:lnTo>
                  <a:pt x="279" y="993"/>
                </a:lnTo>
                <a:lnTo>
                  <a:pt x="318" y="1001"/>
                </a:lnTo>
                <a:lnTo>
                  <a:pt x="363" y="1009"/>
                </a:lnTo>
                <a:lnTo>
                  <a:pt x="443" y="1022"/>
                </a:lnTo>
                <a:lnTo>
                  <a:pt x="479" y="1028"/>
                </a:lnTo>
                <a:lnTo>
                  <a:pt x="479" y="1028"/>
                </a:lnTo>
                <a:lnTo>
                  <a:pt x="474" y="1034"/>
                </a:lnTo>
                <a:lnTo>
                  <a:pt x="463" y="1050"/>
                </a:lnTo>
                <a:lnTo>
                  <a:pt x="444" y="1071"/>
                </a:lnTo>
                <a:lnTo>
                  <a:pt x="432" y="1083"/>
                </a:lnTo>
                <a:lnTo>
                  <a:pt x="418" y="1095"/>
                </a:lnTo>
                <a:lnTo>
                  <a:pt x="404" y="1108"/>
                </a:lnTo>
                <a:lnTo>
                  <a:pt x="389" y="1120"/>
                </a:lnTo>
                <a:lnTo>
                  <a:pt x="372" y="1131"/>
                </a:lnTo>
                <a:lnTo>
                  <a:pt x="354" y="1140"/>
                </a:lnTo>
                <a:lnTo>
                  <a:pt x="335" y="1148"/>
                </a:lnTo>
                <a:lnTo>
                  <a:pt x="316" y="1154"/>
                </a:lnTo>
                <a:lnTo>
                  <a:pt x="295" y="1156"/>
                </a:lnTo>
                <a:lnTo>
                  <a:pt x="285" y="1158"/>
                </a:lnTo>
                <a:lnTo>
                  <a:pt x="274" y="1156"/>
                </a:lnTo>
                <a:lnTo>
                  <a:pt x="274" y="1156"/>
                </a:lnTo>
                <a:lnTo>
                  <a:pt x="254" y="1154"/>
                </a:lnTo>
                <a:lnTo>
                  <a:pt x="233" y="1149"/>
                </a:lnTo>
                <a:lnTo>
                  <a:pt x="212" y="1143"/>
                </a:lnTo>
                <a:lnTo>
                  <a:pt x="192" y="1134"/>
                </a:lnTo>
                <a:lnTo>
                  <a:pt x="173" y="1125"/>
                </a:lnTo>
                <a:lnTo>
                  <a:pt x="154" y="1114"/>
                </a:lnTo>
                <a:lnTo>
                  <a:pt x="137" y="1101"/>
                </a:lnTo>
                <a:lnTo>
                  <a:pt x="121" y="1087"/>
                </a:lnTo>
                <a:lnTo>
                  <a:pt x="105" y="1072"/>
                </a:lnTo>
                <a:lnTo>
                  <a:pt x="92" y="1056"/>
                </a:lnTo>
                <a:lnTo>
                  <a:pt x="81" y="1041"/>
                </a:lnTo>
                <a:lnTo>
                  <a:pt x="71" y="1022"/>
                </a:lnTo>
                <a:lnTo>
                  <a:pt x="62" y="1005"/>
                </a:lnTo>
                <a:lnTo>
                  <a:pt x="56" y="987"/>
                </a:lnTo>
                <a:lnTo>
                  <a:pt x="54" y="967"/>
                </a:lnTo>
                <a:lnTo>
                  <a:pt x="53" y="949"/>
                </a:lnTo>
                <a:lnTo>
                  <a:pt x="53" y="949"/>
                </a:lnTo>
                <a:lnTo>
                  <a:pt x="54" y="931"/>
                </a:lnTo>
                <a:lnTo>
                  <a:pt x="55" y="914"/>
                </a:lnTo>
                <a:lnTo>
                  <a:pt x="59" y="898"/>
                </a:lnTo>
                <a:lnTo>
                  <a:pt x="62" y="883"/>
                </a:lnTo>
                <a:lnTo>
                  <a:pt x="67" y="870"/>
                </a:lnTo>
                <a:lnTo>
                  <a:pt x="72" y="856"/>
                </a:lnTo>
                <a:lnTo>
                  <a:pt x="78" y="845"/>
                </a:lnTo>
                <a:lnTo>
                  <a:pt x="84" y="834"/>
                </a:lnTo>
                <a:lnTo>
                  <a:pt x="97" y="817"/>
                </a:lnTo>
                <a:lnTo>
                  <a:pt x="110" y="803"/>
                </a:lnTo>
                <a:lnTo>
                  <a:pt x="120" y="793"/>
                </a:lnTo>
                <a:lnTo>
                  <a:pt x="128" y="786"/>
                </a:lnTo>
                <a:lnTo>
                  <a:pt x="128" y="786"/>
                </a:lnTo>
                <a:lnTo>
                  <a:pt x="138" y="781"/>
                </a:lnTo>
                <a:lnTo>
                  <a:pt x="150" y="774"/>
                </a:lnTo>
                <a:lnTo>
                  <a:pt x="179" y="760"/>
                </a:lnTo>
                <a:lnTo>
                  <a:pt x="216" y="744"/>
                </a:lnTo>
                <a:lnTo>
                  <a:pt x="216" y="744"/>
                </a:lnTo>
                <a:close/>
                <a:moveTo>
                  <a:pt x="1092" y="710"/>
                </a:moveTo>
                <a:lnTo>
                  <a:pt x="1092" y="710"/>
                </a:lnTo>
                <a:lnTo>
                  <a:pt x="1098" y="710"/>
                </a:lnTo>
                <a:lnTo>
                  <a:pt x="1113" y="710"/>
                </a:lnTo>
                <a:lnTo>
                  <a:pt x="1131" y="711"/>
                </a:lnTo>
                <a:lnTo>
                  <a:pt x="1145" y="714"/>
                </a:lnTo>
                <a:lnTo>
                  <a:pt x="1145" y="714"/>
                </a:lnTo>
                <a:lnTo>
                  <a:pt x="1159" y="717"/>
                </a:lnTo>
                <a:lnTo>
                  <a:pt x="1179" y="728"/>
                </a:lnTo>
                <a:lnTo>
                  <a:pt x="1202" y="742"/>
                </a:lnTo>
                <a:lnTo>
                  <a:pt x="1214" y="750"/>
                </a:lnTo>
                <a:lnTo>
                  <a:pt x="1225" y="759"/>
                </a:lnTo>
                <a:lnTo>
                  <a:pt x="1225" y="759"/>
                </a:lnTo>
                <a:lnTo>
                  <a:pt x="1235" y="769"/>
                </a:lnTo>
                <a:lnTo>
                  <a:pt x="1246" y="783"/>
                </a:lnTo>
                <a:lnTo>
                  <a:pt x="1257" y="799"/>
                </a:lnTo>
                <a:lnTo>
                  <a:pt x="1267" y="817"/>
                </a:lnTo>
                <a:lnTo>
                  <a:pt x="1275" y="836"/>
                </a:lnTo>
                <a:lnTo>
                  <a:pt x="1282" y="854"/>
                </a:lnTo>
                <a:lnTo>
                  <a:pt x="1287" y="870"/>
                </a:lnTo>
                <a:lnTo>
                  <a:pt x="1291" y="883"/>
                </a:lnTo>
                <a:lnTo>
                  <a:pt x="1291" y="883"/>
                </a:lnTo>
                <a:lnTo>
                  <a:pt x="1291" y="891"/>
                </a:lnTo>
                <a:lnTo>
                  <a:pt x="1290" y="902"/>
                </a:lnTo>
                <a:lnTo>
                  <a:pt x="1287" y="916"/>
                </a:lnTo>
                <a:lnTo>
                  <a:pt x="1284" y="932"/>
                </a:lnTo>
                <a:lnTo>
                  <a:pt x="1279" y="950"/>
                </a:lnTo>
                <a:lnTo>
                  <a:pt x="1273" y="970"/>
                </a:lnTo>
                <a:lnTo>
                  <a:pt x="1264" y="991"/>
                </a:lnTo>
                <a:lnTo>
                  <a:pt x="1254" y="1011"/>
                </a:lnTo>
                <a:lnTo>
                  <a:pt x="1242" y="1031"/>
                </a:lnTo>
                <a:lnTo>
                  <a:pt x="1229" y="1050"/>
                </a:lnTo>
                <a:lnTo>
                  <a:pt x="1213" y="1067"/>
                </a:lnTo>
                <a:lnTo>
                  <a:pt x="1204" y="1076"/>
                </a:lnTo>
                <a:lnTo>
                  <a:pt x="1195" y="1083"/>
                </a:lnTo>
                <a:lnTo>
                  <a:pt x="1185" y="1090"/>
                </a:lnTo>
                <a:lnTo>
                  <a:pt x="1174" y="1097"/>
                </a:lnTo>
                <a:lnTo>
                  <a:pt x="1163" y="1101"/>
                </a:lnTo>
                <a:lnTo>
                  <a:pt x="1151" y="1106"/>
                </a:lnTo>
                <a:lnTo>
                  <a:pt x="1139" y="1110"/>
                </a:lnTo>
                <a:lnTo>
                  <a:pt x="1125" y="1112"/>
                </a:lnTo>
                <a:lnTo>
                  <a:pt x="1111" y="1115"/>
                </a:lnTo>
                <a:lnTo>
                  <a:pt x="1096" y="1115"/>
                </a:lnTo>
                <a:lnTo>
                  <a:pt x="1096" y="1115"/>
                </a:lnTo>
                <a:lnTo>
                  <a:pt x="1081" y="1115"/>
                </a:lnTo>
                <a:lnTo>
                  <a:pt x="1068" y="1114"/>
                </a:lnTo>
                <a:lnTo>
                  <a:pt x="1055" y="1111"/>
                </a:lnTo>
                <a:lnTo>
                  <a:pt x="1041" y="1108"/>
                </a:lnTo>
                <a:lnTo>
                  <a:pt x="1029" y="1104"/>
                </a:lnTo>
                <a:lnTo>
                  <a:pt x="1018" y="1100"/>
                </a:lnTo>
                <a:lnTo>
                  <a:pt x="1007" y="1094"/>
                </a:lnTo>
                <a:lnTo>
                  <a:pt x="996" y="1089"/>
                </a:lnTo>
                <a:lnTo>
                  <a:pt x="977" y="1077"/>
                </a:lnTo>
                <a:lnTo>
                  <a:pt x="959" y="1062"/>
                </a:lnTo>
                <a:lnTo>
                  <a:pt x="944" y="1048"/>
                </a:lnTo>
                <a:lnTo>
                  <a:pt x="930" y="1032"/>
                </a:lnTo>
                <a:lnTo>
                  <a:pt x="919" y="1016"/>
                </a:lnTo>
                <a:lnTo>
                  <a:pt x="909" y="1001"/>
                </a:lnTo>
                <a:lnTo>
                  <a:pt x="902" y="987"/>
                </a:lnTo>
                <a:lnTo>
                  <a:pt x="895" y="975"/>
                </a:lnTo>
                <a:lnTo>
                  <a:pt x="888" y="956"/>
                </a:lnTo>
                <a:lnTo>
                  <a:pt x="885" y="949"/>
                </a:lnTo>
                <a:lnTo>
                  <a:pt x="1079" y="917"/>
                </a:lnTo>
                <a:lnTo>
                  <a:pt x="1079" y="917"/>
                </a:lnTo>
                <a:lnTo>
                  <a:pt x="1080" y="921"/>
                </a:lnTo>
                <a:lnTo>
                  <a:pt x="1081" y="923"/>
                </a:lnTo>
                <a:lnTo>
                  <a:pt x="1086" y="928"/>
                </a:lnTo>
                <a:lnTo>
                  <a:pt x="1086" y="928"/>
                </a:lnTo>
                <a:lnTo>
                  <a:pt x="1089" y="930"/>
                </a:lnTo>
                <a:lnTo>
                  <a:pt x="1092" y="930"/>
                </a:lnTo>
                <a:lnTo>
                  <a:pt x="1096" y="930"/>
                </a:lnTo>
                <a:lnTo>
                  <a:pt x="1101" y="927"/>
                </a:lnTo>
                <a:lnTo>
                  <a:pt x="1105" y="925"/>
                </a:lnTo>
                <a:lnTo>
                  <a:pt x="1109" y="921"/>
                </a:lnTo>
                <a:lnTo>
                  <a:pt x="1113" y="916"/>
                </a:lnTo>
                <a:lnTo>
                  <a:pt x="1117" y="911"/>
                </a:lnTo>
                <a:lnTo>
                  <a:pt x="1117" y="911"/>
                </a:lnTo>
                <a:lnTo>
                  <a:pt x="1119" y="905"/>
                </a:lnTo>
                <a:lnTo>
                  <a:pt x="1119" y="900"/>
                </a:lnTo>
                <a:lnTo>
                  <a:pt x="1117" y="897"/>
                </a:lnTo>
                <a:lnTo>
                  <a:pt x="1114" y="893"/>
                </a:lnTo>
                <a:lnTo>
                  <a:pt x="1107" y="888"/>
                </a:lnTo>
                <a:lnTo>
                  <a:pt x="1103" y="887"/>
                </a:lnTo>
                <a:lnTo>
                  <a:pt x="1103" y="887"/>
                </a:lnTo>
                <a:lnTo>
                  <a:pt x="1098" y="799"/>
                </a:lnTo>
                <a:lnTo>
                  <a:pt x="1096" y="738"/>
                </a:lnTo>
                <a:lnTo>
                  <a:pt x="1094" y="717"/>
                </a:lnTo>
                <a:lnTo>
                  <a:pt x="1092" y="710"/>
                </a:lnTo>
                <a:lnTo>
                  <a:pt x="1092" y="710"/>
                </a:lnTo>
                <a:close/>
                <a:moveTo>
                  <a:pt x="955" y="765"/>
                </a:moveTo>
                <a:lnTo>
                  <a:pt x="955" y="765"/>
                </a:lnTo>
                <a:lnTo>
                  <a:pt x="961" y="778"/>
                </a:lnTo>
                <a:lnTo>
                  <a:pt x="974" y="805"/>
                </a:lnTo>
                <a:lnTo>
                  <a:pt x="991" y="836"/>
                </a:lnTo>
                <a:lnTo>
                  <a:pt x="998" y="848"/>
                </a:lnTo>
                <a:lnTo>
                  <a:pt x="1006" y="855"/>
                </a:lnTo>
                <a:lnTo>
                  <a:pt x="1006" y="855"/>
                </a:lnTo>
                <a:lnTo>
                  <a:pt x="1055" y="893"/>
                </a:lnTo>
                <a:lnTo>
                  <a:pt x="1069" y="908"/>
                </a:lnTo>
                <a:lnTo>
                  <a:pt x="881" y="925"/>
                </a:lnTo>
                <a:lnTo>
                  <a:pt x="881" y="925"/>
                </a:lnTo>
                <a:lnTo>
                  <a:pt x="881" y="917"/>
                </a:lnTo>
                <a:lnTo>
                  <a:pt x="881" y="898"/>
                </a:lnTo>
                <a:lnTo>
                  <a:pt x="883" y="884"/>
                </a:lnTo>
                <a:lnTo>
                  <a:pt x="885" y="870"/>
                </a:lnTo>
                <a:lnTo>
                  <a:pt x="890" y="854"/>
                </a:lnTo>
                <a:lnTo>
                  <a:pt x="895" y="838"/>
                </a:lnTo>
                <a:lnTo>
                  <a:pt x="895" y="838"/>
                </a:lnTo>
                <a:lnTo>
                  <a:pt x="902" y="822"/>
                </a:lnTo>
                <a:lnTo>
                  <a:pt x="912" y="808"/>
                </a:lnTo>
                <a:lnTo>
                  <a:pt x="920" y="795"/>
                </a:lnTo>
                <a:lnTo>
                  <a:pt x="930" y="785"/>
                </a:lnTo>
                <a:lnTo>
                  <a:pt x="939" y="776"/>
                </a:lnTo>
                <a:lnTo>
                  <a:pt x="946" y="770"/>
                </a:lnTo>
                <a:lnTo>
                  <a:pt x="952" y="766"/>
                </a:lnTo>
                <a:lnTo>
                  <a:pt x="955" y="765"/>
                </a:lnTo>
                <a:lnTo>
                  <a:pt x="955" y="765"/>
                </a:lnTo>
                <a:close/>
                <a:moveTo>
                  <a:pt x="992" y="755"/>
                </a:moveTo>
                <a:lnTo>
                  <a:pt x="992" y="755"/>
                </a:lnTo>
                <a:lnTo>
                  <a:pt x="1006" y="759"/>
                </a:lnTo>
                <a:lnTo>
                  <a:pt x="1014" y="761"/>
                </a:lnTo>
                <a:lnTo>
                  <a:pt x="1018" y="763"/>
                </a:lnTo>
                <a:lnTo>
                  <a:pt x="1020" y="761"/>
                </a:lnTo>
                <a:lnTo>
                  <a:pt x="1020" y="761"/>
                </a:lnTo>
                <a:lnTo>
                  <a:pt x="1034" y="744"/>
                </a:lnTo>
                <a:lnTo>
                  <a:pt x="1034" y="744"/>
                </a:lnTo>
                <a:lnTo>
                  <a:pt x="1035" y="746"/>
                </a:lnTo>
                <a:lnTo>
                  <a:pt x="1041" y="744"/>
                </a:lnTo>
                <a:lnTo>
                  <a:pt x="1041" y="744"/>
                </a:lnTo>
                <a:lnTo>
                  <a:pt x="1053" y="744"/>
                </a:lnTo>
                <a:lnTo>
                  <a:pt x="1059" y="743"/>
                </a:lnTo>
                <a:lnTo>
                  <a:pt x="1061" y="742"/>
                </a:lnTo>
                <a:lnTo>
                  <a:pt x="1062" y="741"/>
                </a:lnTo>
                <a:lnTo>
                  <a:pt x="1062" y="716"/>
                </a:lnTo>
                <a:lnTo>
                  <a:pt x="1062" y="710"/>
                </a:lnTo>
                <a:lnTo>
                  <a:pt x="1083" y="707"/>
                </a:lnTo>
                <a:lnTo>
                  <a:pt x="1090" y="883"/>
                </a:lnTo>
                <a:lnTo>
                  <a:pt x="1083" y="887"/>
                </a:lnTo>
                <a:lnTo>
                  <a:pt x="1083" y="887"/>
                </a:lnTo>
                <a:lnTo>
                  <a:pt x="1053" y="863"/>
                </a:lnTo>
                <a:lnTo>
                  <a:pt x="1031" y="843"/>
                </a:lnTo>
                <a:lnTo>
                  <a:pt x="1023" y="834"/>
                </a:lnTo>
                <a:lnTo>
                  <a:pt x="1017" y="827"/>
                </a:lnTo>
                <a:lnTo>
                  <a:pt x="1017" y="827"/>
                </a:lnTo>
                <a:lnTo>
                  <a:pt x="1008" y="814"/>
                </a:lnTo>
                <a:lnTo>
                  <a:pt x="1001" y="798"/>
                </a:lnTo>
                <a:lnTo>
                  <a:pt x="992" y="780"/>
                </a:lnTo>
                <a:lnTo>
                  <a:pt x="992" y="755"/>
                </a:lnTo>
                <a:close/>
                <a:moveTo>
                  <a:pt x="889" y="405"/>
                </a:moveTo>
                <a:lnTo>
                  <a:pt x="889" y="405"/>
                </a:lnTo>
                <a:lnTo>
                  <a:pt x="906" y="409"/>
                </a:lnTo>
                <a:lnTo>
                  <a:pt x="906" y="409"/>
                </a:lnTo>
                <a:lnTo>
                  <a:pt x="908" y="410"/>
                </a:lnTo>
                <a:lnTo>
                  <a:pt x="911" y="413"/>
                </a:lnTo>
                <a:lnTo>
                  <a:pt x="913" y="415"/>
                </a:lnTo>
                <a:lnTo>
                  <a:pt x="913" y="415"/>
                </a:lnTo>
                <a:lnTo>
                  <a:pt x="911" y="415"/>
                </a:lnTo>
                <a:lnTo>
                  <a:pt x="908" y="416"/>
                </a:lnTo>
                <a:lnTo>
                  <a:pt x="906" y="419"/>
                </a:lnTo>
                <a:lnTo>
                  <a:pt x="906" y="419"/>
                </a:lnTo>
                <a:lnTo>
                  <a:pt x="901" y="425"/>
                </a:lnTo>
                <a:lnTo>
                  <a:pt x="899" y="432"/>
                </a:lnTo>
                <a:lnTo>
                  <a:pt x="899" y="432"/>
                </a:lnTo>
                <a:lnTo>
                  <a:pt x="899" y="438"/>
                </a:lnTo>
                <a:lnTo>
                  <a:pt x="901" y="448"/>
                </a:lnTo>
                <a:lnTo>
                  <a:pt x="907" y="475"/>
                </a:lnTo>
                <a:lnTo>
                  <a:pt x="916" y="513"/>
                </a:lnTo>
                <a:lnTo>
                  <a:pt x="902" y="516"/>
                </a:lnTo>
                <a:lnTo>
                  <a:pt x="913" y="582"/>
                </a:lnTo>
                <a:lnTo>
                  <a:pt x="906" y="588"/>
                </a:lnTo>
                <a:lnTo>
                  <a:pt x="906" y="588"/>
                </a:lnTo>
                <a:lnTo>
                  <a:pt x="885" y="533"/>
                </a:lnTo>
                <a:lnTo>
                  <a:pt x="872" y="493"/>
                </a:lnTo>
                <a:lnTo>
                  <a:pt x="868" y="479"/>
                </a:lnTo>
                <a:lnTo>
                  <a:pt x="867" y="474"/>
                </a:lnTo>
                <a:lnTo>
                  <a:pt x="868" y="471"/>
                </a:lnTo>
                <a:lnTo>
                  <a:pt x="868" y="471"/>
                </a:lnTo>
                <a:lnTo>
                  <a:pt x="868" y="464"/>
                </a:lnTo>
                <a:lnTo>
                  <a:pt x="868" y="459"/>
                </a:lnTo>
                <a:lnTo>
                  <a:pt x="866" y="455"/>
                </a:lnTo>
                <a:lnTo>
                  <a:pt x="864" y="451"/>
                </a:lnTo>
                <a:lnTo>
                  <a:pt x="864" y="451"/>
                </a:lnTo>
                <a:lnTo>
                  <a:pt x="862" y="442"/>
                </a:lnTo>
                <a:lnTo>
                  <a:pt x="858" y="433"/>
                </a:lnTo>
                <a:lnTo>
                  <a:pt x="853" y="422"/>
                </a:lnTo>
                <a:lnTo>
                  <a:pt x="864" y="415"/>
                </a:lnTo>
                <a:lnTo>
                  <a:pt x="864" y="415"/>
                </a:lnTo>
                <a:lnTo>
                  <a:pt x="878" y="409"/>
                </a:lnTo>
                <a:lnTo>
                  <a:pt x="889" y="405"/>
                </a:lnTo>
                <a:lnTo>
                  <a:pt x="889" y="405"/>
                </a:lnTo>
                <a:close/>
                <a:moveTo>
                  <a:pt x="513" y="741"/>
                </a:moveTo>
                <a:lnTo>
                  <a:pt x="545" y="821"/>
                </a:lnTo>
                <a:lnTo>
                  <a:pt x="538" y="834"/>
                </a:lnTo>
                <a:lnTo>
                  <a:pt x="538" y="834"/>
                </a:lnTo>
                <a:lnTo>
                  <a:pt x="529" y="836"/>
                </a:lnTo>
                <a:lnTo>
                  <a:pt x="523" y="836"/>
                </a:lnTo>
                <a:lnTo>
                  <a:pt x="522" y="836"/>
                </a:lnTo>
                <a:lnTo>
                  <a:pt x="521" y="834"/>
                </a:lnTo>
                <a:lnTo>
                  <a:pt x="521" y="834"/>
                </a:lnTo>
                <a:lnTo>
                  <a:pt x="519" y="831"/>
                </a:lnTo>
                <a:lnTo>
                  <a:pt x="517" y="824"/>
                </a:lnTo>
                <a:lnTo>
                  <a:pt x="511" y="811"/>
                </a:lnTo>
                <a:lnTo>
                  <a:pt x="500" y="793"/>
                </a:lnTo>
                <a:lnTo>
                  <a:pt x="500" y="793"/>
                </a:lnTo>
                <a:lnTo>
                  <a:pt x="493" y="783"/>
                </a:lnTo>
                <a:lnTo>
                  <a:pt x="484" y="774"/>
                </a:lnTo>
                <a:lnTo>
                  <a:pt x="476" y="766"/>
                </a:lnTo>
                <a:lnTo>
                  <a:pt x="467" y="760"/>
                </a:lnTo>
                <a:lnTo>
                  <a:pt x="454" y="750"/>
                </a:lnTo>
                <a:lnTo>
                  <a:pt x="448" y="748"/>
                </a:lnTo>
                <a:lnTo>
                  <a:pt x="448" y="748"/>
                </a:lnTo>
                <a:lnTo>
                  <a:pt x="451" y="744"/>
                </a:lnTo>
                <a:lnTo>
                  <a:pt x="460" y="737"/>
                </a:lnTo>
                <a:lnTo>
                  <a:pt x="471" y="730"/>
                </a:lnTo>
                <a:lnTo>
                  <a:pt x="476" y="727"/>
                </a:lnTo>
                <a:lnTo>
                  <a:pt x="479" y="727"/>
                </a:lnTo>
                <a:lnTo>
                  <a:pt x="479" y="727"/>
                </a:lnTo>
                <a:lnTo>
                  <a:pt x="487" y="731"/>
                </a:lnTo>
                <a:lnTo>
                  <a:pt x="493" y="735"/>
                </a:lnTo>
                <a:lnTo>
                  <a:pt x="500" y="741"/>
                </a:lnTo>
                <a:lnTo>
                  <a:pt x="513" y="7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2E5978C6-049A-4212-A19D-A43BE2607204}"/>
              </a:ext>
            </a:extLst>
          </p:cNvPr>
          <p:cNvSpPr>
            <a:spLocks noEditPoints="1"/>
          </p:cNvSpPr>
          <p:nvPr/>
        </p:nvSpPr>
        <p:spPr bwMode="auto">
          <a:xfrm>
            <a:off x="7909337" y="4713215"/>
            <a:ext cx="1629338" cy="1583513"/>
          </a:xfrm>
          <a:custGeom>
            <a:avLst/>
            <a:gdLst>
              <a:gd name="T0" fmla="*/ 537 w 1280"/>
              <a:gd name="T1" fmla="*/ 481 h 1244"/>
              <a:gd name="T2" fmla="*/ 411 w 1280"/>
              <a:gd name="T3" fmla="*/ 540 h 1244"/>
              <a:gd name="T4" fmla="*/ 398 w 1280"/>
              <a:gd name="T5" fmla="*/ 570 h 1244"/>
              <a:gd name="T6" fmla="*/ 417 w 1280"/>
              <a:gd name="T7" fmla="*/ 608 h 1244"/>
              <a:gd name="T8" fmla="*/ 302 w 1280"/>
              <a:gd name="T9" fmla="*/ 549 h 1244"/>
              <a:gd name="T10" fmla="*/ 178 w 1280"/>
              <a:gd name="T11" fmla="*/ 751 h 1244"/>
              <a:gd name="T12" fmla="*/ 225 w 1280"/>
              <a:gd name="T13" fmla="*/ 784 h 1244"/>
              <a:gd name="T14" fmla="*/ 2 w 1280"/>
              <a:gd name="T15" fmla="*/ 996 h 1244"/>
              <a:gd name="T16" fmla="*/ 169 w 1280"/>
              <a:gd name="T17" fmla="*/ 1240 h 1244"/>
              <a:gd name="T18" fmla="*/ 439 w 1280"/>
              <a:gd name="T19" fmla="*/ 1094 h 1244"/>
              <a:gd name="T20" fmla="*/ 421 w 1280"/>
              <a:gd name="T21" fmla="*/ 860 h 1244"/>
              <a:gd name="T22" fmla="*/ 570 w 1280"/>
              <a:gd name="T23" fmla="*/ 999 h 1244"/>
              <a:gd name="T24" fmla="*/ 590 w 1280"/>
              <a:gd name="T25" fmla="*/ 1061 h 1244"/>
              <a:gd name="T26" fmla="*/ 687 w 1280"/>
              <a:gd name="T27" fmla="*/ 1099 h 1244"/>
              <a:gd name="T28" fmla="*/ 765 w 1280"/>
              <a:gd name="T29" fmla="*/ 1046 h 1244"/>
              <a:gd name="T30" fmla="*/ 1026 w 1280"/>
              <a:gd name="T31" fmla="*/ 1243 h 1244"/>
              <a:gd name="T32" fmla="*/ 1247 w 1280"/>
              <a:gd name="T33" fmla="*/ 1037 h 1244"/>
              <a:gd name="T34" fmla="*/ 1242 w 1280"/>
              <a:gd name="T35" fmla="*/ 923 h 1244"/>
              <a:gd name="T36" fmla="*/ 999 w 1280"/>
              <a:gd name="T37" fmla="*/ 748 h 1244"/>
              <a:gd name="T38" fmla="*/ 843 w 1280"/>
              <a:gd name="T39" fmla="*/ 826 h 1244"/>
              <a:gd name="T40" fmla="*/ 808 w 1280"/>
              <a:gd name="T41" fmla="*/ 787 h 1244"/>
              <a:gd name="T42" fmla="*/ 873 w 1280"/>
              <a:gd name="T43" fmla="*/ 657 h 1244"/>
              <a:gd name="T44" fmla="*/ 957 w 1280"/>
              <a:gd name="T45" fmla="*/ 499 h 1244"/>
              <a:gd name="T46" fmla="*/ 1012 w 1280"/>
              <a:gd name="T47" fmla="*/ 286 h 1244"/>
              <a:gd name="T48" fmla="*/ 885 w 1280"/>
              <a:gd name="T49" fmla="*/ 187 h 1244"/>
              <a:gd name="T50" fmla="*/ 791 w 1280"/>
              <a:gd name="T51" fmla="*/ 68 h 1244"/>
              <a:gd name="T52" fmla="*/ 688 w 1280"/>
              <a:gd name="T53" fmla="*/ 10 h 1244"/>
              <a:gd name="T54" fmla="*/ 624 w 1280"/>
              <a:gd name="T55" fmla="*/ 64 h 1244"/>
              <a:gd name="T56" fmla="*/ 635 w 1280"/>
              <a:gd name="T57" fmla="*/ 113 h 1244"/>
              <a:gd name="T58" fmla="*/ 696 w 1280"/>
              <a:gd name="T59" fmla="*/ 209 h 1244"/>
              <a:gd name="T60" fmla="*/ 640 w 1280"/>
              <a:gd name="T61" fmla="*/ 260 h 1244"/>
              <a:gd name="T62" fmla="*/ 606 w 1280"/>
              <a:gd name="T63" fmla="*/ 224 h 1244"/>
              <a:gd name="T64" fmla="*/ 727 w 1280"/>
              <a:gd name="T65" fmla="*/ 409 h 1244"/>
              <a:gd name="T66" fmla="*/ 714 w 1280"/>
              <a:gd name="T67" fmla="*/ 570 h 1244"/>
              <a:gd name="T68" fmla="*/ 528 w 1280"/>
              <a:gd name="T69" fmla="*/ 780 h 1244"/>
              <a:gd name="T70" fmla="*/ 439 w 1280"/>
              <a:gd name="T71" fmla="*/ 585 h 1244"/>
              <a:gd name="T72" fmla="*/ 578 w 1280"/>
              <a:gd name="T73" fmla="*/ 488 h 1244"/>
              <a:gd name="T74" fmla="*/ 534 w 1280"/>
              <a:gd name="T75" fmla="*/ 887 h 1244"/>
              <a:gd name="T76" fmla="*/ 857 w 1280"/>
              <a:gd name="T77" fmla="*/ 964 h 1244"/>
              <a:gd name="T78" fmla="*/ 942 w 1280"/>
              <a:gd name="T79" fmla="*/ 810 h 1244"/>
              <a:gd name="T80" fmla="*/ 1195 w 1280"/>
              <a:gd name="T81" fmla="*/ 934 h 1244"/>
              <a:gd name="T82" fmla="*/ 1038 w 1280"/>
              <a:gd name="T83" fmla="*/ 979 h 1244"/>
              <a:gd name="T84" fmla="*/ 951 w 1280"/>
              <a:gd name="T85" fmla="*/ 1047 h 1244"/>
              <a:gd name="T86" fmla="*/ 1047 w 1280"/>
              <a:gd name="T87" fmla="*/ 1082 h 1244"/>
              <a:gd name="T88" fmla="*/ 1066 w 1280"/>
              <a:gd name="T89" fmla="*/ 1046 h 1244"/>
              <a:gd name="T90" fmla="*/ 1173 w 1280"/>
              <a:gd name="T91" fmla="*/ 1120 h 1244"/>
              <a:gd name="T92" fmla="*/ 941 w 1280"/>
              <a:gd name="T93" fmla="*/ 1201 h 1244"/>
              <a:gd name="T94" fmla="*/ 736 w 1280"/>
              <a:gd name="T95" fmla="*/ 833 h 1244"/>
              <a:gd name="T96" fmla="*/ 744 w 1280"/>
              <a:gd name="T97" fmla="*/ 705 h 1244"/>
              <a:gd name="T98" fmla="*/ 764 w 1280"/>
              <a:gd name="T99" fmla="*/ 861 h 1244"/>
              <a:gd name="T100" fmla="*/ 419 w 1280"/>
              <a:gd name="T101" fmla="*/ 971 h 1244"/>
              <a:gd name="T102" fmla="*/ 309 w 1280"/>
              <a:gd name="T103" fmla="*/ 1201 h 1244"/>
              <a:gd name="T104" fmla="*/ 50 w 1280"/>
              <a:gd name="T105" fmla="*/ 1100 h 1244"/>
              <a:gd name="T106" fmla="*/ 132 w 1280"/>
              <a:gd name="T107" fmla="*/ 844 h 1244"/>
              <a:gd name="T108" fmla="*/ 211 w 1280"/>
              <a:gd name="T109" fmla="*/ 1031 h 1244"/>
              <a:gd name="T110" fmla="*/ 315 w 1280"/>
              <a:gd name="T111" fmla="*/ 943 h 1244"/>
              <a:gd name="T112" fmla="*/ 276 w 1280"/>
              <a:gd name="T113" fmla="*/ 861 h 1244"/>
              <a:gd name="T114" fmla="*/ 329 w 1280"/>
              <a:gd name="T115" fmla="*/ 854 h 1244"/>
              <a:gd name="T116" fmla="*/ 240 w 1280"/>
              <a:gd name="T117" fmla="*/ 866 h 1244"/>
              <a:gd name="T118" fmla="*/ 328 w 1280"/>
              <a:gd name="T119" fmla="*/ 783 h 1244"/>
              <a:gd name="T120" fmla="*/ 280 w 1280"/>
              <a:gd name="T121" fmla="*/ 797 h 1244"/>
              <a:gd name="T122" fmla="*/ 335 w 1280"/>
              <a:gd name="T123" fmla="*/ 738 h 1244"/>
              <a:gd name="T124" fmla="*/ 667 w 1280"/>
              <a:gd name="T125" fmla="*/ 928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80" h="1244">
                <a:moveTo>
                  <a:pt x="575" y="258"/>
                </a:moveTo>
                <a:lnTo>
                  <a:pt x="575" y="258"/>
                </a:lnTo>
                <a:lnTo>
                  <a:pt x="590" y="266"/>
                </a:lnTo>
                <a:lnTo>
                  <a:pt x="604" y="274"/>
                </a:lnTo>
                <a:lnTo>
                  <a:pt x="614" y="281"/>
                </a:lnTo>
                <a:lnTo>
                  <a:pt x="614" y="281"/>
                </a:lnTo>
                <a:lnTo>
                  <a:pt x="625" y="291"/>
                </a:lnTo>
                <a:lnTo>
                  <a:pt x="639" y="305"/>
                </a:lnTo>
                <a:lnTo>
                  <a:pt x="655" y="322"/>
                </a:lnTo>
                <a:lnTo>
                  <a:pt x="676" y="342"/>
                </a:lnTo>
                <a:lnTo>
                  <a:pt x="650" y="368"/>
                </a:lnTo>
                <a:lnTo>
                  <a:pt x="650" y="368"/>
                </a:lnTo>
                <a:lnTo>
                  <a:pt x="609" y="405"/>
                </a:lnTo>
                <a:lnTo>
                  <a:pt x="580" y="435"/>
                </a:lnTo>
                <a:lnTo>
                  <a:pt x="567" y="448"/>
                </a:lnTo>
                <a:lnTo>
                  <a:pt x="558" y="460"/>
                </a:lnTo>
                <a:lnTo>
                  <a:pt x="558" y="460"/>
                </a:lnTo>
                <a:lnTo>
                  <a:pt x="548" y="471"/>
                </a:lnTo>
                <a:lnTo>
                  <a:pt x="537" y="481"/>
                </a:lnTo>
                <a:lnTo>
                  <a:pt x="526" y="491"/>
                </a:lnTo>
                <a:lnTo>
                  <a:pt x="513" y="498"/>
                </a:lnTo>
                <a:lnTo>
                  <a:pt x="492" y="512"/>
                </a:lnTo>
                <a:lnTo>
                  <a:pt x="484" y="517"/>
                </a:lnTo>
                <a:lnTo>
                  <a:pt x="484" y="517"/>
                </a:lnTo>
                <a:lnTo>
                  <a:pt x="468" y="520"/>
                </a:lnTo>
                <a:lnTo>
                  <a:pt x="455" y="524"/>
                </a:lnTo>
                <a:lnTo>
                  <a:pt x="455" y="524"/>
                </a:lnTo>
                <a:lnTo>
                  <a:pt x="443" y="521"/>
                </a:lnTo>
                <a:lnTo>
                  <a:pt x="434" y="521"/>
                </a:lnTo>
                <a:lnTo>
                  <a:pt x="429" y="521"/>
                </a:lnTo>
                <a:lnTo>
                  <a:pt x="429" y="521"/>
                </a:lnTo>
                <a:lnTo>
                  <a:pt x="423" y="528"/>
                </a:lnTo>
                <a:lnTo>
                  <a:pt x="419" y="531"/>
                </a:lnTo>
                <a:lnTo>
                  <a:pt x="419" y="531"/>
                </a:lnTo>
                <a:lnTo>
                  <a:pt x="416" y="536"/>
                </a:lnTo>
                <a:lnTo>
                  <a:pt x="412" y="541"/>
                </a:lnTo>
                <a:lnTo>
                  <a:pt x="412" y="541"/>
                </a:lnTo>
                <a:lnTo>
                  <a:pt x="411" y="540"/>
                </a:lnTo>
                <a:lnTo>
                  <a:pt x="409" y="541"/>
                </a:lnTo>
                <a:lnTo>
                  <a:pt x="406" y="544"/>
                </a:lnTo>
                <a:lnTo>
                  <a:pt x="406" y="544"/>
                </a:lnTo>
                <a:lnTo>
                  <a:pt x="401" y="552"/>
                </a:lnTo>
                <a:lnTo>
                  <a:pt x="396" y="557"/>
                </a:lnTo>
                <a:lnTo>
                  <a:pt x="396" y="557"/>
                </a:lnTo>
                <a:lnTo>
                  <a:pt x="382" y="566"/>
                </a:lnTo>
                <a:lnTo>
                  <a:pt x="375" y="572"/>
                </a:lnTo>
                <a:lnTo>
                  <a:pt x="372" y="575"/>
                </a:lnTo>
                <a:lnTo>
                  <a:pt x="373" y="577"/>
                </a:lnTo>
                <a:lnTo>
                  <a:pt x="373" y="577"/>
                </a:lnTo>
                <a:lnTo>
                  <a:pt x="377" y="583"/>
                </a:lnTo>
                <a:lnTo>
                  <a:pt x="378" y="585"/>
                </a:lnTo>
                <a:lnTo>
                  <a:pt x="381" y="585"/>
                </a:lnTo>
                <a:lnTo>
                  <a:pt x="381" y="585"/>
                </a:lnTo>
                <a:lnTo>
                  <a:pt x="385" y="582"/>
                </a:lnTo>
                <a:lnTo>
                  <a:pt x="391" y="577"/>
                </a:lnTo>
                <a:lnTo>
                  <a:pt x="396" y="572"/>
                </a:lnTo>
                <a:lnTo>
                  <a:pt x="398" y="570"/>
                </a:lnTo>
                <a:lnTo>
                  <a:pt x="398" y="570"/>
                </a:lnTo>
                <a:lnTo>
                  <a:pt x="402" y="571"/>
                </a:lnTo>
                <a:lnTo>
                  <a:pt x="403" y="572"/>
                </a:lnTo>
                <a:lnTo>
                  <a:pt x="403" y="575"/>
                </a:lnTo>
                <a:lnTo>
                  <a:pt x="403" y="575"/>
                </a:lnTo>
                <a:lnTo>
                  <a:pt x="404" y="578"/>
                </a:lnTo>
                <a:lnTo>
                  <a:pt x="407" y="580"/>
                </a:lnTo>
                <a:lnTo>
                  <a:pt x="409" y="580"/>
                </a:lnTo>
                <a:lnTo>
                  <a:pt x="409" y="580"/>
                </a:lnTo>
                <a:lnTo>
                  <a:pt x="417" y="578"/>
                </a:lnTo>
                <a:lnTo>
                  <a:pt x="419" y="578"/>
                </a:lnTo>
                <a:lnTo>
                  <a:pt x="421" y="578"/>
                </a:lnTo>
                <a:lnTo>
                  <a:pt x="422" y="580"/>
                </a:lnTo>
                <a:lnTo>
                  <a:pt x="422" y="580"/>
                </a:lnTo>
                <a:lnTo>
                  <a:pt x="422" y="585"/>
                </a:lnTo>
                <a:lnTo>
                  <a:pt x="419" y="592"/>
                </a:lnTo>
                <a:lnTo>
                  <a:pt x="418" y="601"/>
                </a:lnTo>
                <a:lnTo>
                  <a:pt x="417" y="608"/>
                </a:lnTo>
                <a:lnTo>
                  <a:pt x="417" y="608"/>
                </a:lnTo>
                <a:lnTo>
                  <a:pt x="416" y="613"/>
                </a:lnTo>
                <a:lnTo>
                  <a:pt x="412" y="622"/>
                </a:lnTo>
                <a:lnTo>
                  <a:pt x="403" y="642"/>
                </a:lnTo>
                <a:lnTo>
                  <a:pt x="391" y="669"/>
                </a:lnTo>
                <a:lnTo>
                  <a:pt x="360" y="662"/>
                </a:lnTo>
                <a:lnTo>
                  <a:pt x="360" y="662"/>
                </a:lnTo>
                <a:lnTo>
                  <a:pt x="365" y="638"/>
                </a:lnTo>
                <a:lnTo>
                  <a:pt x="367" y="621"/>
                </a:lnTo>
                <a:lnTo>
                  <a:pt x="368" y="614"/>
                </a:lnTo>
                <a:lnTo>
                  <a:pt x="367" y="611"/>
                </a:lnTo>
                <a:lnTo>
                  <a:pt x="367" y="611"/>
                </a:lnTo>
                <a:lnTo>
                  <a:pt x="361" y="601"/>
                </a:lnTo>
                <a:lnTo>
                  <a:pt x="347" y="585"/>
                </a:lnTo>
                <a:lnTo>
                  <a:pt x="331" y="567"/>
                </a:lnTo>
                <a:lnTo>
                  <a:pt x="324" y="561"/>
                </a:lnTo>
                <a:lnTo>
                  <a:pt x="316" y="557"/>
                </a:lnTo>
                <a:lnTo>
                  <a:pt x="316" y="557"/>
                </a:lnTo>
                <a:lnTo>
                  <a:pt x="308" y="552"/>
                </a:lnTo>
                <a:lnTo>
                  <a:pt x="302" y="549"/>
                </a:lnTo>
                <a:lnTo>
                  <a:pt x="297" y="548"/>
                </a:lnTo>
                <a:lnTo>
                  <a:pt x="288" y="546"/>
                </a:lnTo>
                <a:lnTo>
                  <a:pt x="288" y="546"/>
                </a:lnTo>
                <a:lnTo>
                  <a:pt x="264" y="548"/>
                </a:lnTo>
                <a:lnTo>
                  <a:pt x="226" y="550"/>
                </a:lnTo>
                <a:lnTo>
                  <a:pt x="207" y="551"/>
                </a:lnTo>
                <a:lnTo>
                  <a:pt x="191" y="554"/>
                </a:lnTo>
                <a:lnTo>
                  <a:pt x="181" y="556"/>
                </a:lnTo>
                <a:lnTo>
                  <a:pt x="179" y="557"/>
                </a:lnTo>
                <a:lnTo>
                  <a:pt x="178" y="560"/>
                </a:lnTo>
                <a:lnTo>
                  <a:pt x="178" y="560"/>
                </a:lnTo>
                <a:lnTo>
                  <a:pt x="181" y="565"/>
                </a:lnTo>
                <a:lnTo>
                  <a:pt x="185" y="567"/>
                </a:lnTo>
                <a:lnTo>
                  <a:pt x="189" y="570"/>
                </a:lnTo>
                <a:lnTo>
                  <a:pt x="189" y="570"/>
                </a:lnTo>
                <a:lnTo>
                  <a:pt x="181" y="660"/>
                </a:lnTo>
                <a:lnTo>
                  <a:pt x="178" y="723"/>
                </a:lnTo>
                <a:lnTo>
                  <a:pt x="176" y="745"/>
                </a:lnTo>
                <a:lnTo>
                  <a:pt x="178" y="751"/>
                </a:lnTo>
                <a:lnTo>
                  <a:pt x="178" y="753"/>
                </a:lnTo>
                <a:lnTo>
                  <a:pt x="178" y="753"/>
                </a:lnTo>
                <a:lnTo>
                  <a:pt x="184" y="756"/>
                </a:lnTo>
                <a:lnTo>
                  <a:pt x="190" y="757"/>
                </a:lnTo>
                <a:lnTo>
                  <a:pt x="199" y="759"/>
                </a:lnTo>
                <a:lnTo>
                  <a:pt x="199" y="759"/>
                </a:lnTo>
                <a:lnTo>
                  <a:pt x="248" y="762"/>
                </a:lnTo>
                <a:lnTo>
                  <a:pt x="297" y="764"/>
                </a:lnTo>
                <a:lnTo>
                  <a:pt x="293" y="772"/>
                </a:lnTo>
                <a:lnTo>
                  <a:pt x="288" y="774"/>
                </a:lnTo>
                <a:lnTo>
                  <a:pt x="216" y="772"/>
                </a:lnTo>
                <a:lnTo>
                  <a:pt x="216" y="772"/>
                </a:lnTo>
                <a:lnTo>
                  <a:pt x="212" y="773"/>
                </a:lnTo>
                <a:lnTo>
                  <a:pt x="210" y="776"/>
                </a:lnTo>
                <a:lnTo>
                  <a:pt x="209" y="776"/>
                </a:lnTo>
                <a:lnTo>
                  <a:pt x="209" y="777"/>
                </a:lnTo>
                <a:lnTo>
                  <a:pt x="209" y="777"/>
                </a:lnTo>
                <a:lnTo>
                  <a:pt x="217" y="782"/>
                </a:lnTo>
                <a:lnTo>
                  <a:pt x="225" y="784"/>
                </a:lnTo>
                <a:lnTo>
                  <a:pt x="225" y="784"/>
                </a:lnTo>
                <a:lnTo>
                  <a:pt x="201" y="789"/>
                </a:lnTo>
                <a:lnTo>
                  <a:pt x="176" y="795"/>
                </a:lnTo>
                <a:lnTo>
                  <a:pt x="147" y="805"/>
                </a:lnTo>
                <a:lnTo>
                  <a:pt x="132" y="813"/>
                </a:lnTo>
                <a:lnTo>
                  <a:pt x="116" y="820"/>
                </a:lnTo>
                <a:lnTo>
                  <a:pt x="100" y="829"/>
                </a:lnTo>
                <a:lnTo>
                  <a:pt x="85" y="839"/>
                </a:lnTo>
                <a:lnTo>
                  <a:pt x="70" y="850"/>
                </a:lnTo>
                <a:lnTo>
                  <a:pt x="56" y="862"/>
                </a:lnTo>
                <a:lnTo>
                  <a:pt x="45" y="876"/>
                </a:lnTo>
                <a:lnTo>
                  <a:pt x="35" y="892"/>
                </a:lnTo>
                <a:lnTo>
                  <a:pt x="35" y="892"/>
                </a:lnTo>
                <a:lnTo>
                  <a:pt x="26" y="908"/>
                </a:lnTo>
                <a:lnTo>
                  <a:pt x="19" y="925"/>
                </a:lnTo>
                <a:lnTo>
                  <a:pt x="13" y="943"/>
                </a:lnTo>
                <a:lnTo>
                  <a:pt x="8" y="960"/>
                </a:lnTo>
                <a:lnTo>
                  <a:pt x="4" y="979"/>
                </a:lnTo>
                <a:lnTo>
                  <a:pt x="2" y="996"/>
                </a:lnTo>
                <a:lnTo>
                  <a:pt x="0" y="1015"/>
                </a:lnTo>
                <a:lnTo>
                  <a:pt x="0" y="1033"/>
                </a:lnTo>
                <a:lnTo>
                  <a:pt x="2" y="1053"/>
                </a:lnTo>
                <a:lnTo>
                  <a:pt x="5" y="1072"/>
                </a:lnTo>
                <a:lnTo>
                  <a:pt x="9" y="1090"/>
                </a:lnTo>
                <a:lnTo>
                  <a:pt x="15" y="1109"/>
                </a:lnTo>
                <a:lnTo>
                  <a:pt x="23" y="1127"/>
                </a:lnTo>
                <a:lnTo>
                  <a:pt x="31" y="1145"/>
                </a:lnTo>
                <a:lnTo>
                  <a:pt x="43" y="1163"/>
                </a:lnTo>
                <a:lnTo>
                  <a:pt x="55" y="1181"/>
                </a:lnTo>
                <a:lnTo>
                  <a:pt x="55" y="1181"/>
                </a:lnTo>
                <a:lnTo>
                  <a:pt x="62" y="1188"/>
                </a:lnTo>
                <a:lnTo>
                  <a:pt x="70" y="1197"/>
                </a:lnTo>
                <a:lnTo>
                  <a:pt x="77" y="1203"/>
                </a:lnTo>
                <a:lnTo>
                  <a:pt x="86" y="1209"/>
                </a:lnTo>
                <a:lnTo>
                  <a:pt x="105" y="1220"/>
                </a:lnTo>
                <a:lnTo>
                  <a:pt x="126" y="1229"/>
                </a:lnTo>
                <a:lnTo>
                  <a:pt x="147" y="1237"/>
                </a:lnTo>
                <a:lnTo>
                  <a:pt x="169" y="1240"/>
                </a:lnTo>
                <a:lnTo>
                  <a:pt x="191" y="1244"/>
                </a:lnTo>
                <a:lnTo>
                  <a:pt x="214" y="1244"/>
                </a:lnTo>
                <a:lnTo>
                  <a:pt x="237" y="1244"/>
                </a:lnTo>
                <a:lnTo>
                  <a:pt x="258" y="1241"/>
                </a:lnTo>
                <a:lnTo>
                  <a:pt x="279" y="1238"/>
                </a:lnTo>
                <a:lnTo>
                  <a:pt x="300" y="1234"/>
                </a:lnTo>
                <a:lnTo>
                  <a:pt x="318" y="1228"/>
                </a:lnTo>
                <a:lnTo>
                  <a:pt x="335" y="1222"/>
                </a:lnTo>
                <a:lnTo>
                  <a:pt x="349" y="1214"/>
                </a:lnTo>
                <a:lnTo>
                  <a:pt x="360" y="1206"/>
                </a:lnTo>
                <a:lnTo>
                  <a:pt x="360" y="1206"/>
                </a:lnTo>
                <a:lnTo>
                  <a:pt x="378" y="1189"/>
                </a:lnTo>
                <a:lnTo>
                  <a:pt x="394" y="1172"/>
                </a:lnTo>
                <a:lnTo>
                  <a:pt x="407" y="1155"/>
                </a:lnTo>
                <a:lnTo>
                  <a:pt x="418" y="1139"/>
                </a:lnTo>
                <a:lnTo>
                  <a:pt x="425" y="1124"/>
                </a:lnTo>
                <a:lnTo>
                  <a:pt x="432" y="1110"/>
                </a:lnTo>
                <a:lnTo>
                  <a:pt x="439" y="1094"/>
                </a:lnTo>
                <a:lnTo>
                  <a:pt x="439" y="1094"/>
                </a:lnTo>
                <a:lnTo>
                  <a:pt x="455" y="1058"/>
                </a:lnTo>
                <a:lnTo>
                  <a:pt x="455" y="1058"/>
                </a:lnTo>
                <a:lnTo>
                  <a:pt x="458" y="1059"/>
                </a:lnTo>
                <a:lnTo>
                  <a:pt x="460" y="1058"/>
                </a:lnTo>
                <a:lnTo>
                  <a:pt x="463" y="1056"/>
                </a:lnTo>
                <a:lnTo>
                  <a:pt x="463" y="1056"/>
                </a:lnTo>
                <a:lnTo>
                  <a:pt x="469" y="1048"/>
                </a:lnTo>
                <a:lnTo>
                  <a:pt x="473" y="1041"/>
                </a:lnTo>
                <a:lnTo>
                  <a:pt x="475" y="1031"/>
                </a:lnTo>
                <a:lnTo>
                  <a:pt x="476" y="1016"/>
                </a:lnTo>
                <a:lnTo>
                  <a:pt x="475" y="997"/>
                </a:lnTo>
                <a:lnTo>
                  <a:pt x="471" y="974"/>
                </a:lnTo>
                <a:lnTo>
                  <a:pt x="463" y="943"/>
                </a:lnTo>
                <a:lnTo>
                  <a:pt x="463" y="943"/>
                </a:lnTo>
                <a:lnTo>
                  <a:pt x="456" y="927"/>
                </a:lnTo>
                <a:lnTo>
                  <a:pt x="450" y="911"/>
                </a:lnTo>
                <a:lnTo>
                  <a:pt x="443" y="897"/>
                </a:lnTo>
                <a:lnTo>
                  <a:pt x="435" y="883"/>
                </a:lnTo>
                <a:lnTo>
                  <a:pt x="421" y="860"/>
                </a:lnTo>
                <a:lnTo>
                  <a:pt x="404" y="840"/>
                </a:lnTo>
                <a:lnTo>
                  <a:pt x="391" y="825"/>
                </a:lnTo>
                <a:lnTo>
                  <a:pt x="378" y="814"/>
                </a:lnTo>
                <a:lnTo>
                  <a:pt x="367" y="805"/>
                </a:lnTo>
                <a:lnTo>
                  <a:pt x="367" y="805"/>
                </a:lnTo>
                <a:lnTo>
                  <a:pt x="372" y="790"/>
                </a:lnTo>
                <a:lnTo>
                  <a:pt x="376" y="780"/>
                </a:lnTo>
                <a:lnTo>
                  <a:pt x="377" y="777"/>
                </a:lnTo>
                <a:lnTo>
                  <a:pt x="378" y="777"/>
                </a:lnTo>
                <a:lnTo>
                  <a:pt x="378" y="777"/>
                </a:lnTo>
                <a:lnTo>
                  <a:pt x="408" y="807"/>
                </a:lnTo>
                <a:lnTo>
                  <a:pt x="474" y="871"/>
                </a:lnTo>
                <a:lnTo>
                  <a:pt x="568" y="964"/>
                </a:lnTo>
                <a:lnTo>
                  <a:pt x="568" y="964"/>
                </a:lnTo>
                <a:lnTo>
                  <a:pt x="567" y="965"/>
                </a:lnTo>
                <a:lnTo>
                  <a:pt x="567" y="969"/>
                </a:lnTo>
                <a:lnTo>
                  <a:pt x="568" y="976"/>
                </a:lnTo>
                <a:lnTo>
                  <a:pt x="568" y="976"/>
                </a:lnTo>
                <a:lnTo>
                  <a:pt x="570" y="999"/>
                </a:lnTo>
                <a:lnTo>
                  <a:pt x="570" y="999"/>
                </a:lnTo>
                <a:lnTo>
                  <a:pt x="568" y="1001"/>
                </a:lnTo>
                <a:lnTo>
                  <a:pt x="564" y="1005"/>
                </a:lnTo>
                <a:lnTo>
                  <a:pt x="561" y="1012"/>
                </a:lnTo>
                <a:lnTo>
                  <a:pt x="561" y="1012"/>
                </a:lnTo>
                <a:lnTo>
                  <a:pt x="552" y="1025"/>
                </a:lnTo>
                <a:lnTo>
                  <a:pt x="542" y="1039"/>
                </a:lnTo>
                <a:lnTo>
                  <a:pt x="538" y="1048"/>
                </a:lnTo>
                <a:lnTo>
                  <a:pt x="536" y="1056"/>
                </a:lnTo>
                <a:lnTo>
                  <a:pt x="534" y="1062"/>
                </a:lnTo>
                <a:lnTo>
                  <a:pt x="536" y="1063"/>
                </a:lnTo>
                <a:lnTo>
                  <a:pt x="537" y="1066"/>
                </a:lnTo>
                <a:lnTo>
                  <a:pt x="537" y="1066"/>
                </a:lnTo>
                <a:lnTo>
                  <a:pt x="539" y="1067"/>
                </a:lnTo>
                <a:lnTo>
                  <a:pt x="542" y="1068"/>
                </a:lnTo>
                <a:lnTo>
                  <a:pt x="551" y="1068"/>
                </a:lnTo>
                <a:lnTo>
                  <a:pt x="561" y="1067"/>
                </a:lnTo>
                <a:lnTo>
                  <a:pt x="572" y="1064"/>
                </a:lnTo>
                <a:lnTo>
                  <a:pt x="590" y="1061"/>
                </a:lnTo>
                <a:lnTo>
                  <a:pt x="599" y="1058"/>
                </a:lnTo>
                <a:lnTo>
                  <a:pt x="614" y="1053"/>
                </a:lnTo>
                <a:lnTo>
                  <a:pt x="614" y="1053"/>
                </a:lnTo>
                <a:lnTo>
                  <a:pt x="620" y="1062"/>
                </a:lnTo>
                <a:lnTo>
                  <a:pt x="625" y="1068"/>
                </a:lnTo>
                <a:lnTo>
                  <a:pt x="629" y="1073"/>
                </a:lnTo>
                <a:lnTo>
                  <a:pt x="629" y="1073"/>
                </a:lnTo>
                <a:lnTo>
                  <a:pt x="634" y="1075"/>
                </a:lnTo>
                <a:lnTo>
                  <a:pt x="639" y="1078"/>
                </a:lnTo>
                <a:lnTo>
                  <a:pt x="645" y="1080"/>
                </a:lnTo>
                <a:lnTo>
                  <a:pt x="650" y="1083"/>
                </a:lnTo>
                <a:lnTo>
                  <a:pt x="650" y="1083"/>
                </a:lnTo>
                <a:lnTo>
                  <a:pt x="656" y="1089"/>
                </a:lnTo>
                <a:lnTo>
                  <a:pt x="661" y="1092"/>
                </a:lnTo>
                <a:lnTo>
                  <a:pt x="667" y="1094"/>
                </a:lnTo>
                <a:lnTo>
                  <a:pt x="667" y="1094"/>
                </a:lnTo>
                <a:lnTo>
                  <a:pt x="676" y="1096"/>
                </a:lnTo>
                <a:lnTo>
                  <a:pt x="681" y="1099"/>
                </a:lnTo>
                <a:lnTo>
                  <a:pt x="687" y="1099"/>
                </a:lnTo>
                <a:lnTo>
                  <a:pt x="693" y="1096"/>
                </a:lnTo>
                <a:lnTo>
                  <a:pt x="693" y="1096"/>
                </a:lnTo>
                <a:lnTo>
                  <a:pt x="702" y="1092"/>
                </a:lnTo>
                <a:lnTo>
                  <a:pt x="709" y="1085"/>
                </a:lnTo>
                <a:lnTo>
                  <a:pt x="709" y="1085"/>
                </a:lnTo>
                <a:lnTo>
                  <a:pt x="713" y="1083"/>
                </a:lnTo>
                <a:lnTo>
                  <a:pt x="719" y="1078"/>
                </a:lnTo>
                <a:lnTo>
                  <a:pt x="730" y="1064"/>
                </a:lnTo>
                <a:lnTo>
                  <a:pt x="744" y="1048"/>
                </a:lnTo>
                <a:lnTo>
                  <a:pt x="744" y="1048"/>
                </a:lnTo>
                <a:lnTo>
                  <a:pt x="749" y="1049"/>
                </a:lnTo>
                <a:lnTo>
                  <a:pt x="753" y="1049"/>
                </a:lnTo>
                <a:lnTo>
                  <a:pt x="754" y="1049"/>
                </a:lnTo>
                <a:lnTo>
                  <a:pt x="755" y="1048"/>
                </a:lnTo>
                <a:lnTo>
                  <a:pt x="755" y="1048"/>
                </a:lnTo>
                <a:lnTo>
                  <a:pt x="758" y="1046"/>
                </a:lnTo>
                <a:lnTo>
                  <a:pt x="760" y="1044"/>
                </a:lnTo>
                <a:lnTo>
                  <a:pt x="765" y="1046"/>
                </a:lnTo>
                <a:lnTo>
                  <a:pt x="765" y="1046"/>
                </a:lnTo>
                <a:lnTo>
                  <a:pt x="766" y="1051"/>
                </a:lnTo>
                <a:lnTo>
                  <a:pt x="769" y="1067"/>
                </a:lnTo>
                <a:lnTo>
                  <a:pt x="771" y="1077"/>
                </a:lnTo>
                <a:lnTo>
                  <a:pt x="775" y="1089"/>
                </a:lnTo>
                <a:lnTo>
                  <a:pt x="781" y="1103"/>
                </a:lnTo>
                <a:lnTo>
                  <a:pt x="787" y="1118"/>
                </a:lnTo>
                <a:lnTo>
                  <a:pt x="796" y="1132"/>
                </a:lnTo>
                <a:lnTo>
                  <a:pt x="807" y="1147"/>
                </a:lnTo>
                <a:lnTo>
                  <a:pt x="819" y="1163"/>
                </a:lnTo>
                <a:lnTo>
                  <a:pt x="836" y="1178"/>
                </a:lnTo>
                <a:lnTo>
                  <a:pt x="853" y="1192"/>
                </a:lnTo>
                <a:lnTo>
                  <a:pt x="874" y="1206"/>
                </a:lnTo>
                <a:lnTo>
                  <a:pt x="898" y="1218"/>
                </a:lnTo>
                <a:lnTo>
                  <a:pt x="924" y="1229"/>
                </a:lnTo>
                <a:lnTo>
                  <a:pt x="924" y="1229"/>
                </a:lnTo>
                <a:lnTo>
                  <a:pt x="952" y="1238"/>
                </a:lnTo>
                <a:lnTo>
                  <a:pt x="978" y="1243"/>
                </a:lnTo>
                <a:lnTo>
                  <a:pt x="1003" y="1244"/>
                </a:lnTo>
                <a:lnTo>
                  <a:pt x="1026" y="1243"/>
                </a:lnTo>
                <a:lnTo>
                  <a:pt x="1049" y="1240"/>
                </a:lnTo>
                <a:lnTo>
                  <a:pt x="1070" y="1235"/>
                </a:lnTo>
                <a:lnTo>
                  <a:pt x="1090" y="1228"/>
                </a:lnTo>
                <a:lnTo>
                  <a:pt x="1107" y="1219"/>
                </a:lnTo>
                <a:lnTo>
                  <a:pt x="1124" y="1211"/>
                </a:lnTo>
                <a:lnTo>
                  <a:pt x="1139" y="1199"/>
                </a:lnTo>
                <a:lnTo>
                  <a:pt x="1153" y="1189"/>
                </a:lnTo>
                <a:lnTo>
                  <a:pt x="1165" y="1178"/>
                </a:lnTo>
                <a:lnTo>
                  <a:pt x="1176" y="1167"/>
                </a:lnTo>
                <a:lnTo>
                  <a:pt x="1186" y="1156"/>
                </a:lnTo>
                <a:lnTo>
                  <a:pt x="1201" y="1137"/>
                </a:lnTo>
                <a:lnTo>
                  <a:pt x="1201" y="1137"/>
                </a:lnTo>
                <a:lnTo>
                  <a:pt x="1211" y="1120"/>
                </a:lnTo>
                <a:lnTo>
                  <a:pt x="1221" y="1103"/>
                </a:lnTo>
                <a:lnTo>
                  <a:pt x="1228" y="1087"/>
                </a:lnTo>
                <a:lnTo>
                  <a:pt x="1236" y="1070"/>
                </a:lnTo>
                <a:lnTo>
                  <a:pt x="1244" y="1047"/>
                </a:lnTo>
                <a:lnTo>
                  <a:pt x="1247" y="1037"/>
                </a:lnTo>
                <a:lnTo>
                  <a:pt x="1247" y="1037"/>
                </a:lnTo>
                <a:lnTo>
                  <a:pt x="1252" y="1037"/>
                </a:lnTo>
                <a:lnTo>
                  <a:pt x="1264" y="1036"/>
                </a:lnTo>
                <a:lnTo>
                  <a:pt x="1275" y="1035"/>
                </a:lnTo>
                <a:lnTo>
                  <a:pt x="1279" y="1032"/>
                </a:lnTo>
                <a:lnTo>
                  <a:pt x="1280" y="1031"/>
                </a:lnTo>
                <a:lnTo>
                  <a:pt x="1280" y="1030"/>
                </a:lnTo>
                <a:lnTo>
                  <a:pt x="1280" y="1030"/>
                </a:lnTo>
                <a:lnTo>
                  <a:pt x="1277" y="1022"/>
                </a:lnTo>
                <a:lnTo>
                  <a:pt x="1277" y="1020"/>
                </a:lnTo>
                <a:lnTo>
                  <a:pt x="1275" y="1020"/>
                </a:lnTo>
                <a:lnTo>
                  <a:pt x="1275" y="1020"/>
                </a:lnTo>
                <a:lnTo>
                  <a:pt x="1244" y="1017"/>
                </a:lnTo>
                <a:lnTo>
                  <a:pt x="1240" y="964"/>
                </a:lnTo>
                <a:lnTo>
                  <a:pt x="1240" y="964"/>
                </a:lnTo>
                <a:lnTo>
                  <a:pt x="1244" y="953"/>
                </a:lnTo>
                <a:lnTo>
                  <a:pt x="1244" y="953"/>
                </a:lnTo>
                <a:lnTo>
                  <a:pt x="1246" y="948"/>
                </a:lnTo>
                <a:lnTo>
                  <a:pt x="1244" y="937"/>
                </a:lnTo>
                <a:lnTo>
                  <a:pt x="1242" y="923"/>
                </a:lnTo>
                <a:lnTo>
                  <a:pt x="1237" y="906"/>
                </a:lnTo>
                <a:lnTo>
                  <a:pt x="1228" y="886"/>
                </a:lnTo>
                <a:lnTo>
                  <a:pt x="1217" y="864"/>
                </a:lnTo>
                <a:lnTo>
                  <a:pt x="1211" y="854"/>
                </a:lnTo>
                <a:lnTo>
                  <a:pt x="1204" y="842"/>
                </a:lnTo>
                <a:lnTo>
                  <a:pt x="1195" y="831"/>
                </a:lnTo>
                <a:lnTo>
                  <a:pt x="1185" y="820"/>
                </a:lnTo>
                <a:lnTo>
                  <a:pt x="1185" y="820"/>
                </a:lnTo>
                <a:lnTo>
                  <a:pt x="1175" y="810"/>
                </a:lnTo>
                <a:lnTo>
                  <a:pt x="1163" y="800"/>
                </a:lnTo>
                <a:lnTo>
                  <a:pt x="1149" y="792"/>
                </a:lnTo>
                <a:lnTo>
                  <a:pt x="1135" y="784"/>
                </a:lnTo>
                <a:lnTo>
                  <a:pt x="1121" y="777"/>
                </a:lnTo>
                <a:lnTo>
                  <a:pt x="1104" y="771"/>
                </a:lnTo>
                <a:lnTo>
                  <a:pt x="1090" y="764"/>
                </a:lnTo>
                <a:lnTo>
                  <a:pt x="1073" y="761"/>
                </a:lnTo>
                <a:lnTo>
                  <a:pt x="1042" y="753"/>
                </a:lnTo>
                <a:lnTo>
                  <a:pt x="1013" y="750"/>
                </a:lnTo>
                <a:lnTo>
                  <a:pt x="999" y="748"/>
                </a:lnTo>
                <a:lnTo>
                  <a:pt x="987" y="748"/>
                </a:lnTo>
                <a:lnTo>
                  <a:pt x="974" y="750"/>
                </a:lnTo>
                <a:lnTo>
                  <a:pt x="964" y="751"/>
                </a:lnTo>
                <a:lnTo>
                  <a:pt x="964" y="751"/>
                </a:lnTo>
                <a:lnTo>
                  <a:pt x="946" y="756"/>
                </a:lnTo>
                <a:lnTo>
                  <a:pt x="927" y="763"/>
                </a:lnTo>
                <a:lnTo>
                  <a:pt x="909" y="771"/>
                </a:lnTo>
                <a:lnTo>
                  <a:pt x="893" y="778"/>
                </a:lnTo>
                <a:lnTo>
                  <a:pt x="865" y="793"/>
                </a:lnTo>
                <a:lnTo>
                  <a:pt x="857" y="798"/>
                </a:lnTo>
                <a:lnTo>
                  <a:pt x="852" y="803"/>
                </a:lnTo>
                <a:lnTo>
                  <a:pt x="852" y="803"/>
                </a:lnTo>
                <a:lnTo>
                  <a:pt x="848" y="808"/>
                </a:lnTo>
                <a:lnTo>
                  <a:pt x="847" y="811"/>
                </a:lnTo>
                <a:lnTo>
                  <a:pt x="844" y="818"/>
                </a:lnTo>
                <a:lnTo>
                  <a:pt x="844" y="818"/>
                </a:lnTo>
                <a:lnTo>
                  <a:pt x="844" y="824"/>
                </a:lnTo>
                <a:lnTo>
                  <a:pt x="844" y="825"/>
                </a:lnTo>
                <a:lnTo>
                  <a:pt x="843" y="826"/>
                </a:lnTo>
                <a:lnTo>
                  <a:pt x="842" y="825"/>
                </a:lnTo>
                <a:lnTo>
                  <a:pt x="842" y="825"/>
                </a:lnTo>
                <a:lnTo>
                  <a:pt x="836" y="820"/>
                </a:lnTo>
                <a:lnTo>
                  <a:pt x="832" y="815"/>
                </a:lnTo>
                <a:lnTo>
                  <a:pt x="832" y="815"/>
                </a:lnTo>
                <a:lnTo>
                  <a:pt x="826" y="803"/>
                </a:lnTo>
                <a:lnTo>
                  <a:pt x="823" y="794"/>
                </a:lnTo>
                <a:lnTo>
                  <a:pt x="822" y="784"/>
                </a:lnTo>
                <a:lnTo>
                  <a:pt x="822" y="784"/>
                </a:lnTo>
                <a:lnTo>
                  <a:pt x="821" y="780"/>
                </a:lnTo>
                <a:lnTo>
                  <a:pt x="819" y="778"/>
                </a:lnTo>
                <a:lnTo>
                  <a:pt x="818" y="777"/>
                </a:lnTo>
                <a:lnTo>
                  <a:pt x="816" y="776"/>
                </a:lnTo>
                <a:lnTo>
                  <a:pt x="813" y="777"/>
                </a:lnTo>
                <a:lnTo>
                  <a:pt x="811" y="777"/>
                </a:lnTo>
                <a:lnTo>
                  <a:pt x="811" y="777"/>
                </a:lnTo>
                <a:lnTo>
                  <a:pt x="810" y="782"/>
                </a:lnTo>
                <a:lnTo>
                  <a:pt x="808" y="784"/>
                </a:lnTo>
                <a:lnTo>
                  <a:pt x="808" y="787"/>
                </a:lnTo>
                <a:lnTo>
                  <a:pt x="808" y="787"/>
                </a:lnTo>
                <a:lnTo>
                  <a:pt x="808" y="794"/>
                </a:lnTo>
                <a:lnTo>
                  <a:pt x="808" y="800"/>
                </a:lnTo>
                <a:lnTo>
                  <a:pt x="784" y="767"/>
                </a:lnTo>
                <a:lnTo>
                  <a:pt x="813" y="683"/>
                </a:lnTo>
                <a:lnTo>
                  <a:pt x="842" y="685"/>
                </a:lnTo>
                <a:lnTo>
                  <a:pt x="842" y="685"/>
                </a:lnTo>
                <a:lnTo>
                  <a:pt x="845" y="688"/>
                </a:lnTo>
                <a:lnTo>
                  <a:pt x="854" y="691"/>
                </a:lnTo>
                <a:lnTo>
                  <a:pt x="859" y="694"/>
                </a:lnTo>
                <a:lnTo>
                  <a:pt x="864" y="695"/>
                </a:lnTo>
                <a:lnTo>
                  <a:pt x="868" y="694"/>
                </a:lnTo>
                <a:lnTo>
                  <a:pt x="870" y="693"/>
                </a:lnTo>
                <a:lnTo>
                  <a:pt x="870" y="693"/>
                </a:lnTo>
                <a:lnTo>
                  <a:pt x="873" y="684"/>
                </a:lnTo>
                <a:lnTo>
                  <a:pt x="874" y="674"/>
                </a:lnTo>
                <a:lnTo>
                  <a:pt x="874" y="664"/>
                </a:lnTo>
                <a:lnTo>
                  <a:pt x="873" y="657"/>
                </a:lnTo>
                <a:lnTo>
                  <a:pt x="873" y="657"/>
                </a:lnTo>
                <a:lnTo>
                  <a:pt x="873" y="655"/>
                </a:lnTo>
                <a:lnTo>
                  <a:pt x="874" y="654"/>
                </a:lnTo>
                <a:lnTo>
                  <a:pt x="880" y="652"/>
                </a:lnTo>
                <a:lnTo>
                  <a:pt x="891" y="649"/>
                </a:lnTo>
                <a:lnTo>
                  <a:pt x="896" y="645"/>
                </a:lnTo>
                <a:lnTo>
                  <a:pt x="904" y="642"/>
                </a:lnTo>
                <a:lnTo>
                  <a:pt x="904" y="642"/>
                </a:lnTo>
                <a:lnTo>
                  <a:pt x="910" y="635"/>
                </a:lnTo>
                <a:lnTo>
                  <a:pt x="915" y="631"/>
                </a:lnTo>
                <a:lnTo>
                  <a:pt x="922" y="618"/>
                </a:lnTo>
                <a:lnTo>
                  <a:pt x="927" y="608"/>
                </a:lnTo>
                <a:lnTo>
                  <a:pt x="929" y="603"/>
                </a:lnTo>
                <a:lnTo>
                  <a:pt x="929" y="603"/>
                </a:lnTo>
                <a:lnTo>
                  <a:pt x="931" y="595"/>
                </a:lnTo>
                <a:lnTo>
                  <a:pt x="931" y="567"/>
                </a:lnTo>
                <a:lnTo>
                  <a:pt x="931" y="531"/>
                </a:lnTo>
                <a:lnTo>
                  <a:pt x="931" y="531"/>
                </a:lnTo>
                <a:lnTo>
                  <a:pt x="940" y="521"/>
                </a:lnTo>
                <a:lnTo>
                  <a:pt x="957" y="499"/>
                </a:lnTo>
                <a:lnTo>
                  <a:pt x="967" y="486"/>
                </a:lnTo>
                <a:lnTo>
                  <a:pt x="977" y="472"/>
                </a:lnTo>
                <a:lnTo>
                  <a:pt x="984" y="460"/>
                </a:lnTo>
                <a:lnTo>
                  <a:pt x="988" y="450"/>
                </a:lnTo>
                <a:lnTo>
                  <a:pt x="988" y="450"/>
                </a:lnTo>
                <a:lnTo>
                  <a:pt x="992" y="431"/>
                </a:lnTo>
                <a:lnTo>
                  <a:pt x="995" y="412"/>
                </a:lnTo>
                <a:lnTo>
                  <a:pt x="998" y="393"/>
                </a:lnTo>
                <a:lnTo>
                  <a:pt x="998" y="375"/>
                </a:lnTo>
                <a:lnTo>
                  <a:pt x="998" y="375"/>
                </a:lnTo>
                <a:lnTo>
                  <a:pt x="997" y="336"/>
                </a:lnTo>
                <a:lnTo>
                  <a:pt x="997" y="318"/>
                </a:lnTo>
                <a:lnTo>
                  <a:pt x="998" y="312"/>
                </a:lnTo>
                <a:lnTo>
                  <a:pt x="998" y="310"/>
                </a:lnTo>
                <a:lnTo>
                  <a:pt x="998" y="310"/>
                </a:lnTo>
                <a:lnTo>
                  <a:pt x="1005" y="297"/>
                </a:lnTo>
                <a:lnTo>
                  <a:pt x="1010" y="290"/>
                </a:lnTo>
                <a:lnTo>
                  <a:pt x="1012" y="286"/>
                </a:lnTo>
                <a:lnTo>
                  <a:pt x="1012" y="286"/>
                </a:lnTo>
                <a:lnTo>
                  <a:pt x="1012" y="281"/>
                </a:lnTo>
                <a:lnTo>
                  <a:pt x="1012" y="272"/>
                </a:lnTo>
                <a:lnTo>
                  <a:pt x="1012" y="261"/>
                </a:lnTo>
                <a:lnTo>
                  <a:pt x="1010" y="256"/>
                </a:lnTo>
                <a:lnTo>
                  <a:pt x="1009" y="253"/>
                </a:lnTo>
                <a:lnTo>
                  <a:pt x="1009" y="253"/>
                </a:lnTo>
                <a:lnTo>
                  <a:pt x="1002" y="244"/>
                </a:lnTo>
                <a:lnTo>
                  <a:pt x="992" y="234"/>
                </a:lnTo>
                <a:lnTo>
                  <a:pt x="978" y="223"/>
                </a:lnTo>
                <a:lnTo>
                  <a:pt x="964" y="212"/>
                </a:lnTo>
                <a:lnTo>
                  <a:pt x="964" y="212"/>
                </a:lnTo>
                <a:lnTo>
                  <a:pt x="950" y="202"/>
                </a:lnTo>
                <a:lnTo>
                  <a:pt x="933" y="193"/>
                </a:lnTo>
                <a:lnTo>
                  <a:pt x="916" y="184"/>
                </a:lnTo>
                <a:lnTo>
                  <a:pt x="916" y="184"/>
                </a:lnTo>
                <a:lnTo>
                  <a:pt x="902" y="184"/>
                </a:lnTo>
                <a:lnTo>
                  <a:pt x="893" y="184"/>
                </a:lnTo>
                <a:lnTo>
                  <a:pt x="888" y="186"/>
                </a:lnTo>
                <a:lnTo>
                  <a:pt x="885" y="187"/>
                </a:lnTo>
                <a:lnTo>
                  <a:pt x="885" y="187"/>
                </a:lnTo>
                <a:lnTo>
                  <a:pt x="879" y="194"/>
                </a:lnTo>
                <a:lnTo>
                  <a:pt x="875" y="199"/>
                </a:lnTo>
                <a:lnTo>
                  <a:pt x="873" y="204"/>
                </a:lnTo>
                <a:lnTo>
                  <a:pt x="852" y="189"/>
                </a:lnTo>
                <a:lnTo>
                  <a:pt x="816" y="173"/>
                </a:lnTo>
                <a:lnTo>
                  <a:pt x="808" y="161"/>
                </a:lnTo>
                <a:lnTo>
                  <a:pt x="796" y="153"/>
                </a:lnTo>
                <a:lnTo>
                  <a:pt x="777" y="151"/>
                </a:lnTo>
                <a:lnTo>
                  <a:pt x="777" y="151"/>
                </a:lnTo>
                <a:lnTo>
                  <a:pt x="781" y="141"/>
                </a:lnTo>
                <a:lnTo>
                  <a:pt x="785" y="130"/>
                </a:lnTo>
                <a:lnTo>
                  <a:pt x="788" y="115"/>
                </a:lnTo>
                <a:lnTo>
                  <a:pt x="788" y="115"/>
                </a:lnTo>
                <a:lnTo>
                  <a:pt x="791" y="99"/>
                </a:lnTo>
                <a:lnTo>
                  <a:pt x="793" y="87"/>
                </a:lnTo>
                <a:lnTo>
                  <a:pt x="793" y="80"/>
                </a:lnTo>
                <a:lnTo>
                  <a:pt x="793" y="74"/>
                </a:lnTo>
                <a:lnTo>
                  <a:pt x="791" y="68"/>
                </a:lnTo>
                <a:lnTo>
                  <a:pt x="788" y="62"/>
                </a:lnTo>
                <a:lnTo>
                  <a:pt x="788" y="62"/>
                </a:lnTo>
                <a:lnTo>
                  <a:pt x="765" y="28"/>
                </a:lnTo>
                <a:lnTo>
                  <a:pt x="750" y="7"/>
                </a:lnTo>
                <a:lnTo>
                  <a:pt x="750" y="7"/>
                </a:lnTo>
                <a:lnTo>
                  <a:pt x="745" y="3"/>
                </a:lnTo>
                <a:lnTo>
                  <a:pt x="740" y="1"/>
                </a:lnTo>
                <a:lnTo>
                  <a:pt x="732" y="0"/>
                </a:lnTo>
                <a:lnTo>
                  <a:pt x="732" y="0"/>
                </a:lnTo>
                <a:lnTo>
                  <a:pt x="723" y="0"/>
                </a:lnTo>
                <a:lnTo>
                  <a:pt x="717" y="1"/>
                </a:lnTo>
                <a:lnTo>
                  <a:pt x="712" y="2"/>
                </a:lnTo>
                <a:lnTo>
                  <a:pt x="712" y="2"/>
                </a:lnTo>
                <a:lnTo>
                  <a:pt x="708" y="7"/>
                </a:lnTo>
                <a:lnTo>
                  <a:pt x="704" y="10"/>
                </a:lnTo>
                <a:lnTo>
                  <a:pt x="701" y="10"/>
                </a:lnTo>
                <a:lnTo>
                  <a:pt x="701" y="10"/>
                </a:lnTo>
                <a:lnTo>
                  <a:pt x="696" y="10"/>
                </a:lnTo>
                <a:lnTo>
                  <a:pt x="688" y="10"/>
                </a:lnTo>
                <a:lnTo>
                  <a:pt x="688" y="10"/>
                </a:lnTo>
                <a:lnTo>
                  <a:pt x="683" y="11"/>
                </a:lnTo>
                <a:lnTo>
                  <a:pt x="678" y="12"/>
                </a:lnTo>
                <a:lnTo>
                  <a:pt x="673" y="15"/>
                </a:lnTo>
                <a:lnTo>
                  <a:pt x="673" y="15"/>
                </a:lnTo>
                <a:lnTo>
                  <a:pt x="670" y="16"/>
                </a:lnTo>
                <a:lnTo>
                  <a:pt x="660" y="21"/>
                </a:lnTo>
                <a:lnTo>
                  <a:pt x="660" y="21"/>
                </a:lnTo>
                <a:lnTo>
                  <a:pt x="648" y="26"/>
                </a:lnTo>
                <a:lnTo>
                  <a:pt x="642" y="31"/>
                </a:lnTo>
                <a:lnTo>
                  <a:pt x="642" y="31"/>
                </a:lnTo>
                <a:lnTo>
                  <a:pt x="635" y="37"/>
                </a:lnTo>
                <a:lnTo>
                  <a:pt x="631" y="41"/>
                </a:lnTo>
                <a:lnTo>
                  <a:pt x="629" y="46"/>
                </a:lnTo>
                <a:lnTo>
                  <a:pt x="629" y="46"/>
                </a:lnTo>
                <a:lnTo>
                  <a:pt x="627" y="52"/>
                </a:lnTo>
                <a:lnTo>
                  <a:pt x="626" y="57"/>
                </a:lnTo>
                <a:lnTo>
                  <a:pt x="624" y="60"/>
                </a:lnTo>
                <a:lnTo>
                  <a:pt x="624" y="64"/>
                </a:lnTo>
                <a:lnTo>
                  <a:pt x="624" y="64"/>
                </a:lnTo>
                <a:lnTo>
                  <a:pt x="624" y="65"/>
                </a:lnTo>
                <a:lnTo>
                  <a:pt x="624" y="67"/>
                </a:lnTo>
                <a:lnTo>
                  <a:pt x="622" y="68"/>
                </a:lnTo>
                <a:lnTo>
                  <a:pt x="621" y="72"/>
                </a:lnTo>
                <a:lnTo>
                  <a:pt x="621" y="72"/>
                </a:lnTo>
                <a:lnTo>
                  <a:pt x="620" y="79"/>
                </a:lnTo>
                <a:lnTo>
                  <a:pt x="621" y="87"/>
                </a:lnTo>
                <a:lnTo>
                  <a:pt x="621" y="87"/>
                </a:lnTo>
                <a:lnTo>
                  <a:pt x="624" y="91"/>
                </a:lnTo>
                <a:lnTo>
                  <a:pt x="626" y="95"/>
                </a:lnTo>
                <a:lnTo>
                  <a:pt x="627" y="99"/>
                </a:lnTo>
                <a:lnTo>
                  <a:pt x="629" y="103"/>
                </a:lnTo>
                <a:lnTo>
                  <a:pt x="629" y="103"/>
                </a:lnTo>
                <a:lnTo>
                  <a:pt x="630" y="105"/>
                </a:lnTo>
                <a:lnTo>
                  <a:pt x="632" y="108"/>
                </a:lnTo>
                <a:lnTo>
                  <a:pt x="634" y="110"/>
                </a:lnTo>
                <a:lnTo>
                  <a:pt x="635" y="113"/>
                </a:lnTo>
                <a:lnTo>
                  <a:pt x="635" y="113"/>
                </a:lnTo>
                <a:lnTo>
                  <a:pt x="634" y="115"/>
                </a:lnTo>
                <a:lnTo>
                  <a:pt x="632" y="117"/>
                </a:lnTo>
                <a:lnTo>
                  <a:pt x="632" y="121"/>
                </a:lnTo>
                <a:lnTo>
                  <a:pt x="632" y="122"/>
                </a:lnTo>
                <a:lnTo>
                  <a:pt x="635" y="125"/>
                </a:lnTo>
                <a:lnTo>
                  <a:pt x="635" y="125"/>
                </a:lnTo>
                <a:lnTo>
                  <a:pt x="650" y="142"/>
                </a:lnTo>
                <a:lnTo>
                  <a:pt x="660" y="156"/>
                </a:lnTo>
                <a:lnTo>
                  <a:pt x="660" y="156"/>
                </a:lnTo>
                <a:lnTo>
                  <a:pt x="657" y="166"/>
                </a:lnTo>
                <a:lnTo>
                  <a:pt x="656" y="173"/>
                </a:lnTo>
                <a:lnTo>
                  <a:pt x="656" y="176"/>
                </a:lnTo>
                <a:lnTo>
                  <a:pt x="657" y="176"/>
                </a:lnTo>
                <a:lnTo>
                  <a:pt x="667" y="176"/>
                </a:lnTo>
                <a:lnTo>
                  <a:pt x="667" y="176"/>
                </a:lnTo>
                <a:lnTo>
                  <a:pt x="679" y="192"/>
                </a:lnTo>
                <a:lnTo>
                  <a:pt x="689" y="203"/>
                </a:lnTo>
                <a:lnTo>
                  <a:pt x="693" y="207"/>
                </a:lnTo>
                <a:lnTo>
                  <a:pt x="696" y="209"/>
                </a:lnTo>
                <a:lnTo>
                  <a:pt x="696" y="209"/>
                </a:lnTo>
                <a:lnTo>
                  <a:pt x="702" y="210"/>
                </a:lnTo>
                <a:lnTo>
                  <a:pt x="707" y="209"/>
                </a:lnTo>
                <a:lnTo>
                  <a:pt x="714" y="207"/>
                </a:lnTo>
                <a:lnTo>
                  <a:pt x="719" y="209"/>
                </a:lnTo>
                <a:lnTo>
                  <a:pt x="719" y="209"/>
                </a:lnTo>
                <a:lnTo>
                  <a:pt x="717" y="233"/>
                </a:lnTo>
                <a:lnTo>
                  <a:pt x="717" y="233"/>
                </a:lnTo>
                <a:lnTo>
                  <a:pt x="720" y="258"/>
                </a:lnTo>
                <a:lnTo>
                  <a:pt x="723" y="274"/>
                </a:lnTo>
                <a:lnTo>
                  <a:pt x="724" y="284"/>
                </a:lnTo>
                <a:lnTo>
                  <a:pt x="724" y="284"/>
                </a:lnTo>
                <a:lnTo>
                  <a:pt x="722" y="289"/>
                </a:lnTo>
                <a:lnTo>
                  <a:pt x="718" y="297"/>
                </a:lnTo>
                <a:lnTo>
                  <a:pt x="712" y="307"/>
                </a:lnTo>
                <a:lnTo>
                  <a:pt x="698" y="310"/>
                </a:lnTo>
                <a:lnTo>
                  <a:pt x="642" y="260"/>
                </a:lnTo>
                <a:lnTo>
                  <a:pt x="642" y="260"/>
                </a:lnTo>
                <a:lnTo>
                  <a:pt x="640" y="260"/>
                </a:lnTo>
                <a:lnTo>
                  <a:pt x="636" y="259"/>
                </a:lnTo>
                <a:lnTo>
                  <a:pt x="630" y="256"/>
                </a:lnTo>
                <a:lnTo>
                  <a:pt x="629" y="254"/>
                </a:lnTo>
                <a:lnTo>
                  <a:pt x="626" y="250"/>
                </a:lnTo>
                <a:lnTo>
                  <a:pt x="626" y="250"/>
                </a:lnTo>
                <a:lnTo>
                  <a:pt x="622" y="241"/>
                </a:lnTo>
                <a:lnTo>
                  <a:pt x="622" y="241"/>
                </a:lnTo>
                <a:lnTo>
                  <a:pt x="624" y="233"/>
                </a:lnTo>
                <a:lnTo>
                  <a:pt x="624" y="233"/>
                </a:lnTo>
                <a:lnTo>
                  <a:pt x="624" y="227"/>
                </a:lnTo>
                <a:lnTo>
                  <a:pt x="622" y="219"/>
                </a:lnTo>
                <a:lnTo>
                  <a:pt x="620" y="213"/>
                </a:lnTo>
                <a:lnTo>
                  <a:pt x="619" y="210"/>
                </a:lnTo>
                <a:lnTo>
                  <a:pt x="616" y="209"/>
                </a:lnTo>
                <a:lnTo>
                  <a:pt x="616" y="209"/>
                </a:lnTo>
                <a:lnTo>
                  <a:pt x="615" y="209"/>
                </a:lnTo>
                <a:lnTo>
                  <a:pt x="613" y="210"/>
                </a:lnTo>
                <a:lnTo>
                  <a:pt x="610" y="214"/>
                </a:lnTo>
                <a:lnTo>
                  <a:pt x="606" y="224"/>
                </a:lnTo>
                <a:lnTo>
                  <a:pt x="606" y="224"/>
                </a:lnTo>
                <a:lnTo>
                  <a:pt x="564" y="177"/>
                </a:lnTo>
                <a:lnTo>
                  <a:pt x="541" y="186"/>
                </a:lnTo>
                <a:lnTo>
                  <a:pt x="539" y="189"/>
                </a:lnTo>
                <a:lnTo>
                  <a:pt x="559" y="217"/>
                </a:lnTo>
                <a:lnTo>
                  <a:pt x="559" y="217"/>
                </a:lnTo>
                <a:lnTo>
                  <a:pt x="557" y="220"/>
                </a:lnTo>
                <a:lnTo>
                  <a:pt x="554" y="230"/>
                </a:lnTo>
                <a:lnTo>
                  <a:pt x="554" y="230"/>
                </a:lnTo>
                <a:lnTo>
                  <a:pt x="554" y="240"/>
                </a:lnTo>
                <a:lnTo>
                  <a:pt x="554" y="245"/>
                </a:lnTo>
                <a:lnTo>
                  <a:pt x="575" y="258"/>
                </a:lnTo>
                <a:close/>
                <a:moveTo>
                  <a:pt x="698" y="399"/>
                </a:moveTo>
                <a:lnTo>
                  <a:pt x="698" y="399"/>
                </a:lnTo>
                <a:lnTo>
                  <a:pt x="705" y="403"/>
                </a:lnTo>
                <a:lnTo>
                  <a:pt x="712" y="406"/>
                </a:lnTo>
                <a:lnTo>
                  <a:pt x="719" y="409"/>
                </a:lnTo>
                <a:lnTo>
                  <a:pt x="723" y="409"/>
                </a:lnTo>
                <a:lnTo>
                  <a:pt x="727" y="409"/>
                </a:lnTo>
                <a:lnTo>
                  <a:pt x="727" y="409"/>
                </a:lnTo>
                <a:lnTo>
                  <a:pt x="734" y="406"/>
                </a:lnTo>
                <a:lnTo>
                  <a:pt x="739" y="401"/>
                </a:lnTo>
                <a:lnTo>
                  <a:pt x="744" y="396"/>
                </a:lnTo>
                <a:lnTo>
                  <a:pt x="744" y="396"/>
                </a:lnTo>
                <a:lnTo>
                  <a:pt x="753" y="481"/>
                </a:lnTo>
                <a:lnTo>
                  <a:pt x="753" y="481"/>
                </a:lnTo>
                <a:lnTo>
                  <a:pt x="749" y="489"/>
                </a:lnTo>
                <a:lnTo>
                  <a:pt x="739" y="504"/>
                </a:lnTo>
                <a:lnTo>
                  <a:pt x="724" y="531"/>
                </a:lnTo>
                <a:lnTo>
                  <a:pt x="724" y="531"/>
                </a:lnTo>
                <a:lnTo>
                  <a:pt x="719" y="538"/>
                </a:lnTo>
                <a:lnTo>
                  <a:pt x="713" y="545"/>
                </a:lnTo>
                <a:lnTo>
                  <a:pt x="707" y="552"/>
                </a:lnTo>
                <a:lnTo>
                  <a:pt x="703" y="557"/>
                </a:lnTo>
                <a:lnTo>
                  <a:pt x="703" y="557"/>
                </a:lnTo>
                <a:lnTo>
                  <a:pt x="705" y="560"/>
                </a:lnTo>
                <a:lnTo>
                  <a:pt x="709" y="565"/>
                </a:lnTo>
                <a:lnTo>
                  <a:pt x="714" y="570"/>
                </a:lnTo>
                <a:lnTo>
                  <a:pt x="714" y="570"/>
                </a:lnTo>
                <a:lnTo>
                  <a:pt x="675" y="596"/>
                </a:lnTo>
                <a:lnTo>
                  <a:pt x="645" y="616"/>
                </a:lnTo>
                <a:lnTo>
                  <a:pt x="624" y="631"/>
                </a:lnTo>
                <a:lnTo>
                  <a:pt x="624" y="631"/>
                </a:lnTo>
                <a:lnTo>
                  <a:pt x="608" y="644"/>
                </a:lnTo>
                <a:lnTo>
                  <a:pt x="587" y="663"/>
                </a:lnTo>
                <a:lnTo>
                  <a:pt x="568" y="680"/>
                </a:lnTo>
                <a:lnTo>
                  <a:pt x="563" y="688"/>
                </a:lnTo>
                <a:lnTo>
                  <a:pt x="561" y="693"/>
                </a:lnTo>
                <a:lnTo>
                  <a:pt x="561" y="693"/>
                </a:lnTo>
                <a:lnTo>
                  <a:pt x="558" y="697"/>
                </a:lnTo>
                <a:lnTo>
                  <a:pt x="556" y="704"/>
                </a:lnTo>
                <a:lnTo>
                  <a:pt x="546" y="720"/>
                </a:lnTo>
                <a:lnTo>
                  <a:pt x="537" y="737"/>
                </a:lnTo>
                <a:lnTo>
                  <a:pt x="533" y="745"/>
                </a:lnTo>
                <a:lnTo>
                  <a:pt x="532" y="751"/>
                </a:lnTo>
                <a:lnTo>
                  <a:pt x="532" y="751"/>
                </a:lnTo>
                <a:lnTo>
                  <a:pt x="528" y="780"/>
                </a:lnTo>
                <a:lnTo>
                  <a:pt x="527" y="797"/>
                </a:lnTo>
                <a:lnTo>
                  <a:pt x="403" y="719"/>
                </a:lnTo>
                <a:lnTo>
                  <a:pt x="403" y="719"/>
                </a:lnTo>
                <a:lnTo>
                  <a:pt x="417" y="690"/>
                </a:lnTo>
                <a:lnTo>
                  <a:pt x="417" y="690"/>
                </a:lnTo>
                <a:lnTo>
                  <a:pt x="417" y="689"/>
                </a:lnTo>
                <a:lnTo>
                  <a:pt x="416" y="688"/>
                </a:lnTo>
                <a:lnTo>
                  <a:pt x="414" y="684"/>
                </a:lnTo>
                <a:lnTo>
                  <a:pt x="417" y="680"/>
                </a:lnTo>
                <a:lnTo>
                  <a:pt x="417" y="680"/>
                </a:lnTo>
                <a:lnTo>
                  <a:pt x="427" y="659"/>
                </a:lnTo>
                <a:lnTo>
                  <a:pt x="427" y="659"/>
                </a:lnTo>
                <a:lnTo>
                  <a:pt x="429" y="648"/>
                </a:lnTo>
                <a:lnTo>
                  <a:pt x="433" y="628"/>
                </a:lnTo>
                <a:lnTo>
                  <a:pt x="437" y="601"/>
                </a:lnTo>
                <a:lnTo>
                  <a:pt x="437" y="601"/>
                </a:lnTo>
                <a:lnTo>
                  <a:pt x="438" y="595"/>
                </a:lnTo>
                <a:lnTo>
                  <a:pt x="439" y="585"/>
                </a:lnTo>
                <a:lnTo>
                  <a:pt x="439" y="585"/>
                </a:lnTo>
                <a:lnTo>
                  <a:pt x="439" y="581"/>
                </a:lnTo>
                <a:lnTo>
                  <a:pt x="438" y="575"/>
                </a:lnTo>
                <a:lnTo>
                  <a:pt x="434" y="567"/>
                </a:lnTo>
                <a:lnTo>
                  <a:pt x="434" y="567"/>
                </a:lnTo>
                <a:lnTo>
                  <a:pt x="439" y="566"/>
                </a:lnTo>
                <a:lnTo>
                  <a:pt x="444" y="565"/>
                </a:lnTo>
                <a:lnTo>
                  <a:pt x="450" y="565"/>
                </a:lnTo>
                <a:lnTo>
                  <a:pt x="450" y="565"/>
                </a:lnTo>
                <a:lnTo>
                  <a:pt x="460" y="565"/>
                </a:lnTo>
                <a:lnTo>
                  <a:pt x="463" y="565"/>
                </a:lnTo>
                <a:lnTo>
                  <a:pt x="465" y="562"/>
                </a:lnTo>
                <a:lnTo>
                  <a:pt x="465" y="562"/>
                </a:lnTo>
                <a:lnTo>
                  <a:pt x="476" y="551"/>
                </a:lnTo>
                <a:lnTo>
                  <a:pt x="485" y="543"/>
                </a:lnTo>
                <a:lnTo>
                  <a:pt x="499" y="534"/>
                </a:lnTo>
                <a:lnTo>
                  <a:pt x="499" y="534"/>
                </a:lnTo>
                <a:lnTo>
                  <a:pt x="539" y="509"/>
                </a:lnTo>
                <a:lnTo>
                  <a:pt x="578" y="488"/>
                </a:lnTo>
                <a:lnTo>
                  <a:pt x="578" y="488"/>
                </a:lnTo>
                <a:lnTo>
                  <a:pt x="596" y="474"/>
                </a:lnTo>
                <a:lnTo>
                  <a:pt x="622" y="455"/>
                </a:lnTo>
                <a:lnTo>
                  <a:pt x="646" y="435"/>
                </a:lnTo>
                <a:lnTo>
                  <a:pt x="657" y="424"/>
                </a:lnTo>
                <a:lnTo>
                  <a:pt x="657" y="424"/>
                </a:lnTo>
                <a:lnTo>
                  <a:pt x="670" y="412"/>
                </a:lnTo>
                <a:lnTo>
                  <a:pt x="681" y="404"/>
                </a:lnTo>
                <a:lnTo>
                  <a:pt x="681" y="404"/>
                </a:lnTo>
                <a:lnTo>
                  <a:pt x="686" y="400"/>
                </a:lnTo>
                <a:lnTo>
                  <a:pt x="692" y="398"/>
                </a:lnTo>
                <a:lnTo>
                  <a:pt x="696" y="398"/>
                </a:lnTo>
                <a:lnTo>
                  <a:pt x="698" y="399"/>
                </a:lnTo>
                <a:lnTo>
                  <a:pt x="698" y="399"/>
                </a:lnTo>
                <a:close/>
                <a:moveTo>
                  <a:pt x="401" y="733"/>
                </a:moveTo>
                <a:lnTo>
                  <a:pt x="522" y="820"/>
                </a:lnTo>
                <a:lnTo>
                  <a:pt x="522" y="820"/>
                </a:lnTo>
                <a:lnTo>
                  <a:pt x="527" y="852"/>
                </a:lnTo>
                <a:lnTo>
                  <a:pt x="534" y="887"/>
                </a:lnTo>
                <a:lnTo>
                  <a:pt x="534" y="887"/>
                </a:lnTo>
                <a:lnTo>
                  <a:pt x="513" y="866"/>
                </a:lnTo>
                <a:lnTo>
                  <a:pt x="465" y="818"/>
                </a:lnTo>
                <a:lnTo>
                  <a:pt x="417" y="767"/>
                </a:lnTo>
                <a:lnTo>
                  <a:pt x="402" y="751"/>
                </a:lnTo>
                <a:lnTo>
                  <a:pt x="396" y="743"/>
                </a:lnTo>
                <a:lnTo>
                  <a:pt x="396" y="743"/>
                </a:lnTo>
                <a:lnTo>
                  <a:pt x="401" y="733"/>
                </a:lnTo>
                <a:lnTo>
                  <a:pt x="401" y="733"/>
                </a:lnTo>
                <a:close/>
                <a:moveTo>
                  <a:pt x="854" y="885"/>
                </a:moveTo>
                <a:lnTo>
                  <a:pt x="937" y="960"/>
                </a:lnTo>
                <a:lnTo>
                  <a:pt x="937" y="960"/>
                </a:lnTo>
                <a:lnTo>
                  <a:pt x="873" y="971"/>
                </a:lnTo>
                <a:lnTo>
                  <a:pt x="873" y="971"/>
                </a:lnTo>
                <a:lnTo>
                  <a:pt x="862" y="971"/>
                </a:lnTo>
                <a:lnTo>
                  <a:pt x="860" y="971"/>
                </a:lnTo>
                <a:lnTo>
                  <a:pt x="860" y="969"/>
                </a:lnTo>
                <a:lnTo>
                  <a:pt x="860" y="969"/>
                </a:lnTo>
                <a:lnTo>
                  <a:pt x="859" y="965"/>
                </a:lnTo>
                <a:lnTo>
                  <a:pt x="857" y="964"/>
                </a:lnTo>
                <a:lnTo>
                  <a:pt x="852" y="960"/>
                </a:lnTo>
                <a:lnTo>
                  <a:pt x="852" y="960"/>
                </a:lnTo>
                <a:lnTo>
                  <a:pt x="843" y="953"/>
                </a:lnTo>
                <a:lnTo>
                  <a:pt x="838" y="947"/>
                </a:lnTo>
                <a:lnTo>
                  <a:pt x="834" y="940"/>
                </a:lnTo>
                <a:lnTo>
                  <a:pt x="834" y="940"/>
                </a:lnTo>
                <a:lnTo>
                  <a:pt x="832" y="933"/>
                </a:lnTo>
                <a:lnTo>
                  <a:pt x="832" y="925"/>
                </a:lnTo>
                <a:lnTo>
                  <a:pt x="832" y="919"/>
                </a:lnTo>
                <a:lnTo>
                  <a:pt x="854" y="885"/>
                </a:lnTo>
                <a:close/>
                <a:moveTo>
                  <a:pt x="870" y="849"/>
                </a:moveTo>
                <a:lnTo>
                  <a:pt x="870" y="849"/>
                </a:lnTo>
                <a:lnTo>
                  <a:pt x="876" y="845"/>
                </a:lnTo>
                <a:lnTo>
                  <a:pt x="893" y="834"/>
                </a:lnTo>
                <a:lnTo>
                  <a:pt x="902" y="826"/>
                </a:lnTo>
                <a:lnTo>
                  <a:pt x="915" y="820"/>
                </a:lnTo>
                <a:lnTo>
                  <a:pt x="929" y="815"/>
                </a:lnTo>
                <a:lnTo>
                  <a:pt x="942" y="810"/>
                </a:lnTo>
                <a:lnTo>
                  <a:pt x="942" y="810"/>
                </a:lnTo>
                <a:lnTo>
                  <a:pt x="963" y="805"/>
                </a:lnTo>
                <a:lnTo>
                  <a:pt x="982" y="803"/>
                </a:lnTo>
                <a:lnTo>
                  <a:pt x="1004" y="802"/>
                </a:lnTo>
                <a:lnTo>
                  <a:pt x="1016" y="803"/>
                </a:lnTo>
                <a:lnTo>
                  <a:pt x="1029" y="804"/>
                </a:lnTo>
                <a:lnTo>
                  <a:pt x="1042" y="807"/>
                </a:lnTo>
                <a:lnTo>
                  <a:pt x="1057" y="810"/>
                </a:lnTo>
                <a:lnTo>
                  <a:pt x="1073" y="814"/>
                </a:lnTo>
                <a:lnTo>
                  <a:pt x="1088" y="820"/>
                </a:lnTo>
                <a:lnTo>
                  <a:pt x="1104" y="829"/>
                </a:lnTo>
                <a:lnTo>
                  <a:pt x="1122" y="837"/>
                </a:lnTo>
                <a:lnTo>
                  <a:pt x="1122" y="837"/>
                </a:lnTo>
                <a:lnTo>
                  <a:pt x="1137" y="850"/>
                </a:lnTo>
                <a:lnTo>
                  <a:pt x="1150" y="862"/>
                </a:lnTo>
                <a:lnTo>
                  <a:pt x="1163" y="876"/>
                </a:lnTo>
                <a:lnTo>
                  <a:pt x="1173" y="890"/>
                </a:lnTo>
                <a:lnTo>
                  <a:pt x="1181" y="904"/>
                </a:lnTo>
                <a:lnTo>
                  <a:pt x="1189" y="919"/>
                </a:lnTo>
                <a:lnTo>
                  <a:pt x="1195" y="934"/>
                </a:lnTo>
                <a:lnTo>
                  <a:pt x="1200" y="949"/>
                </a:lnTo>
                <a:lnTo>
                  <a:pt x="1206" y="975"/>
                </a:lnTo>
                <a:lnTo>
                  <a:pt x="1210" y="997"/>
                </a:lnTo>
                <a:lnTo>
                  <a:pt x="1211" y="1011"/>
                </a:lnTo>
                <a:lnTo>
                  <a:pt x="1211" y="1017"/>
                </a:lnTo>
                <a:lnTo>
                  <a:pt x="1091" y="1017"/>
                </a:lnTo>
                <a:lnTo>
                  <a:pt x="1091" y="1017"/>
                </a:lnTo>
                <a:lnTo>
                  <a:pt x="1090" y="1016"/>
                </a:lnTo>
                <a:lnTo>
                  <a:pt x="1088" y="1012"/>
                </a:lnTo>
                <a:lnTo>
                  <a:pt x="1088" y="1012"/>
                </a:lnTo>
                <a:lnTo>
                  <a:pt x="1086" y="1010"/>
                </a:lnTo>
                <a:lnTo>
                  <a:pt x="1082" y="1009"/>
                </a:lnTo>
                <a:lnTo>
                  <a:pt x="1070" y="1005"/>
                </a:lnTo>
                <a:lnTo>
                  <a:pt x="1052" y="1001"/>
                </a:lnTo>
                <a:lnTo>
                  <a:pt x="1052" y="1001"/>
                </a:lnTo>
                <a:lnTo>
                  <a:pt x="1050" y="997"/>
                </a:lnTo>
                <a:lnTo>
                  <a:pt x="1047" y="991"/>
                </a:lnTo>
                <a:lnTo>
                  <a:pt x="1044" y="985"/>
                </a:lnTo>
                <a:lnTo>
                  <a:pt x="1038" y="979"/>
                </a:lnTo>
                <a:lnTo>
                  <a:pt x="1030" y="971"/>
                </a:lnTo>
                <a:lnTo>
                  <a:pt x="1020" y="964"/>
                </a:lnTo>
                <a:lnTo>
                  <a:pt x="1009" y="958"/>
                </a:lnTo>
                <a:lnTo>
                  <a:pt x="1009" y="958"/>
                </a:lnTo>
                <a:lnTo>
                  <a:pt x="997" y="954"/>
                </a:lnTo>
                <a:lnTo>
                  <a:pt x="989" y="952"/>
                </a:lnTo>
                <a:lnTo>
                  <a:pt x="984" y="952"/>
                </a:lnTo>
                <a:lnTo>
                  <a:pt x="982" y="953"/>
                </a:lnTo>
                <a:lnTo>
                  <a:pt x="981" y="954"/>
                </a:lnTo>
                <a:lnTo>
                  <a:pt x="979" y="956"/>
                </a:lnTo>
                <a:lnTo>
                  <a:pt x="981" y="958"/>
                </a:lnTo>
                <a:lnTo>
                  <a:pt x="870" y="849"/>
                </a:lnTo>
                <a:close/>
                <a:moveTo>
                  <a:pt x="798" y="1048"/>
                </a:moveTo>
                <a:lnTo>
                  <a:pt x="914" y="1035"/>
                </a:lnTo>
                <a:lnTo>
                  <a:pt x="950" y="1032"/>
                </a:lnTo>
                <a:lnTo>
                  <a:pt x="950" y="1032"/>
                </a:lnTo>
                <a:lnTo>
                  <a:pt x="950" y="1035"/>
                </a:lnTo>
                <a:lnTo>
                  <a:pt x="950" y="1039"/>
                </a:lnTo>
                <a:lnTo>
                  <a:pt x="951" y="1047"/>
                </a:lnTo>
                <a:lnTo>
                  <a:pt x="952" y="1049"/>
                </a:lnTo>
                <a:lnTo>
                  <a:pt x="955" y="1053"/>
                </a:lnTo>
                <a:lnTo>
                  <a:pt x="955" y="1053"/>
                </a:lnTo>
                <a:lnTo>
                  <a:pt x="963" y="1058"/>
                </a:lnTo>
                <a:lnTo>
                  <a:pt x="973" y="1063"/>
                </a:lnTo>
                <a:lnTo>
                  <a:pt x="986" y="1068"/>
                </a:lnTo>
                <a:lnTo>
                  <a:pt x="990" y="1073"/>
                </a:lnTo>
                <a:lnTo>
                  <a:pt x="990" y="1073"/>
                </a:lnTo>
                <a:lnTo>
                  <a:pt x="993" y="1075"/>
                </a:lnTo>
                <a:lnTo>
                  <a:pt x="998" y="1077"/>
                </a:lnTo>
                <a:lnTo>
                  <a:pt x="1004" y="1078"/>
                </a:lnTo>
                <a:lnTo>
                  <a:pt x="1012" y="1078"/>
                </a:lnTo>
                <a:lnTo>
                  <a:pt x="1012" y="1078"/>
                </a:lnTo>
                <a:lnTo>
                  <a:pt x="1019" y="1078"/>
                </a:lnTo>
                <a:lnTo>
                  <a:pt x="1028" y="1075"/>
                </a:lnTo>
                <a:lnTo>
                  <a:pt x="1036" y="1073"/>
                </a:lnTo>
                <a:lnTo>
                  <a:pt x="1036" y="1073"/>
                </a:lnTo>
                <a:lnTo>
                  <a:pt x="1041" y="1078"/>
                </a:lnTo>
                <a:lnTo>
                  <a:pt x="1047" y="1082"/>
                </a:lnTo>
                <a:lnTo>
                  <a:pt x="1055" y="1083"/>
                </a:lnTo>
                <a:lnTo>
                  <a:pt x="1055" y="1083"/>
                </a:lnTo>
                <a:lnTo>
                  <a:pt x="1059" y="1083"/>
                </a:lnTo>
                <a:lnTo>
                  <a:pt x="1061" y="1082"/>
                </a:lnTo>
                <a:lnTo>
                  <a:pt x="1064" y="1079"/>
                </a:lnTo>
                <a:lnTo>
                  <a:pt x="1066" y="1077"/>
                </a:lnTo>
                <a:lnTo>
                  <a:pt x="1067" y="1070"/>
                </a:lnTo>
                <a:lnTo>
                  <a:pt x="1067" y="1066"/>
                </a:lnTo>
                <a:lnTo>
                  <a:pt x="1067" y="1066"/>
                </a:lnTo>
                <a:lnTo>
                  <a:pt x="1067" y="1064"/>
                </a:lnTo>
                <a:lnTo>
                  <a:pt x="1069" y="1062"/>
                </a:lnTo>
                <a:lnTo>
                  <a:pt x="1072" y="1058"/>
                </a:lnTo>
                <a:lnTo>
                  <a:pt x="1075" y="1053"/>
                </a:lnTo>
                <a:lnTo>
                  <a:pt x="1075" y="1052"/>
                </a:lnTo>
                <a:lnTo>
                  <a:pt x="1072" y="1051"/>
                </a:lnTo>
                <a:lnTo>
                  <a:pt x="1072" y="1051"/>
                </a:lnTo>
                <a:lnTo>
                  <a:pt x="1069" y="1048"/>
                </a:lnTo>
                <a:lnTo>
                  <a:pt x="1067" y="1047"/>
                </a:lnTo>
                <a:lnTo>
                  <a:pt x="1066" y="1046"/>
                </a:lnTo>
                <a:lnTo>
                  <a:pt x="1062" y="1046"/>
                </a:lnTo>
                <a:lnTo>
                  <a:pt x="1062" y="1046"/>
                </a:lnTo>
                <a:lnTo>
                  <a:pt x="1060" y="1044"/>
                </a:lnTo>
                <a:lnTo>
                  <a:pt x="1057" y="1043"/>
                </a:lnTo>
                <a:lnTo>
                  <a:pt x="1054" y="1039"/>
                </a:lnTo>
                <a:lnTo>
                  <a:pt x="1052" y="1035"/>
                </a:lnTo>
                <a:lnTo>
                  <a:pt x="1052" y="1035"/>
                </a:lnTo>
                <a:lnTo>
                  <a:pt x="1054" y="1031"/>
                </a:lnTo>
                <a:lnTo>
                  <a:pt x="1056" y="1028"/>
                </a:lnTo>
                <a:lnTo>
                  <a:pt x="1057" y="1027"/>
                </a:lnTo>
                <a:lnTo>
                  <a:pt x="1057" y="1027"/>
                </a:lnTo>
                <a:lnTo>
                  <a:pt x="1132" y="1030"/>
                </a:lnTo>
                <a:lnTo>
                  <a:pt x="1206" y="1032"/>
                </a:lnTo>
                <a:lnTo>
                  <a:pt x="1206" y="1032"/>
                </a:lnTo>
                <a:lnTo>
                  <a:pt x="1202" y="1048"/>
                </a:lnTo>
                <a:lnTo>
                  <a:pt x="1197" y="1066"/>
                </a:lnTo>
                <a:lnTo>
                  <a:pt x="1190" y="1087"/>
                </a:lnTo>
                <a:lnTo>
                  <a:pt x="1179" y="1109"/>
                </a:lnTo>
                <a:lnTo>
                  <a:pt x="1173" y="1120"/>
                </a:lnTo>
                <a:lnTo>
                  <a:pt x="1165" y="1131"/>
                </a:lnTo>
                <a:lnTo>
                  <a:pt x="1156" y="1142"/>
                </a:lnTo>
                <a:lnTo>
                  <a:pt x="1147" y="1152"/>
                </a:lnTo>
                <a:lnTo>
                  <a:pt x="1135" y="1162"/>
                </a:lnTo>
                <a:lnTo>
                  <a:pt x="1124" y="1171"/>
                </a:lnTo>
                <a:lnTo>
                  <a:pt x="1124" y="1171"/>
                </a:lnTo>
                <a:lnTo>
                  <a:pt x="1111" y="1177"/>
                </a:lnTo>
                <a:lnTo>
                  <a:pt x="1098" y="1184"/>
                </a:lnTo>
                <a:lnTo>
                  <a:pt x="1085" y="1191"/>
                </a:lnTo>
                <a:lnTo>
                  <a:pt x="1072" y="1196"/>
                </a:lnTo>
                <a:lnTo>
                  <a:pt x="1057" y="1199"/>
                </a:lnTo>
                <a:lnTo>
                  <a:pt x="1044" y="1203"/>
                </a:lnTo>
                <a:lnTo>
                  <a:pt x="1030" y="1206"/>
                </a:lnTo>
                <a:lnTo>
                  <a:pt x="1015" y="1207"/>
                </a:lnTo>
                <a:lnTo>
                  <a:pt x="1000" y="1208"/>
                </a:lnTo>
                <a:lnTo>
                  <a:pt x="986" y="1208"/>
                </a:lnTo>
                <a:lnTo>
                  <a:pt x="971" y="1207"/>
                </a:lnTo>
                <a:lnTo>
                  <a:pt x="956" y="1204"/>
                </a:lnTo>
                <a:lnTo>
                  <a:pt x="941" y="1201"/>
                </a:lnTo>
                <a:lnTo>
                  <a:pt x="925" y="1196"/>
                </a:lnTo>
                <a:lnTo>
                  <a:pt x="909" y="1191"/>
                </a:lnTo>
                <a:lnTo>
                  <a:pt x="893" y="1183"/>
                </a:lnTo>
                <a:lnTo>
                  <a:pt x="893" y="1183"/>
                </a:lnTo>
                <a:lnTo>
                  <a:pt x="878" y="1175"/>
                </a:lnTo>
                <a:lnTo>
                  <a:pt x="864" y="1166"/>
                </a:lnTo>
                <a:lnTo>
                  <a:pt x="853" y="1156"/>
                </a:lnTo>
                <a:lnTo>
                  <a:pt x="842" y="1145"/>
                </a:lnTo>
                <a:lnTo>
                  <a:pt x="833" y="1134"/>
                </a:lnTo>
                <a:lnTo>
                  <a:pt x="826" y="1123"/>
                </a:lnTo>
                <a:lnTo>
                  <a:pt x="819" y="1111"/>
                </a:lnTo>
                <a:lnTo>
                  <a:pt x="813" y="1100"/>
                </a:lnTo>
                <a:lnTo>
                  <a:pt x="806" y="1079"/>
                </a:lnTo>
                <a:lnTo>
                  <a:pt x="801" y="1063"/>
                </a:lnTo>
                <a:lnTo>
                  <a:pt x="798" y="1048"/>
                </a:lnTo>
                <a:lnTo>
                  <a:pt x="798" y="1048"/>
                </a:lnTo>
                <a:close/>
                <a:moveTo>
                  <a:pt x="798" y="688"/>
                </a:moveTo>
                <a:lnTo>
                  <a:pt x="736" y="833"/>
                </a:lnTo>
                <a:lnTo>
                  <a:pt x="736" y="833"/>
                </a:lnTo>
                <a:lnTo>
                  <a:pt x="715" y="799"/>
                </a:lnTo>
                <a:lnTo>
                  <a:pt x="701" y="776"/>
                </a:lnTo>
                <a:lnTo>
                  <a:pt x="697" y="768"/>
                </a:lnTo>
                <a:lnTo>
                  <a:pt x="696" y="764"/>
                </a:lnTo>
                <a:lnTo>
                  <a:pt x="696" y="764"/>
                </a:lnTo>
                <a:lnTo>
                  <a:pt x="698" y="761"/>
                </a:lnTo>
                <a:lnTo>
                  <a:pt x="701" y="756"/>
                </a:lnTo>
                <a:lnTo>
                  <a:pt x="703" y="751"/>
                </a:lnTo>
                <a:lnTo>
                  <a:pt x="709" y="746"/>
                </a:lnTo>
                <a:lnTo>
                  <a:pt x="709" y="746"/>
                </a:lnTo>
                <a:lnTo>
                  <a:pt x="718" y="738"/>
                </a:lnTo>
                <a:lnTo>
                  <a:pt x="727" y="728"/>
                </a:lnTo>
                <a:lnTo>
                  <a:pt x="727" y="728"/>
                </a:lnTo>
                <a:lnTo>
                  <a:pt x="732" y="721"/>
                </a:lnTo>
                <a:lnTo>
                  <a:pt x="735" y="714"/>
                </a:lnTo>
                <a:lnTo>
                  <a:pt x="739" y="707"/>
                </a:lnTo>
                <a:lnTo>
                  <a:pt x="741" y="706"/>
                </a:lnTo>
                <a:lnTo>
                  <a:pt x="744" y="705"/>
                </a:lnTo>
                <a:lnTo>
                  <a:pt x="744" y="705"/>
                </a:lnTo>
                <a:lnTo>
                  <a:pt x="756" y="702"/>
                </a:lnTo>
                <a:lnTo>
                  <a:pt x="775" y="696"/>
                </a:lnTo>
                <a:lnTo>
                  <a:pt x="798" y="688"/>
                </a:lnTo>
                <a:lnTo>
                  <a:pt x="798" y="688"/>
                </a:lnTo>
                <a:close/>
                <a:moveTo>
                  <a:pt x="786" y="805"/>
                </a:moveTo>
                <a:lnTo>
                  <a:pt x="786" y="805"/>
                </a:lnTo>
                <a:lnTo>
                  <a:pt x="791" y="811"/>
                </a:lnTo>
                <a:lnTo>
                  <a:pt x="803" y="826"/>
                </a:lnTo>
                <a:lnTo>
                  <a:pt x="818" y="849"/>
                </a:lnTo>
                <a:lnTo>
                  <a:pt x="788" y="890"/>
                </a:lnTo>
                <a:lnTo>
                  <a:pt x="788" y="890"/>
                </a:lnTo>
                <a:lnTo>
                  <a:pt x="785" y="881"/>
                </a:lnTo>
                <a:lnTo>
                  <a:pt x="777" y="868"/>
                </a:lnTo>
                <a:lnTo>
                  <a:pt x="777" y="868"/>
                </a:lnTo>
                <a:lnTo>
                  <a:pt x="775" y="866"/>
                </a:lnTo>
                <a:lnTo>
                  <a:pt x="771" y="865"/>
                </a:lnTo>
                <a:lnTo>
                  <a:pt x="765" y="864"/>
                </a:lnTo>
                <a:lnTo>
                  <a:pt x="765" y="864"/>
                </a:lnTo>
                <a:lnTo>
                  <a:pt x="764" y="861"/>
                </a:lnTo>
                <a:lnTo>
                  <a:pt x="761" y="857"/>
                </a:lnTo>
                <a:lnTo>
                  <a:pt x="760" y="851"/>
                </a:lnTo>
                <a:lnTo>
                  <a:pt x="760" y="851"/>
                </a:lnTo>
                <a:lnTo>
                  <a:pt x="772" y="828"/>
                </a:lnTo>
                <a:lnTo>
                  <a:pt x="781" y="811"/>
                </a:lnTo>
                <a:lnTo>
                  <a:pt x="786" y="805"/>
                </a:lnTo>
                <a:lnTo>
                  <a:pt x="786" y="805"/>
                </a:lnTo>
                <a:close/>
                <a:moveTo>
                  <a:pt x="350" y="866"/>
                </a:moveTo>
                <a:lnTo>
                  <a:pt x="350" y="866"/>
                </a:lnTo>
                <a:lnTo>
                  <a:pt x="357" y="872"/>
                </a:lnTo>
                <a:lnTo>
                  <a:pt x="366" y="878"/>
                </a:lnTo>
                <a:lnTo>
                  <a:pt x="375" y="888"/>
                </a:lnTo>
                <a:lnTo>
                  <a:pt x="386" y="901"/>
                </a:lnTo>
                <a:lnTo>
                  <a:pt x="396" y="914"/>
                </a:lnTo>
                <a:lnTo>
                  <a:pt x="406" y="932"/>
                </a:lnTo>
                <a:lnTo>
                  <a:pt x="411" y="940"/>
                </a:lnTo>
                <a:lnTo>
                  <a:pt x="414" y="950"/>
                </a:lnTo>
                <a:lnTo>
                  <a:pt x="414" y="950"/>
                </a:lnTo>
                <a:lnTo>
                  <a:pt x="419" y="971"/>
                </a:lnTo>
                <a:lnTo>
                  <a:pt x="422" y="992"/>
                </a:lnTo>
                <a:lnTo>
                  <a:pt x="423" y="1012"/>
                </a:lnTo>
                <a:lnTo>
                  <a:pt x="422" y="1032"/>
                </a:lnTo>
                <a:lnTo>
                  <a:pt x="419" y="1051"/>
                </a:lnTo>
                <a:lnTo>
                  <a:pt x="416" y="1068"/>
                </a:lnTo>
                <a:lnTo>
                  <a:pt x="413" y="1082"/>
                </a:lnTo>
                <a:lnTo>
                  <a:pt x="409" y="1094"/>
                </a:lnTo>
                <a:lnTo>
                  <a:pt x="409" y="1094"/>
                </a:lnTo>
                <a:lnTo>
                  <a:pt x="404" y="1105"/>
                </a:lnTo>
                <a:lnTo>
                  <a:pt x="397" y="1119"/>
                </a:lnTo>
                <a:lnTo>
                  <a:pt x="388" y="1134"/>
                </a:lnTo>
                <a:lnTo>
                  <a:pt x="377" y="1150"/>
                </a:lnTo>
                <a:lnTo>
                  <a:pt x="364" y="1165"/>
                </a:lnTo>
                <a:lnTo>
                  <a:pt x="347" y="1180"/>
                </a:lnTo>
                <a:lnTo>
                  <a:pt x="339" y="1186"/>
                </a:lnTo>
                <a:lnTo>
                  <a:pt x="329" y="1192"/>
                </a:lnTo>
                <a:lnTo>
                  <a:pt x="319" y="1197"/>
                </a:lnTo>
                <a:lnTo>
                  <a:pt x="309" y="1201"/>
                </a:lnTo>
                <a:lnTo>
                  <a:pt x="309" y="1201"/>
                </a:lnTo>
                <a:lnTo>
                  <a:pt x="285" y="1208"/>
                </a:lnTo>
                <a:lnTo>
                  <a:pt x="258" y="1213"/>
                </a:lnTo>
                <a:lnTo>
                  <a:pt x="245" y="1214"/>
                </a:lnTo>
                <a:lnTo>
                  <a:pt x="230" y="1215"/>
                </a:lnTo>
                <a:lnTo>
                  <a:pt x="214" y="1215"/>
                </a:lnTo>
                <a:lnTo>
                  <a:pt x="199" y="1214"/>
                </a:lnTo>
                <a:lnTo>
                  <a:pt x="184" y="1212"/>
                </a:lnTo>
                <a:lnTo>
                  <a:pt x="168" y="1209"/>
                </a:lnTo>
                <a:lnTo>
                  <a:pt x="153" y="1204"/>
                </a:lnTo>
                <a:lnTo>
                  <a:pt x="138" y="1199"/>
                </a:lnTo>
                <a:lnTo>
                  <a:pt x="124" y="1192"/>
                </a:lnTo>
                <a:lnTo>
                  <a:pt x="111" y="1183"/>
                </a:lnTo>
                <a:lnTo>
                  <a:pt x="98" y="1172"/>
                </a:lnTo>
                <a:lnTo>
                  <a:pt x="86" y="1160"/>
                </a:lnTo>
                <a:lnTo>
                  <a:pt x="86" y="1160"/>
                </a:lnTo>
                <a:lnTo>
                  <a:pt x="75" y="1146"/>
                </a:lnTo>
                <a:lnTo>
                  <a:pt x="66" y="1132"/>
                </a:lnTo>
                <a:lnTo>
                  <a:pt x="57" y="1116"/>
                </a:lnTo>
                <a:lnTo>
                  <a:pt x="50" y="1100"/>
                </a:lnTo>
                <a:lnTo>
                  <a:pt x="45" y="1084"/>
                </a:lnTo>
                <a:lnTo>
                  <a:pt x="40" y="1067"/>
                </a:lnTo>
                <a:lnTo>
                  <a:pt x="38" y="1049"/>
                </a:lnTo>
                <a:lnTo>
                  <a:pt x="35" y="1032"/>
                </a:lnTo>
                <a:lnTo>
                  <a:pt x="35" y="1015"/>
                </a:lnTo>
                <a:lnTo>
                  <a:pt x="35" y="997"/>
                </a:lnTo>
                <a:lnTo>
                  <a:pt x="38" y="980"/>
                </a:lnTo>
                <a:lnTo>
                  <a:pt x="40" y="964"/>
                </a:lnTo>
                <a:lnTo>
                  <a:pt x="45" y="947"/>
                </a:lnTo>
                <a:lnTo>
                  <a:pt x="50" y="932"/>
                </a:lnTo>
                <a:lnTo>
                  <a:pt x="57" y="917"/>
                </a:lnTo>
                <a:lnTo>
                  <a:pt x="65" y="902"/>
                </a:lnTo>
                <a:lnTo>
                  <a:pt x="65" y="902"/>
                </a:lnTo>
                <a:lnTo>
                  <a:pt x="75" y="890"/>
                </a:lnTo>
                <a:lnTo>
                  <a:pt x="85" y="877"/>
                </a:lnTo>
                <a:lnTo>
                  <a:pt x="96" y="867"/>
                </a:lnTo>
                <a:lnTo>
                  <a:pt x="108" y="859"/>
                </a:lnTo>
                <a:lnTo>
                  <a:pt x="119" y="851"/>
                </a:lnTo>
                <a:lnTo>
                  <a:pt x="132" y="844"/>
                </a:lnTo>
                <a:lnTo>
                  <a:pt x="144" y="839"/>
                </a:lnTo>
                <a:lnTo>
                  <a:pt x="155" y="834"/>
                </a:lnTo>
                <a:lnTo>
                  <a:pt x="178" y="826"/>
                </a:lnTo>
                <a:lnTo>
                  <a:pt x="195" y="823"/>
                </a:lnTo>
                <a:lnTo>
                  <a:pt x="211" y="820"/>
                </a:lnTo>
                <a:lnTo>
                  <a:pt x="211" y="820"/>
                </a:lnTo>
                <a:lnTo>
                  <a:pt x="212" y="845"/>
                </a:lnTo>
                <a:lnTo>
                  <a:pt x="214" y="887"/>
                </a:lnTo>
                <a:lnTo>
                  <a:pt x="214" y="887"/>
                </a:lnTo>
                <a:lnTo>
                  <a:pt x="212" y="954"/>
                </a:lnTo>
                <a:lnTo>
                  <a:pt x="209" y="1010"/>
                </a:lnTo>
                <a:lnTo>
                  <a:pt x="209" y="1010"/>
                </a:lnTo>
                <a:lnTo>
                  <a:pt x="207" y="1016"/>
                </a:lnTo>
                <a:lnTo>
                  <a:pt x="206" y="1025"/>
                </a:lnTo>
                <a:lnTo>
                  <a:pt x="206" y="1025"/>
                </a:lnTo>
                <a:lnTo>
                  <a:pt x="207" y="1031"/>
                </a:lnTo>
                <a:lnTo>
                  <a:pt x="207" y="1032"/>
                </a:lnTo>
                <a:lnTo>
                  <a:pt x="209" y="1032"/>
                </a:lnTo>
                <a:lnTo>
                  <a:pt x="211" y="1031"/>
                </a:lnTo>
                <a:lnTo>
                  <a:pt x="211" y="1030"/>
                </a:lnTo>
                <a:lnTo>
                  <a:pt x="211" y="1030"/>
                </a:lnTo>
                <a:lnTo>
                  <a:pt x="219" y="1036"/>
                </a:lnTo>
                <a:lnTo>
                  <a:pt x="225" y="1039"/>
                </a:lnTo>
                <a:lnTo>
                  <a:pt x="232" y="1042"/>
                </a:lnTo>
                <a:lnTo>
                  <a:pt x="232" y="1042"/>
                </a:lnTo>
                <a:lnTo>
                  <a:pt x="238" y="1043"/>
                </a:lnTo>
                <a:lnTo>
                  <a:pt x="245" y="1041"/>
                </a:lnTo>
                <a:lnTo>
                  <a:pt x="250" y="1037"/>
                </a:lnTo>
                <a:lnTo>
                  <a:pt x="252" y="1032"/>
                </a:lnTo>
                <a:lnTo>
                  <a:pt x="252" y="1032"/>
                </a:lnTo>
                <a:lnTo>
                  <a:pt x="254" y="1027"/>
                </a:lnTo>
                <a:lnTo>
                  <a:pt x="256" y="1021"/>
                </a:lnTo>
                <a:lnTo>
                  <a:pt x="256" y="1017"/>
                </a:lnTo>
                <a:lnTo>
                  <a:pt x="258" y="1015"/>
                </a:lnTo>
                <a:lnTo>
                  <a:pt x="258" y="1015"/>
                </a:lnTo>
                <a:lnTo>
                  <a:pt x="268" y="1002"/>
                </a:lnTo>
                <a:lnTo>
                  <a:pt x="292" y="975"/>
                </a:lnTo>
                <a:lnTo>
                  <a:pt x="315" y="943"/>
                </a:lnTo>
                <a:lnTo>
                  <a:pt x="325" y="927"/>
                </a:lnTo>
                <a:lnTo>
                  <a:pt x="333" y="914"/>
                </a:lnTo>
                <a:lnTo>
                  <a:pt x="333" y="914"/>
                </a:lnTo>
                <a:lnTo>
                  <a:pt x="345" y="880"/>
                </a:lnTo>
                <a:lnTo>
                  <a:pt x="350" y="866"/>
                </a:lnTo>
                <a:lnTo>
                  <a:pt x="350" y="866"/>
                </a:lnTo>
                <a:close/>
                <a:moveTo>
                  <a:pt x="242" y="846"/>
                </a:moveTo>
                <a:lnTo>
                  <a:pt x="242" y="846"/>
                </a:lnTo>
                <a:lnTo>
                  <a:pt x="243" y="845"/>
                </a:lnTo>
                <a:lnTo>
                  <a:pt x="247" y="844"/>
                </a:lnTo>
                <a:lnTo>
                  <a:pt x="252" y="844"/>
                </a:lnTo>
                <a:lnTo>
                  <a:pt x="252" y="844"/>
                </a:lnTo>
                <a:lnTo>
                  <a:pt x="263" y="849"/>
                </a:lnTo>
                <a:lnTo>
                  <a:pt x="263" y="849"/>
                </a:lnTo>
                <a:lnTo>
                  <a:pt x="266" y="850"/>
                </a:lnTo>
                <a:lnTo>
                  <a:pt x="269" y="850"/>
                </a:lnTo>
                <a:lnTo>
                  <a:pt x="273" y="849"/>
                </a:lnTo>
                <a:lnTo>
                  <a:pt x="276" y="854"/>
                </a:lnTo>
                <a:lnTo>
                  <a:pt x="276" y="861"/>
                </a:lnTo>
                <a:lnTo>
                  <a:pt x="276" y="868"/>
                </a:lnTo>
                <a:lnTo>
                  <a:pt x="276" y="868"/>
                </a:lnTo>
                <a:lnTo>
                  <a:pt x="283" y="872"/>
                </a:lnTo>
                <a:lnTo>
                  <a:pt x="289" y="873"/>
                </a:lnTo>
                <a:lnTo>
                  <a:pt x="293" y="873"/>
                </a:lnTo>
                <a:lnTo>
                  <a:pt x="293" y="873"/>
                </a:lnTo>
                <a:lnTo>
                  <a:pt x="294" y="872"/>
                </a:lnTo>
                <a:lnTo>
                  <a:pt x="295" y="870"/>
                </a:lnTo>
                <a:lnTo>
                  <a:pt x="295" y="864"/>
                </a:lnTo>
                <a:lnTo>
                  <a:pt x="293" y="854"/>
                </a:lnTo>
                <a:lnTo>
                  <a:pt x="293" y="854"/>
                </a:lnTo>
                <a:lnTo>
                  <a:pt x="293" y="852"/>
                </a:lnTo>
                <a:lnTo>
                  <a:pt x="294" y="851"/>
                </a:lnTo>
                <a:lnTo>
                  <a:pt x="302" y="846"/>
                </a:lnTo>
                <a:lnTo>
                  <a:pt x="302" y="846"/>
                </a:lnTo>
                <a:lnTo>
                  <a:pt x="307" y="842"/>
                </a:lnTo>
                <a:lnTo>
                  <a:pt x="307" y="844"/>
                </a:lnTo>
                <a:lnTo>
                  <a:pt x="329" y="854"/>
                </a:lnTo>
                <a:lnTo>
                  <a:pt x="329" y="854"/>
                </a:lnTo>
                <a:lnTo>
                  <a:pt x="329" y="859"/>
                </a:lnTo>
                <a:lnTo>
                  <a:pt x="325" y="873"/>
                </a:lnTo>
                <a:lnTo>
                  <a:pt x="321" y="885"/>
                </a:lnTo>
                <a:lnTo>
                  <a:pt x="316" y="897"/>
                </a:lnTo>
                <a:lnTo>
                  <a:pt x="310" y="912"/>
                </a:lnTo>
                <a:lnTo>
                  <a:pt x="302" y="928"/>
                </a:lnTo>
                <a:lnTo>
                  <a:pt x="302" y="928"/>
                </a:lnTo>
                <a:lnTo>
                  <a:pt x="290" y="944"/>
                </a:lnTo>
                <a:lnTo>
                  <a:pt x="278" y="960"/>
                </a:lnTo>
                <a:lnTo>
                  <a:pt x="264" y="975"/>
                </a:lnTo>
                <a:lnTo>
                  <a:pt x="252" y="987"/>
                </a:lnTo>
                <a:lnTo>
                  <a:pt x="231" y="1007"/>
                </a:lnTo>
                <a:lnTo>
                  <a:pt x="222" y="1015"/>
                </a:lnTo>
                <a:lnTo>
                  <a:pt x="227" y="878"/>
                </a:lnTo>
                <a:lnTo>
                  <a:pt x="235" y="871"/>
                </a:lnTo>
                <a:lnTo>
                  <a:pt x="235" y="871"/>
                </a:lnTo>
                <a:lnTo>
                  <a:pt x="237" y="870"/>
                </a:lnTo>
                <a:lnTo>
                  <a:pt x="240" y="866"/>
                </a:lnTo>
                <a:lnTo>
                  <a:pt x="240" y="866"/>
                </a:lnTo>
                <a:lnTo>
                  <a:pt x="242" y="856"/>
                </a:lnTo>
                <a:lnTo>
                  <a:pt x="242" y="846"/>
                </a:lnTo>
                <a:lnTo>
                  <a:pt x="242" y="846"/>
                </a:lnTo>
                <a:close/>
                <a:moveTo>
                  <a:pt x="335" y="738"/>
                </a:moveTo>
                <a:lnTo>
                  <a:pt x="335" y="759"/>
                </a:lnTo>
                <a:lnTo>
                  <a:pt x="335" y="759"/>
                </a:lnTo>
                <a:lnTo>
                  <a:pt x="333" y="761"/>
                </a:lnTo>
                <a:lnTo>
                  <a:pt x="330" y="762"/>
                </a:lnTo>
                <a:lnTo>
                  <a:pt x="329" y="764"/>
                </a:lnTo>
                <a:lnTo>
                  <a:pt x="329" y="764"/>
                </a:lnTo>
                <a:lnTo>
                  <a:pt x="329" y="769"/>
                </a:lnTo>
                <a:lnTo>
                  <a:pt x="329" y="772"/>
                </a:lnTo>
                <a:lnTo>
                  <a:pt x="329" y="774"/>
                </a:lnTo>
                <a:lnTo>
                  <a:pt x="329" y="774"/>
                </a:lnTo>
                <a:lnTo>
                  <a:pt x="330" y="778"/>
                </a:lnTo>
                <a:lnTo>
                  <a:pt x="330" y="780"/>
                </a:lnTo>
                <a:lnTo>
                  <a:pt x="329" y="782"/>
                </a:lnTo>
                <a:lnTo>
                  <a:pt x="329" y="782"/>
                </a:lnTo>
                <a:lnTo>
                  <a:pt x="328" y="783"/>
                </a:lnTo>
                <a:lnTo>
                  <a:pt x="326" y="783"/>
                </a:lnTo>
                <a:lnTo>
                  <a:pt x="325" y="783"/>
                </a:lnTo>
                <a:lnTo>
                  <a:pt x="324" y="787"/>
                </a:lnTo>
                <a:lnTo>
                  <a:pt x="324" y="787"/>
                </a:lnTo>
                <a:lnTo>
                  <a:pt x="324" y="794"/>
                </a:lnTo>
                <a:lnTo>
                  <a:pt x="324" y="797"/>
                </a:lnTo>
                <a:lnTo>
                  <a:pt x="324" y="797"/>
                </a:lnTo>
                <a:lnTo>
                  <a:pt x="324" y="799"/>
                </a:lnTo>
                <a:lnTo>
                  <a:pt x="324" y="802"/>
                </a:lnTo>
                <a:lnTo>
                  <a:pt x="321" y="805"/>
                </a:lnTo>
                <a:lnTo>
                  <a:pt x="321" y="805"/>
                </a:lnTo>
                <a:lnTo>
                  <a:pt x="320" y="807"/>
                </a:lnTo>
                <a:lnTo>
                  <a:pt x="318" y="809"/>
                </a:lnTo>
                <a:lnTo>
                  <a:pt x="314" y="810"/>
                </a:lnTo>
                <a:lnTo>
                  <a:pt x="314" y="810"/>
                </a:lnTo>
                <a:lnTo>
                  <a:pt x="304" y="805"/>
                </a:lnTo>
                <a:lnTo>
                  <a:pt x="293" y="800"/>
                </a:lnTo>
                <a:lnTo>
                  <a:pt x="280" y="797"/>
                </a:lnTo>
                <a:lnTo>
                  <a:pt x="280" y="797"/>
                </a:lnTo>
                <a:lnTo>
                  <a:pt x="257" y="793"/>
                </a:lnTo>
                <a:lnTo>
                  <a:pt x="247" y="792"/>
                </a:lnTo>
                <a:lnTo>
                  <a:pt x="250" y="787"/>
                </a:lnTo>
                <a:lnTo>
                  <a:pt x="290" y="787"/>
                </a:lnTo>
                <a:lnTo>
                  <a:pt x="290" y="787"/>
                </a:lnTo>
                <a:lnTo>
                  <a:pt x="302" y="787"/>
                </a:lnTo>
                <a:lnTo>
                  <a:pt x="304" y="787"/>
                </a:lnTo>
                <a:lnTo>
                  <a:pt x="304" y="784"/>
                </a:lnTo>
                <a:lnTo>
                  <a:pt x="304" y="784"/>
                </a:lnTo>
                <a:lnTo>
                  <a:pt x="304" y="774"/>
                </a:lnTo>
                <a:lnTo>
                  <a:pt x="304" y="767"/>
                </a:lnTo>
                <a:lnTo>
                  <a:pt x="304" y="767"/>
                </a:lnTo>
                <a:lnTo>
                  <a:pt x="307" y="764"/>
                </a:lnTo>
                <a:lnTo>
                  <a:pt x="314" y="759"/>
                </a:lnTo>
                <a:lnTo>
                  <a:pt x="314" y="759"/>
                </a:lnTo>
                <a:lnTo>
                  <a:pt x="319" y="752"/>
                </a:lnTo>
                <a:lnTo>
                  <a:pt x="323" y="743"/>
                </a:lnTo>
                <a:lnTo>
                  <a:pt x="326" y="733"/>
                </a:lnTo>
                <a:lnTo>
                  <a:pt x="335" y="738"/>
                </a:lnTo>
                <a:close/>
                <a:moveTo>
                  <a:pt x="683" y="928"/>
                </a:moveTo>
                <a:lnTo>
                  <a:pt x="693" y="938"/>
                </a:lnTo>
                <a:lnTo>
                  <a:pt x="688" y="948"/>
                </a:lnTo>
                <a:lnTo>
                  <a:pt x="688" y="948"/>
                </a:lnTo>
                <a:lnTo>
                  <a:pt x="677" y="947"/>
                </a:lnTo>
                <a:lnTo>
                  <a:pt x="668" y="945"/>
                </a:lnTo>
                <a:lnTo>
                  <a:pt x="660" y="945"/>
                </a:lnTo>
                <a:lnTo>
                  <a:pt x="660" y="945"/>
                </a:lnTo>
                <a:lnTo>
                  <a:pt x="652" y="947"/>
                </a:lnTo>
                <a:lnTo>
                  <a:pt x="644" y="949"/>
                </a:lnTo>
                <a:lnTo>
                  <a:pt x="635" y="953"/>
                </a:lnTo>
                <a:lnTo>
                  <a:pt x="635" y="919"/>
                </a:lnTo>
                <a:lnTo>
                  <a:pt x="640" y="914"/>
                </a:lnTo>
                <a:lnTo>
                  <a:pt x="650" y="923"/>
                </a:lnTo>
                <a:lnTo>
                  <a:pt x="650" y="923"/>
                </a:lnTo>
                <a:lnTo>
                  <a:pt x="657" y="925"/>
                </a:lnTo>
                <a:lnTo>
                  <a:pt x="657" y="925"/>
                </a:lnTo>
                <a:lnTo>
                  <a:pt x="665" y="927"/>
                </a:lnTo>
                <a:lnTo>
                  <a:pt x="667" y="928"/>
                </a:lnTo>
                <a:lnTo>
                  <a:pt x="683" y="928"/>
                </a:lnTo>
                <a:close/>
                <a:moveTo>
                  <a:pt x="765" y="976"/>
                </a:moveTo>
                <a:lnTo>
                  <a:pt x="765" y="976"/>
                </a:lnTo>
                <a:lnTo>
                  <a:pt x="765" y="976"/>
                </a:lnTo>
                <a:lnTo>
                  <a:pt x="766" y="976"/>
                </a:lnTo>
                <a:lnTo>
                  <a:pt x="766" y="979"/>
                </a:lnTo>
                <a:lnTo>
                  <a:pt x="765" y="986"/>
                </a:lnTo>
                <a:lnTo>
                  <a:pt x="765" y="986"/>
                </a:lnTo>
                <a:lnTo>
                  <a:pt x="760" y="1015"/>
                </a:lnTo>
                <a:lnTo>
                  <a:pt x="750" y="1007"/>
                </a:lnTo>
                <a:lnTo>
                  <a:pt x="750" y="1007"/>
                </a:lnTo>
                <a:lnTo>
                  <a:pt x="751" y="1005"/>
                </a:lnTo>
                <a:lnTo>
                  <a:pt x="754" y="1001"/>
                </a:lnTo>
                <a:lnTo>
                  <a:pt x="755" y="996"/>
                </a:lnTo>
                <a:lnTo>
                  <a:pt x="758" y="974"/>
                </a:lnTo>
                <a:lnTo>
                  <a:pt x="765" y="9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1A43921E-F034-441E-82F2-60E0298F0CD8}"/>
              </a:ext>
            </a:extLst>
          </p:cNvPr>
          <p:cNvSpPr>
            <a:spLocks noEditPoints="1"/>
          </p:cNvSpPr>
          <p:nvPr/>
        </p:nvSpPr>
        <p:spPr bwMode="auto">
          <a:xfrm>
            <a:off x="4255422" y="910714"/>
            <a:ext cx="1395155" cy="1540824"/>
          </a:xfrm>
          <a:custGeom>
            <a:avLst/>
            <a:gdLst>
              <a:gd name="T0" fmla="*/ 234 w 1111"/>
              <a:gd name="T1" fmla="*/ 845 h 1227"/>
              <a:gd name="T2" fmla="*/ 148 w 1111"/>
              <a:gd name="T3" fmla="*/ 859 h 1227"/>
              <a:gd name="T4" fmla="*/ 1 w 1111"/>
              <a:gd name="T5" fmla="*/ 1018 h 1227"/>
              <a:gd name="T6" fmla="*/ 139 w 1111"/>
              <a:gd name="T7" fmla="*/ 1223 h 1227"/>
              <a:gd name="T8" fmla="*/ 350 w 1111"/>
              <a:gd name="T9" fmla="*/ 1107 h 1227"/>
              <a:gd name="T10" fmla="*/ 350 w 1111"/>
              <a:gd name="T11" fmla="*/ 937 h 1227"/>
              <a:gd name="T12" fmla="*/ 403 w 1111"/>
              <a:gd name="T13" fmla="*/ 882 h 1227"/>
              <a:gd name="T14" fmla="*/ 421 w 1111"/>
              <a:gd name="T15" fmla="*/ 987 h 1227"/>
              <a:gd name="T16" fmla="*/ 472 w 1111"/>
              <a:gd name="T17" fmla="*/ 1058 h 1227"/>
              <a:gd name="T18" fmla="*/ 560 w 1111"/>
              <a:gd name="T19" fmla="*/ 1061 h 1227"/>
              <a:gd name="T20" fmla="*/ 653 w 1111"/>
              <a:gd name="T21" fmla="*/ 1065 h 1227"/>
              <a:gd name="T22" fmla="*/ 797 w 1111"/>
              <a:gd name="T23" fmla="*/ 1152 h 1227"/>
              <a:gd name="T24" fmla="*/ 993 w 1111"/>
              <a:gd name="T25" fmla="*/ 1195 h 1227"/>
              <a:gd name="T26" fmla="*/ 1111 w 1111"/>
              <a:gd name="T27" fmla="*/ 1037 h 1227"/>
              <a:gd name="T28" fmla="*/ 1017 w 1111"/>
              <a:gd name="T29" fmla="*/ 860 h 1227"/>
              <a:gd name="T30" fmla="*/ 817 w 1111"/>
              <a:gd name="T31" fmla="*/ 860 h 1227"/>
              <a:gd name="T32" fmla="*/ 744 w 1111"/>
              <a:gd name="T33" fmla="*/ 723 h 1227"/>
              <a:gd name="T34" fmla="*/ 849 w 1111"/>
              <a:gd name="T35" fmla="*/ 664 h 1227"/>
              <a:gd name="T36" fmla="*/ 881 w 1111"/>
              <a:gd name="T37" fmla="*/ 576 h 1227"/>
              <a:gd name="T38" fmla="*/ 871 w 1111"/>
              <a:gd name="T39" fmla="*/ 325 h 1227"/>
              <a:gd name="T40" fmla="*/ 807 w 1111"/>
              <a:gd name="T41" fmla="*/ 95 h 1227"/>
              <a:gd name="T42" fmla="*/ 685 w 1111"/>
              <a:gd name="T43" fmla="*/ 1 h 1227"/>
              <a:gd name="T44" fmla="*/ 625 w 1111"/>
              <a:gd name="T45" fmla="*/ 82 h 1227"/>
              <a:gd name="T46" fmla="*/ 620 w 1111"/>
              <a:gd name="T47" fmla="*/ 160 h 1227"/>
              <a:gd name="T48" fmla="*/ 683 w 1111"/>
              <a:gd name="T49" fmla="*/ 221 h 1227"/>
              <a:gd name="T50" fmla="*/ 558 w 1111"/>
              <a:gd name="T51" fmla="*/ 395 h 1227"/>
              <a:gd name="T52" fmla="*/ 493 w 1111"/>
              <a:gd name="T53" fmla="*/ 448 h 1227"/>
              <a:gd name="T54" fmla="*/ 415 w 1111"/>
              <a:gd name="T55" fmla="*/ 436 h 1227"/>
              <a:gd name="T56" fmla="*/ 340 w 1111"/>
              <a:gd name="T57" fmla="*/ 474 h 1227"/>
              <a:gd name="T58" fmla="*/ 316 w 1111"/>
              <a:gd name="T59" fmla="*/ 619 h 1227"/>
              <a:gd name="T60" fmla="*/ 599 w 1111"/>
              <a:gd name="T61" fmla="*/ 568 h 1227"/>
              <a:gd name="T62" fmla="*/ 482 w 1111"/>
              <a:gd name="T63" fmla="*/ 669 h 1227"/>
              <a:gd name="T64" fmla="*/ 323 w 1111"/>
              <a:gd name="T65" fmla="*/ 708 h 1227"/>
              <a:gd name="T66" fmla="*/ 376 w 1111"/>
              <a:gd name="T67" fmla="*/ 555 h 1227"/>
              <a:gd name="T68" fmla="*/ 373 w 1111"/>
              <a:gd name="T69" fmla="*/ 520 h 1227"/>
              <a:gd name="T70" fmla="*/ 388 w 1111"/>
              <a:gd name="T71" fmla="*/ 481 h 1227"/>
              <a:gd name="T72" fmla="*/ 502 w 1111"/>
              <a:gd name="T73" fmla="*/ 478 h 1227"/>
              <a:gd name="T74" fmla="*/ 339 w 1111"/>
              <a:gd name="T75" fmla="*/ 520 h 1227"/>
              <a:gd name="T76" fmla="*/ 486 w 1111"/>
              <a:gd name="T77" fmla="*/ 792 h 1227"/>
              <a:gd name="T78" fmla="*/ 327 w 1111"/>
              <a:gd name="T79" fmla="*/ 821 h 1227"/>
              <a:gd name="T80" fmla="*/ 534 w 1111"/>
              <a:gd name="T81" fmla="*/ 952 h 1227"/>
              <a:gd name="T82" fmla="*/ 495 w 1111"/>
              <a:gd name="T83" fmla="*/ 826 h 1227"/>
              <a:gd name="T84" fmla="*/ 605 w 1111"/>
              <a:gd name="T85" fmla="*/ 952 h 1227"/>
              <a:gd name="T86" fmla="*/ 719 w 1111"/>
              <a:gd name="T87" fmla="*/ 692 h 1227"/>
              <a:gd name="T88" fmla="*/ 631 w 1111"/>
              <a:gd name="T89" fmla="*/ 731 h 1227"/>
              <a:gd name="T90" fmla="*/ 768 w 1111"/>
              <a:gd name="T91" fmla="*/ 880 h 1227"/>
              <a:gd name="T92" fmla="*/ 742 w 1111"/>
              <a:gd name="T93" fmla="*/ 948 h 1227"/>
              <a:gd name="T94" fmla="*/ 742 w 1111"/>
              <a:gd name="T95" fmla="*/ 968 h 1227"/>
              <a:gd name="T96" fmla="*/ 800 w 1111"/>
              <a:gd name="T97" fmla="*/ 996 h 1227"/>
              <a:gd name="T98" fmla="*/ 883 w 1111"/>
              <a:gd name="T99" fmla="*/ 894 h 1227"/>
              <a:gd name="T100" fmla="*/ 1069 w 1111"/>
              <a:gd name="T101" fmla="*/ 984 h 1227"/>
              <a:gd name="T102" fmla="*/ 990 w 1111"/>
              <a:gd name="T103" fmla="*/ 1030 h 1227"/>
              <a:gd name="T104" fmla="*/ 943 w 1111"/>
              <a:gd name="T105" fmla="*/ 990 h 1227"/>
              <a:gd name="T106" fmla="*/ 880 w 1111"/>
              <a:gd name="T107" fmla="*/ 1053 h 1227"/>
              <a:gd name="T108" fmla="*/ 959 w 1111"/>
              <a:gd name="T109" fmla="*/ 1078 h 1227"/>
              <a:gd name="T110" fmla="*/ 1001 w 1111"/>
              <a:gd name="T111" fmla="*/ 1154 h 1227"/>
              <a:gd name="T112" fmla="*/ 806 w 1111"/>
              <a:gd name="T113" fmla="*/ 1090 h 1227"/>
              <a:gd name="T114" fmla="*/ 321 w 1111"/>
              <a:gd name="T115" fmla="*/ 1059 h 1227"/>
              <a:gd name="T116" fmla="*/ 144 w 1111"/>
              <a:gd name="T117" fmla="*/ 1181 h 1227"/>
              <a:gd name="T118" fmla="*/ 52 w 1111"/>
              <a:gd name="T119" fmla="*/ 994 h 1227"/>
              <a:gd name="T120" fmla="*/ 187 w 1111"/>
              <a:gd name="T121" fmla="*/ 935 h 1227"/>
              <a:gd name="T122" fmla="*/ 148 w 1111"/>
              <a:gd name="T123" fmla="*/ 1053 h 1227"/>
              <a:gd name="T124" fmla="*/ 213 w 1111"/>
              <a:gd name="T125" fmla="*/ 1035 h 1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1" h="1227">
                <a:moveTo>
                  <a:pt x="334" y="631"/>
                </a:moveTo>
                <a:lnTo>
                  <a:pt x="304" y="721"/>
                </a:lnTo>
                <a:lnTo>
                  <a:pt x="294" y="728"/>
                </a:lnTo>
                <a:lnTo>
                  <a:pt x="271" y="805"/>
                </a:lnTo>
                <a:lnTo>
                  <a:pt x="243" y="809"/>
                </a:lnTo>
                <a:lnTo>
                  <a:pt x="243" y="782"/>
                </a:lnTo>
                <a:lnTo>
                  <a:pt x="187" y="789"/>
                </a:lnTo>
                <a:lnTo>
                  <a:pt x="191" y="812"/>
                </a:lnTo>
                <a:lnTo>
                  <a:pt x="194" y="826"/>
                </a:lnTo>
                <a:lnTo>
                  <a:pt x="214" y="828"/>
                </a:lnTo>
                <a:lnTo>
                  <a:pt x="223" y="818"/>
                </a:lnTo>
                <a:lnTo>
                  <a:pt x="265" y="822"/>
                </a:lnTo>
                <a:lnTo>
                  <a:pt x="246" y="870"/>
                </a:lnTo>
                <a:lnTo>
                  <a:pt x="237" y="868"/>
                </a:lnTo>
                <a:lnTo>
                  <a:pt x="237" y="868"/>
                </a:lnTo>
                <a:lnTo>
                  <a:pt x="235" y="854"/>
                </a:lnTo>
                <a:lnTo>
                  <a:pt x="234" y="845"/>
                </a:lnTo>
                <a:lnTo>
                  <a:pt x="234" y="842"/>
                </a:lnTo>
                <a:lnTo>
                  <a:pt x="233" y="841"/>
                </a:lnTo>
                <a:lnTo>
                  <a:pt x="233" y="841"/>
                </a:lnTo>
                <a:lnTo>
                  <a:pt x="217" y="845"/>
                </a:lnTo>
                <a:lnTo>
                  <a:pt x="217" y="845"/>
                </a:lnTo>
                <a:lnTo>
                  <a:pt x="216" y="847"/>
                </a:lnTo>
                <a:lnTo>
                  <a:pt x="215" y="851"/>
                </a:lnTo>
                <a:lnTo>
                  <a:pt x="217" y="854"/>
                </a:lnTo>
                <a:lnTo>
                  <a:pt x="217" y="854"/>
                </a:lnTo>
                <a:lnTo>
                  <a:pt x="220" y="859"/>
                </a:lnTo>
                <a:lnTo>
                  <a:pt x="220" y="860"/>
                </a:lnTo>
                <a:lnTo>
                  <a:pt x="220" y="860"/>
                </a:lnTo>
                <a:lnTo>
                  <a:pt x="198" y="859"/>
                </a:lnTo>
                <a:lnTo>
                  <a:pt x="179" y="858"/>
                </a:lnTo>
                <a:lnTo>
                  <a:pt x="162" y="857"/>
                </a:lnTo>
                <a:lnTo>
                  <a:pt x="162" y="857"/>
                </a:lnTo>
                <a:lnTo>
                  <a:pt x="148" y="859"/>
                </a:lnTo>
                <a:lnTo>
                  <a:pt x="135" y="863"/>
                </a:lnTo>
                <a:lnTo>
                  <a:pt x="122" y="868"/>
                </a:lnTo>
                <a:lnTo>
                  <a:pt x="126" y="880"/>
                </a:lnTo>
                <a:lnTo>
                  <a:pt x="126" y="880"/>
                </a:lnTo>
                <a:lnTo>
                  <a:pt x="120" y="882"/>
                </a:lnTo>
                <a:lnTo>
                  <a:pt x="105" y="889"/>
                </a:lnTo>
                <a:lnTo>
                  <a:pt x="85" y="900"/>
                </a:lnTo>
                <a:lnTo>
                  <a:pt x="73" y="907"/>
                </a:lnTo>
                <a:lnTo>
                  <a:pt x="61" y="917"/>
                </a:lnTo>
                <a:lnTo>
                  <a:pt x="49" y="927"/>
                </a:lnTo>
                <a:lnTo>
                  <a:pt x="37" y="939"/>
                </a:lnTo>
                <a:lnTo>
                  <a:pt x="26" y="952"/>
                </a:lnTo>
                <a:lnTo>
                  <a:pt x="18" y="966"/>
                </a:lnTo>
                <a:lnTo>
                  <a:pt x="9" y="982"/>
                </a:lnTo>
                <a:lnTo>
                  <a:pt x="3" y="999"/>
                </a:lnTo>
                <a:lnTo>
                  <a:pt x="2" y="1008"/>
                </a:lnTo>
                <a:lnTo>
                  <a:pt x="1" y="1018"/>
                </a:lnTo>
                <a:lnTo>
                  <a:pt x="0" y="1029"/>
                </a:lnTo>
                <a:lnTo>
                  <a:pt x="0" y="1039"/>
                </a:lnTo>
                <a:lnTo>
                  <a:pt x="0" y="1039"/>
                </a:lnTo>
                <a:lnTo>
                  <a:pt x="2" y="1060"/>
                </a:lnTo>
                <a:lnTo>
                  <a:pt x="4" y="1079"/>
                </a:lnTo>
                <a:lnTo>
                  <a:pt x="9" y="1099"/>
                </a:lnTo>
                <a:lnTo>
                  <a:pt x="14" y="1116"/>
                </a:lnTo>
                <a:lnTo>
                  <a:pt x="21" y="1132"/>
                </a:lnTo>
                <a:lnTo>
                  <a:pt x="30" y="1148"/>
                </a:lnTo>
                <a:lnTo>
                  <a:pt x="38" y="1161"/>
                </a:lnTo>
                <a:lnTo>
                  <a:pt x="49" y="1175"/>
                </a:lnTo>
                <a:lnTo>
                  <a:pt x="61" y="1185"/>
                </a:lnTo>
                <a:lnTo>
                  <a:pt x="74" y="1195"/>
                </a:lnTo>
                <a:lnTo>
                  <a:pt x="89" y="1205"/>
                </a:lnTo>
                <a:lnTo>
                  <a:pt x="104" y="1212"/>
                </a:lnTo>
                <a:lnTo>
                  <a:pt x="121" y="1218"/>
                </a:lnTo>
                <a:lnTo>
                  <a:pt x="139" y="1223"/>
                </a:lnTo>
                <a:lnTo>
                  <a:pt x="157" y="1225"/>
                </a:lnTo>
                <a:lnTo>
                  <a:pt x="178" y="1227"/>
                </a:lnTo>
                <a:lnTo>
                  <a:pt x="178" y="1227"/>
                </a:lnTo>
                <a:lnTo>
                  <a:pt x="198" y="1227"/>
                </a:lnTo>
                <a:lnTo>
                  <a:pt x="217" y="1225"/>
                </a:lnTo>
                <a:lnTo>
                  <a:pt x="234" y="1221"/>
                </a:lnTo>
                <a:lnTo>
                  <a:pt x="251" y="1215"/>
                </a:lnTo>
                <a:lnTo>
                  <a:pt x="265" y="1208"/>
                </a:lnTo>
                <a:lnTo>
                  <a:pt x="279" y="1200"/>
                </a:lnTo>
                <a:lnTo>
                  <a:pt x="291" y="1191"/>
                </a:lnTo>
                <a:lnTo>
                  <a:pt x="303" y="1181"/>
                </a:lnTo>
                <a:lnTo>
                  <a:pt x="312" y="1171"/>
                </a:lnTo>
                <a:lnTo>
                  <a:pt x="321" y="1160"/>
                </a:lnTo>
                <a:lnTo>
                  <a:pt x="328" y="1150"/>
                </a:lnTo>
                <a:lnTo>
                  <a:pt x="335" y="1140"/>
                </a:lnTo>
                <a:lnTo>
                  <a:pt x="345" y="1122"/>
                </a:lnTo>
                <a:lnTo>
                  <a:pt x="350" y="1107"/>
                </a:lnTo>
                <a:lnTo>
                  <a:pt x="350" y="1107"/>
                </a:lnTo>
                <a:lnTo>
                  <a:pt x="352" y="1094"/>
                </a:lnTo>
                <a:lnTo>
                  <a:pt x="353" y="1078"/>
                </a:lnTo>
                <a:lnTo>
                  <a:pt x="354" y="1046"/>
                </a:lnTo>
                <a:lnTo>
                  <a:pt x="353" y="1018"/>
                </a:lnTo>
                <a:lnTo>
                  <a:pt x="353" y="1006"/>
                </a:lnTo>
                <a:lnTo>
                  <a:pt x="353" y="1006"/>
                </a:lnTo>
                <a:lnTo>
                  <a:pt x="365" y="1007"/>
                </a:lnTo>
                <a:lnTo>
                  <a:pt x="375" y="1006"/>
                </a:lnTo>
                <a:lnTo>
                  <a:pt x="377" y="1005"/>
                </a:lnTo>
                <a:lnTo>
                  <a:pt x="379" y="1004"/>
                </a:lnTo>
                <a:lnTo>
                  <a:pt x="379" y="1004"/>
                </a:lnTo>
                <a:lnTo>
                  <a:pt x="379" y="1000"/>
                </a:lnTo>
                <a:lnTo>
                  <a:pt x="376" y="993"/>
                </a:lnTo>
                <a:lnTo>
                  <a:pt x="369" y="972"/>
                </a:lnTo>
                <a:lnTo>
                  <a:pt x="357" y="948"/>
                </a:lnTo>
                <a:lnTo>
                  <a:pt x="350" y="937"/>
                </a:lnTo>
                <a:lnTo>
                  <a:pt x="344" y="929"/>
                </a:lnTo>
                <a:lnTo>
                  <a:pt x="344" y="929"/>
                </a:lnTo>
                <a:lnTo>
                  <a:pt x="335" y="921"/>
                </a:lnTo>
                <a:lnTo>
                  <a:pt x="326" y="912"/>
                </a:lnTo>
                <a:lnTo>
                  <a:pt x="305" y="897"/>
                </a:lnTo>
                <a:lnTo>
                  <a:pt x="281" y="880"/>
                </a:lnTo>
                <a:lnTo>
                  <a:pt x="271" y="874"/>
                </a:lnTo>
                <a:lnTo>
                  <a:pt x="281" y="847"/>
                </a:lnTo>
                <a:lnTo>
                  <a:pt x="292" y="841"/>
                </a:lnTo>
                <a:lnTo>
                  <a:pt x="292" y="835"/>
                </a:lnTo>
                <a:lnTo>
                  <a:pt x="292" y="835"/>
                </a:lnTo>
                <a:lnTo>
                  <a:pt x="306" y="840"/>
                </a:lnTo>
                <a:lnTo>
                  <a:pt x="340" y="852"/>
                </a:lnTo>
                <a:lnTo>
                  <a:pt x="360" y="859"/>
                </a:lnTo>
                <a:lnTo>
                  <a:pt x="380" y="869"/>
                </a:lnTo>
                <a:lnTo>
                  <a:pt x="395" y="877"/>
                </a:lnTo>
                <a:lnTo>
                  <a:pt x="403" y="882"/>
                </a:lnTo>
                <a:lnTo>
                  <a:pt x="409" y="887"/>
                </a:lnTo>
                <a:lnTo>
                  <a:pt x="409" y="887"/>
                </a:lnTo>
                <a:lnTo>
                  <a:pt x="433" y="910"/>
                </a:lnTo>
                <a:lnTo>
                  <a:pt x="464" y="936"/>
                </a:lnTo>
                <a:lnTo>
                  <a:pt x="502" y="968"/>
                </a:lnTo>
                <a:lnTo>
                  <a:pt x="502" y="968"/>
                </a:lnTo>
                <a:lnTo>
                  <a:pt x="480" y="971"/>
                </a:lnTo>
                <a:lnTo>
                  <a:pt x="462" y="974"/>
                </a:lnTo>
                <a:lnTo>
                  <a:pt x="447" y="975"/>
                </a:lnTo>
                <a:lnTo>
                  <a:pt x="447" y="975"/>
                </a:lnTo>
                <a:lnTo>
                  <a:pt x="436" y="974"/>
                </a:lnTo>
                <a:lnTo>
                  <a:pt x="428" y="976"/>
                </a:lnTo>
                <a:lnTo>
                  <a:pt x="424" y="977"/>
                </a:lnTo>
                <a:lnTo>
                  <a:pt x="422" y="980"/>
                </a:lnTo>
                <a:lnTo>
                  <a:pt x="421" y="983"/>
                </a:lnTo>
                <a:lnTo>
                  <a:pt x="421" y="987"/>
                </a:lnTo>
                <a:lnTo>
                  <a:pt x="421" y="987"/>
                </a:lnTo>
                <a:lnTo>
                  <a:pt x="423" y="992"/>
                </a:lnTo>
                <a:lnTo>
                  <a:pt x="427" y="996"/>
                </a:lnTo>
                <a:lnTo>
                  <a:pt x="431" y="1001"/>
                </a:lnTo>
                <a:lnTo>
                  <a:pt x="436" y="1005"/>
                </a:lnTo>
                <a:lnTo>
                  <a:pt x="446" y="1011"/>
                </a:lnTo>
                <a:lnTo>
                  <a:pt x="451" y="1013"/>
                </a:lnTo>
                <a:lnTo>
                  <a:pt x="451" y="1013"/>
                </a:lnTo>
                <a:lnTo>
                  <a:pt x="448" y="1014"/>
                </a:lnTo>
                <a:lnTo>
                  <a:pt x="446" y="1019"/>
                </a:lnTo>
                <a:lnTo>
                  <a:pt x="444" y="1025"/>
                </a:lnTo>
                <a:lnTo>
                  <a:pt x="444" y="1029"/>
                </a:lnTo>
                <a:lnTo>
                  <a:pt x="444" y="1033"/>
                </a:lnTo>
                <a:lnTo>
                  <a:pt x="444" y="1033"/>
                </a:lnTo>
                <a:lnTo>
                  <a:pt x="446" y="1037"/>
                </a:lnTo>
                <a:lnTo>
                  <a:pt x="450" y="1041"/>
                </a:lnTo>
                <a:lnTo>
                  <a:pt x="460" y="1051"/>
                </a:lnTo>
                <a:lnTo>
                  <a:pt x="472" y="1058"/>
                </a:lnTo>
                <a:lnTo>
                  <a:pt x="482" y="1061"/>
                </a:lnTo>
                <a:lnTo>
                  <a:pt x="482" y="1061"/>
                </a:lnTo>
                <a:lnTo>
                  <a:pt x="492" y="1065"/>
                </a:lnTo>
                <a:lnTo>
                  <a:pt x="500" y="1069"/>
                </a:lnTo>
                <a:lnTo>
                  <a:pt x="505" y="1070"/>
                </a:lnTo>
                <a:lnTo>
                  <a:pt x="508" y="1070"/>
                </a:lnTo>
                <a:lnTo>
                  <a:pt x="512" y="1069"/>
                </a:lnTo>
                <a:lnTo>
                  <a:pt x="515" y="1065"/>
                </a:lnTo>
                <a:lnTo>
                  <a:pt x="515" y="1065"/>
                </a:lnTo>
                <a:lnTo>
                  <a:pt x="519" y="1058"/>
                </a:lnTo>
                <a:lnTo>
                  <a:pt x="521" y="1053"/>
                </a:lnTo>
                <a:lnTo>
                  <a:pt x="522" y="1049"/>
                </a:lnTo>
                <a:lnTo>
                  <a:pt x="522" y="1049"/>
                </a:lnTo>
                <a:lnTo>
                  <a:pt x="537" y="1055"/>
                </a:lnTo>
                <a:lnTo>
                  <a:pt x="549" y="1059"/>
                </a:lnTo>
                <a:lnTo>
                  <a:pt x="560" y="1061"/>
                </a:lnTo>
                <a:lnTo>
                  <a:pt x="560" y="1061"/>
                </a:lnTo>
                <a:lnTo>
                  <a:pt x="565" y="1061"/>
                </a:lnTo>
                <a:lnTo>
                  <a:pt x="569" y="1059"/>
                </a:lnTo>
                <a:lnTo>
                  <a:pt x="572" y="1057"/>
                </a:lnTo>
                <a:lnTo>
                  <a:pt x="576" y="1053"/>
                </a:lnTo>
                <a:lnTo>
                  <a:pt x="581" y="1046"/>
                </a:lnTo>
                <a:lnTo>
                  <a:pt x="583" y="1042"/>
                </a:lnTo>
                <a:lnTo>
                  <a:pt x="583" y="1042"/>
                </a:lnTo>
                <a:lnTo>
                  <a:pt x="588" y="1047"/>
                </a:lnTo>
                <a:lnTo>
                  <a:pt x="593" y="1052"/>
                </a:lnTo>
                <a:lnTo>
                  <a:pt x="600" y="1057"/>
                </a:lnTo>
                <a:lnTo>
                  <a:pt x="610" y="1061"/>
                </a:lnTo>
                <a:lnTo>
                  <a:pt x="619" y="1065"/>
                </a:lnTo>
                <a:lnTo>
                  <a:pt x="630" y="1069"/>
                </a:lnTo>
                <a:lnTo>
                  <a:pt x="641" y="1069"/>
                </a:lnTo>
                <a:lnTo>
                  <a:pt x="641" y="1069"/>
                </a:lnTo>
                <a:lnTo>
                  <a:pt x="647" y="1067"/>
                </a:lnTo>
                <a:lnTo>
                  <a:pt x="653" y="1065"/>
                </a:lnTo>
                <a:lnTo>
                  <a:pt x="661" y="1060"/>
                </a:lnTo>
                <a:lnTo>
                  <a:pt x="670" y="1053"/>
                </a:lnTo>
                <a:lnTo>
                  <a:pt x="676" y="1046"/>
                </a:lnTo>
                <a:lnTo>
                  <a:pt x="681" y="1039"/>
                </a:lnTo>
                <a:lnTo>
                  <a:pt x="684" y="1033"/>
                </a:lnTo>
                <a:lnTo>
                  <a:pt x="687" y="1027"/>
                </a:lnTo>
                <a:lnTo>
                  <a:pt x="752" y="1029"/>
                </a:lnTo>
                <a:lnTo>
                  <a:pt x="752" y="1029"/>
                </a:lnTo>
                <a:lnTo>
                  <a:pt x="753" y="1045"/>
                </a:lnTo>
                <a:lnTo>
                  <a:pt x="755" y="1060"/>
                </a:lnTo>
                <a:lnTo>
                  <a:pt x="759" y="1079"/>
                </a:lnTo>
                <a:lnTo>
                  <a:pt x="766" y="1101"/>
                </a:lnTo>
                <a:lnTo>
                  <a:pt x="771" y="1112"/>
                </a:lnTo>
                <a:lnTo>
                  <a:pt x="776" y="1123"/>
                </a:lnTo>
                <a:lnTo>
                  <a:pt x="782" y="1132"/>
                </a:lnTo>
                <a:lnTo>
                  <a:pt x="789" y="1142"/>
                </a:lnTo>
                <a:lnTo>
                  <a:pt x="797" y="1152"/>
                </a:lnTo>
                <a:lnTo>
                  <a:pt x="807" y="1159"/>
                </a:lnTo>
                <a:lnTo>
                  <a:pt x="807" y="1159"/>
                </a:lnTo>
                <a:lnTo>
                  <a:pt x="817" y="1166"/>
                </a:lnTo>
                <a:lnTo>
                  <a:pt x="827" y="1172"/>
                </a:lnTo>
                <a:lnTo>
                  <a:pt x="839" y="1178"/>
                </a:lnTo>
                <a:lnTo>
                  <a:pt x="851" y="1184"/>
                </a:lnTo>
                <a:lnTo>
                  <a:pt x="863" y="1189"/>
                </a:lnTo>
                <a:lnTo>
                  <a:pt x="877" y="1193"/>
                </a:lnTo>
                <a:lnTo>
                  <a:pt x="890" y="1196"/>
                </a:lnTo>
                <a:lnTo>
                  <a:pt x="903" y="1199"/>
                </a:lnTo>
                <a:lnTo>
                  <a:pt x="916" y="1201"/>
                </a:lnTo>
                <a:lnTo>
                  <a:pt x="930" y="1202"/>
                </a:lnTo>
                <a:lnTo>
                  <a:pt x="943" y="1202"/>
                </a:lnTo>
                <a:lnTo>
                  <a:pt x="956" y="1202"/>
                </a:lnTo>
                <a:lnTo>
                  <a:pt x="968" y="1201"/>
                </a:lnTo>
                <a:lnTo>
                  <a:pt x="981" y="1199"/>
                </a:lnTo>
                <a:lnTo>
                  <a:pt x="993" y="1195"/>
                </a:lnTo>
                <a:lnTo>
                  <a:pt x="1004" y="1191"/>
                </a:lnTo>
                <a:lnTo>
                  <a:pt x="1004" y="1191"/>
                </a:lnTo>
                <a:lnTo>
                  <a:pt x="1015" y="1187"/>
                </a:lnTo>
                <a:lnTo>
                  <a:pt x="1026" y="1181"/>
                </a:lnTo>
                <a:lnTo>
                  <a:pt x="1037" y="1173"/>
                </a:lnTo>
                <a:lnTo>
                  <a:pt x="1046" y="1166"/>
                </a:lnTo>
                <a:lnTo>
                  <a:pt x="1056" y="1156"/>
                </a:lnTo>
                <a:lnTo>
                  <a:pt x="1064" y="1147"/>
                </a:lnTo>
                <a:lnTo>
                  <a:pt x="1073" y="1137"/>
                </a:lnTo>
                <a:lnTo>
                  <a:pt x="1080" y="1126"/>
                </a:lnTo>
                <a:lnTo>
                  <a:pt x="1087" y="1114"/>
                </a:lnTo>
                <a:lnTo>
                  <a:pt x="1093" y="1102"/>
                </a:lnTo>
                <a:lnTo>
                  <a:pt x="1099" y="1090"/>
                </a:lnTo>
                <a:lnTo>
                  <a:pt x="1103" y="1077"/>
                </a:lnTo>
                <a:lnTo>
                  <a:pt x="1106" y="1064"/>
                </a:lnTo>
                <a:lnTo>
                  <a:pt x="1109" y="1051"/>
                </a:lnTo>
                <a:lnTo>
                  <a:pt x="1111" y="1037"/>
                </a:lnTo>
                <a:lnTo>
                  <a:pt x="1111" y="1023"/>
                </a:lnTo>
                <a:lnTo>
                  <a:pt x="1111" y="1023"/>
                </a:lnTo>
                <a:lnTo>
                  <a:pt x="1110" y="1008"/>
                </a:lnTo>
                <a:lnTo>
                  <a:pt x="1109" y="995"/>
                </a:lnTo>
                <a:lnTo>
                  <a:pt x="1106" y="982"/>
                </a:lnTo>
                <a:lnTo>
                  <a:pt x="1104" y="970"/>
                </a:lnTo>
                <a:lnTo>
                  <a:pt x="1100" y="958"/>
                </a:lnTo>
                <a:lnTo>
                  <a:pt x="1097" y="946"/>
                </a:lnTo>
                <a:lnTo>
                  <a:pt x="1086" y="924"/>
                </a:lnTo>
                <a:lnTo>
                  <a:pt x="1075" y="906"/>
                </a:lnTo>
                <a:lnTo>
                  <a:pt x="1062" y="889"/>
                </a:lnTo>
                <a:lnTo>
                  <a:pt x="1055" y="883"/>
                </a:lnTo>
                <a:lnTo>
                  <a:pt x="1048" y="876"/>
                </a:lnTo>
                <a:lnTo>
                  <a:pt x="1040" y="871"/>
                </a:lnTo>
                <a:lnTo>
                  <a:pt x="1033" y="868"/>
                </a:lnTo>
                <a:lnTo>
                  <a:pt x="1033" y="868"/>
                </a:lnTo>
                <a:lnTo>
                  <a:pt x="1017" y="860"/>
                </a:lnTo>
                <a:lnTo>
                  <a:pt x="1001" y="854"/>
                </a:lnTo>
                <a:lnTo>
                  <a:pt x="984" y="850"/>
                </a:lnTo>
                <a:lnTo>
                  <a:pt x="967" y="846"/>
                </a:lnTo>
                <a:lnTo>
                  <a:pt x="940" y="842"/>
                </a:lnTo>
                <a:lnTo>
                  <a:pt x="930" y="841"/>
                </a:lnTo>
                <a:lnTo>
                  <a:pt x="937" y="826"/>
                </a:lnTo>
                <a:lnTo>
                  <a:pt x="937" y="826"/>
                </a:lnTo>
                <a:lnTo>
                  <a:pt x="928" y="826"/>
                </a:lnTo>
                <a:lnTo>
                  <a:pt x="909" y="827"/>
                </a:lnTo>
                <a:lnTo>
                  <a:pt x="886" y="829"/>
                </a:lnTo>
                <a:lnTo>
                  <a:pt x="874" y="832"/>
                </a:lnTo>
                <a:lnTo>
                  <a:pt x="865" y="835"/>
                </a:lnTo>
                <a:lnTo>
                  <a:pt x="865" y="835"/>
                </a:lnTo>
                <a:lnTo>
                  <a:pt x="848" y="842"/>
                </a:lnTo>
                <a:lnTo>
                  <a:pt x="832" y="851"/>
                </a:lnTo>
                <a:lnTo>
                  <a:pt x="817" y="860"/>
                </a:lnTo>
                <a:lnTo>
                  <a:pt x="817" y="860"/>
                </a:lnTo>
                <a:lnTo>
                  <a:pt x="814" y="858"/>
                </a:lnTo>
                <a:lnTo>
                  <a:pt x="807" y="851"/>
                </a:lnTo>
                <a:lnTo>
                  <a:pt x="796" y="841"/>
                </a:lnTo>
                <a:lnTo>
                  <a:pt x="789" y="836"/>
                </a:lnTo>
                <a:lnTo>
                  <a:pt x="780" y="832"/>
                </a:lnTo>
                <a:lnTo>
                  <a:pt x="780" y="832"/>
                </a:lnTo>
                <a:lnTo>
                  <a:pt x="762" y="823"/>
                </a:lnTo>
                <a:lnTo>
                  <a:pt x="746" y="816"/>
                </a:lnTo>
                <a:lnTo>
                  <a:pt x="729" y="809"/>
                </a:lnTo>
                <a:lnTo>
                  <a:pt x="729" y="786"/>
                </a:lnTo>
                <a:lnTo>
                  <a:pt x="784" y="780"/>
                </a:lnTo>
                <a:lnTo>
                  <a:pt x="784" y="770"/>
                </a:lnTo>
                <a:lnTo>
                  <a:pt x="729" y="776"/>
                </a:lnTo>
                <a:lnTo>
                  <a:pt x="729" y="724"/>
                </a:lnTo>
                <a:lnTo>
                  <a:pt x="729" y="724"/>
                </a:lnTo>
                <a:lnTo>
                  <a:pt x="737" y="724"/>
                </a:lnTo>
                <a:lnTo>
                  <a:pt x="744" y="723"/>
                </a:lnTo>
                <a:lnTo>
                  <a:pt x="752" y="721"/>
                </a:lnTo>
                <a:lnTo>
                  <a:pt x="752" y="721"/>
                </a:lnTo>
                <a:lnTo>
                  <a:pt x="754" y="720"/>
                </a:lnTo>
                <a:lnTo>
                  <a:pt x="755" y="716"/>
                </a:lnTo>
                <a:lnTo>
                  <a:pt x="758" y="710"/>
                </a:lnTo>
                <a:lnTo>
                  <a:pt x="758" y="702"/>
                </a:lnTo>
                <a:lnTo>
                  <a:pt x="746" y="692"/>
                </a:lnTo>
                <a:lnTo>
                  <a:pt x="748" y="676"/>
                </a:lnTo>
                <a:lnTo>
                  <a:pt x="780" y="686"/>
                </a:lnTo>
                <a:lnTo>
                  <a:pt x="784" y="698"/>
                </a:lnTo>
                <a:lnTo>
                  <a:pt x="797" y="698"/>
                </a:lnTo>
                <a:lnTo>
                  <a:pt x="803" y="688"/>
                </a:lnTo>
                <a:lnTo>
                  <a:pt x="817" y="682"/>
                </a:lnTo>
                <a:lnTo>
                  <a:pt x="817" y="682"/>
                </a:lnTo>
                <a:lnTo>
                  <a:pt x="832" y="673"/>
                </a:lnTo>
                <a:lnTo>
                  <a:pt x="832" y="673"/>
                </a:lnTo>
                <a:lnTo>
                  <a:pt x="849" y="664"/>
                </a:lnTo>
                <a:lnTo>
                  <a:pt x="860" y="658"/>
                </a:lnTo>
                <a:lnTo>
                  <a:pt x="863" y="656"/>
                </a:lnTo>
                <a:lnTo>
                  <a:pt x="865" y="653"/>
                </a:lnTo>
                <a:lnTo>
                  <a:pt x="865" y="653"/>
                </a:lnTo>
                <a:lnTo>
                  <a:pt x="865" y="650"/>
                </a:lnTo>
                <a:lnTo>
                  <a:pt x="863" y="646"/>
                </a:lnTo>
                <a:lnTo>
                  <a:pt x="859" y="639"/>
                </a:lnTo>
                <a:lnTo>
                  <a:pt x="851" y="633"/>
                </a:lnTo>
                <a:lnTo>
                  <a:pt x="849" y="631"/>
                </a:lnTo>
                <a:lnTo>
                  <a:pt x="849" y="631"/>
                </a:lnTo>
                <a:lnTo>
                  <a:pt x="861" y="619"/>
                </a:lnTo>
                <a:lnTo>
                  <a:pt x="871" y="609"/>
                </a:lnTo>
                <a:lnTo>
                  <a:pt x="875" y="603"/>
                </a:lnTo>
                <a:lnTo>
                  <a:pt x="878" y="598"/>
                </a:lnTo>
                <a:lnTo>
                  <a:pt x="878" y="598"/>
                </a:lnTo>
                <a:lnTo>
                  <a:pt x="880" y="587"/>
                </a:lnTo>
                <a:lnTo>
                  <a:pt x="881" y="576"/>
                </a:lnTo>
                <a:lnTo>
                  <a:pt x="881" y="566"/>
                </a:lnTo>
                <a:lnTo>
                  <a:pt x="881" y="566"/>
                </a:lnTo>
                <a:lnTo>
                  <a:pt x="884" y="563"/>
                </a:lnTo>
                <a:lnTo>
                  <a:pt x="892" y="557"/>
                </a:lnTo>
                <a:lnTo>
                  <a:pt x="900" y="549"/>
                </a:lnTo>
                <a:lnTo>
                  <a:pt x="902" y="544"/>
                </a:lnTo>
                <a:lnTo>
                  <a:pt x="904" y="539"/>
                </a:lnTo>
                <a:lnTo>
                  <a:pt x="904" y="539"/>
                </a:lnTo>
                <a:lnTo>
                  <a:pt x="904" y="519"/>
                </a:lnTo>
                <a:lnTo>
                  <a:pt x="903" y="480"/>
                </a:lnTo>
                <a:lnTo>
                  <a:pt x="902" y="457"/>
                </a:lnTo>
                <a:lnTo>
                  <a:pt x="898" y="431"/>
                </a:lnTo>
                <a:lnTo>
                  <a:pt x="894" y="404"/>
                </a:lnTo>
                <a:lnTo>
                  <a:pt x="888" y="377"/>
                </a:lnTo>
                <a:lnTo>
                  <a:pt x="888" y="377"/>
                </a:lnTo>
                <a:lnTo>
                  <a:pt x="880" y="350"/>
                </a:lnTo>
                <a:lnTo>
                  <a:pt x="871" y="325"/>
                </a:lnTo>
                <a:lnTo>
                  <a:pt x="861" y="300"/>
                </a:lnTo>
                <a:lnTo>
                  <a:pt x="850" y="278"/>
                </a:lnTo>
                <a:lnTo>
                  <a:pt x="841" y="259"/>
                </a:lnTo>
                <a:lnTo>
                  <a:pt x="832" y="243"/>
                </a:lnTo>
                <a:lnTo>
                  <a:pt x="825" y="231"/>
                </a:lnTo>
                <a:lnTo>
                  <a:pt x="820" y="225"/>
                </a:lnTo>
                <a:lnTo>
                  <a:pt x="820" y="225"/>
                </a:lnTo>
                <a:lnTo>
                  <a:pt x="800" y="203"/>
                </a:lnTo>
                <a:lnTo>
                  <a:pt x="788" y="189"/>
                </a:lnTo>
                <a:lnTo>
                  <a:pt x="788" y="189"/>
                </a:lnTo>
                <a:lnTo>
                  <a:pt x="791" y="179"/>
                </a:lnTo>
                <a:lnTo>
                  <a:pt x="798" y="155"/>
                </a:lnTo>
                <a:lnTo>
                  <a:pt x="802" y="141"/>
                </a:lnTo>
                <a:lnTo>
                  <a:pt x="804" y="125"/>
                </a:lnTo>
                <a:lnTo>
                  <a:pt x="807" y="110"/>
                </a:lnTo>
                <a:lnTo>
                  <a:pt x="807" y="95"/>
                </a:lnTo>
                <a:lnTo>
                  <a:pt x="807" y="95"/>
                </a:lnTo>
                <a:lnTo>
                  <a:pt x="804" y="82"/>
                </a:lnTo>
                <a:lnTo>
                  <a:pt x="802" y="69"/>
                </a:lnTo>
                <a:lnTo>
                  <a:pt x="797" y="57"/>
                </a:lnTo>
                <a:lnTo>
                  <a:pt x="791" y="45"/>
                </a:lnTo>
                <a:lnTo>
                  <a:pt x="784" y="35"/>
                </a:lnTo>
                <a:lnTo>
                  <a:pt x="776" y="25"/>
                </a:lnTo>
                <a:lnTo>
                  <a:pt x="766" y="17"/>
                </a:lnTo>
                <a:lnTo>
                  <a:pt x="755" y="11"/>
                </a:lnTo>
                <a:lnTo>
                  <a:pt x="755" y="11"/>
                </a:lnTo>
                <a:lnTo>
                  <a:pt x="743" y="6"/>
                </a:lnTo>
                <a:lnTo>
                  <a:pt x="731" y="2"/>
                </a:lnTo>
                <a:lnTo>
                  <a:pt x="720" y="1"/>
                </a:lnTo>
                <a:lnTo>
                  <a:pt x="711" y="0"/>
                </a:lnTo>
                <a:lnTo>
                  <a:pt x="695" y="0"/>
                </a:lnTo>
                <a:lnTo>
                  <a:pt x="690" y="1"/>
                </a:lnTo>
                <a:lnTo>
                  <a:pt x="690" y="1"/>
                </a:lnTo>
                <a:lnTo>
                  <a:pt x="685" y="1"/>
                </a:lnTo>
                <a:lnTo>
                  <a:pt x="675" y="2"/>
                </a:lnTo>
                <a:lnTo>
                  <a:pt x="660" y="7"/>
                </a:lnTo>
                <a:lnTo>
                  <a:pt x="654" y="10"/>
                </a:lnTo>
                <a:lnTo>
                  <a:pt x="648" y="15"/>
                </a:lnTo>
                <a:lnTo>
                  <a:pt x="648" y="15"/>
                </a:lnTo>
                <a:lnTo>
                  <a:pt x="643" y="18"/>
                </a:lnTo>
                <a:lnTo>
                  <a:pt x="640" y="24"/>
                </a:lnTo>
                <a:lnTo>
                  <a:pt x="635" y="34"/>
                </a:lnTo>
                <a:lnTo>
                  <a:pt x="634" y="42"/>
                </a:lnTo>
                <a:lnTo>
                  <a:pt x="631" y="47"/>
                </a:lnTo>
                <a:lnTo>
                  <a:pt x="631" y="47"/>
                </a:lnTo>
                <a:lnTo>
                  <a:pt x="629" y="52"/>
                </a:lnTo>
                <a:lnTo>
                  <a:pt x="626" y="61"/>
                </a:lnTo>
                <a:lnTo>
                  <a:pt x="624" y="72"/>
                </a:lnTo>
                <a:lnTo>
                  <a:pt x="624" y="78"/>
                </a:lnTo>
                <a:lnTo>
                  <a:pt x="625" y="82"/>
                </a:lnTo>
                <a:lnTo>
                  <a:pt x="625" y="82"/>
                </a:lnTo>
                <a:lnTo>
                  <a:pt x="626" y="89"/>
                </a:lnTo>
                <a:lnTo>
                  <a:pt x="626" y="95"/>
                </a:lnTo>
                <a:lnTo>
                  <a:pt x="625" y="101"/>
                </a:lnTo>
                <a:lnTo>
                  <a:pt x="625" y="101"/>
                </a:lnTo>
                <a:lnTo>
                  <a:pt x="617" y="110"/>
                </a:lnTo>
                <a:lnTo>
                  <a:pt x="612" y="116"/>
                </a:lnTo>
                <a:lnTo>
                  <a:pt x="611" y="119"/>
                </a:lnTo>
                <a:lnTo>
                  <a:pt x="612" y="122"/>
                </a:lnTo>
                <a:lnTo>
                  <a:pt x="612" y="122"/>
                </a:lnTo>
                <a:lnTo>
                  <a:pt x="617" y="125"/>
                </a:lnTo>
                <a:lnTo>
                  <a:pt x="619" y="131"/>
                </a:lnTo>
                <a:lnTo>
                  <a:pt x="619" y="131"/>
                </a:lnTo>
                <a:lnTo>
                  <a:pt x="620" y="141"/>
                </a:lnTo>
                <a:lnTo>
                  <a:pt x="622" y="150"/>
                </a:lnTo>
                <a:lnTo>
                  <a:pt x="622" y="150"/>
                </a:lnTo>
                <a:lnTo>
                  <a:pt x="622" y="154"/>
                </a:lnTo>
                <a:lnTo>
                  <a:pt x="620" y="160"/>
                </a:lnTo>
                <a:lnTo>
                  <a:pt x="620" y="164"/>
                </a:lnTo>
                <a:lnTo>
                  <a:pt x="623" y="167"/>
                </a:lnTo>
                <a:lnTo>
                  <a:pt x="626" y="170"/>
                </a:lnTo>
                <a:lnTo>
                  <a:pt x="631" y="173"/>
                </a:lnTo>
                <a:lnTo>
                  <a:pt x="631" y="173"/>
                </a:lnTo>
                <a:lnTo>
                  <a:pt x="638" y="176"/>
                </a:lnTo>
                <a:lnTo>
                  <a:pt x="644" y="177"/>
                </a:lnTo>
                <a:lnTo>
                  <a:pt x="655" y="178"/>
                </a:lnTo>
                <a:lnTo>
                  <a:pt x="664" y="179"/>
                </a:lnTo>
                <a:lnTo>
                  <a:pt x="667" y="181"/>
                </a:lnTo>
                <a:lnTo>
                  <a:pt x="671" y="183"/>
                </a:lnTo>
                <a:lnTo>
                  <a:pt x="671" y="183"/>
                </a:lnTo>
                <a:lnTo>
                  <a:pt x="673" y="187"/>
                </a:lnTo>
                <a:lnTo>
                  <a:pt x="676" y="191"/>
                </a:lnTo>
                <a:lnTo>
                  <a:pt x="679" y="205"/>
                </a:lnTo>
                <a:lnTo>
                  <a:pt x="683" y="221"/>
                </a:lnTo>
                <a:lnTo>
                  <a:pt x="683" y="221"/>
                </a:lnTo>
                <a:lnTo>
                  <a:pt x="685" y="223"/>
                </a:lnTo>
                <a:lnTo>
                  <a:pt x="685" y="223"/>
                </a:lnTo>
                <a:lnTo>
                  <a:pt x="687" y="225"/>
                </a:lnTo>
                <a:lnTo>
                  <a:pt x="687" y="229"/>
                </a:lnTo>
                <a:lnTo>
                  <a:pt x="687" y="234"/>
                </a:lnTo>
                <a:lnTo>
                  <a:pt x="684" y="240"/>
                </a:lnTo>
                <a:lnTo>
                  <a:pt x="681" y="248"/>
                </a:lnTo>
                <a:lnTo>
                  <a:pt x="681" y="248"/>
                </a:lnTo>
                <a:lnTo>
                  <a:pt x="676" y="258"/>
                </a:lnTo>
                <a:lnTo>
                  <a:pt x="671" y="270"/>
                </a:lnTo>
                <a:lnTo>
                  <a:pt x="663" y="294"/>
                </a:lnTo>
                <a:lnTo>
                  <a:pt x="654" y="323"/>
                </a:lnTo>
                <a:lnTo>
                  <a:pt x="654" y="323"/>
                </a:lnTo>
                <a:lnTo>
                  <a:pt x="599" y="361"/>
                </a:lnTo>
                <a:lnTo>
                  <a:pt x="599" y="361"/>
                </a:lnTo>
                <a:lnTo>
                  <a:pt x="575" y="380"/>
                </a:lnTo>
                <a:lnTo>
                  <a:pt x="558" y="395"/>
                </a:lnTo>
                <a:lnTo>
                  <a:pt x="553" y="400"/>
                </a:lnTo>
                <a:lnTo>
                  <a:pt x="551" y="403"/>
                </a:lnTo>
                <a:lnTo>
                  <a:pt x="551" y="403"/>
                </a:lnTo>
                <a:lnTo>
                  <a:pt x="547" y="418"/>
                </a:lnTo>
                <a:lnTo>
                  <a:pt x="545" y="430"/>
                </a:lnTo>
                <a:lnTo>
                  <a:pt x="545" y="430"/>
                </a:lnTo>
                <a:lnTo>
                  <a:pt x="541" y="434"/>
                </a:lnTo>
                <a:lnTo>
                  <a:pt x="534" y="442"/>
                </a:lnTo>
                <a:lnTo>
                  <a:pt x="524" y="453"/>
                </a:lnTo>
                <a:lnTo>
                  <a:pt x="524" y="453"/>
                </a:lnTo>
                <a:lnTo>
                  <a:pt x="517" y="450"/>
                </a:lnTo>
                <a:lnTo>
                  <a:pt x="510" y="449"/>
                </a:lnTo>
                <a:lnTo>
                  <a:pt x="505" y="449"/>
                </a:lnTo>
                <a:lnTo>
                  <a:pt x="505" y="449"/>
                </a:lnTo>
                <a:lnTo>
                  <a:pt x="501" y="449"/>
                </a:lnTo>
                <a:lnTo>
                  <a:pt x="498" y="448"/>
                </a:lnTo>
                <a:lnTo>
                  <a:pt x="493" y="448"/>
                </a:lnTo>
                <a:lnTo>
                  <a:pt x="489" y="449"/>
                </a:lnTo>
                <a:lnTo>
                  <a:pt x="476" y="455"/>
                </a:lnTo>
                <a:lnTo>
                  <a:pt x="451" y="455"/>
                </a:lnTo>
                <a:lnTo>
                  <a:pt x="451" y="455"/>
                </a:lnTo>
                <a:lnTo>
                  <a:pt x="452" y="454"/>
                </a:lnTo>
                <a:lnTo>
                  <a:pt x="452" y="451"/>
                </a:lnTo>
                <a:lnTo>
                  <a:pt x="453" y="449"/>
                </a:lnTo>
                <a:lnTo>
                  <a:pt x="453" y="447"/>
                </a:lnTo>
                <a:lnTo>
                  <a:pt x="451" y="443"/>
                </a:lnTo>
                <a:lnTo>
                  <a:pt x="447" y="439"/>
                </a:lnTo>
                <a:lnTo>
                  <a:pt x="440" y="436"/>
                </a:lnTo>
                <a:lnTo>
                  <a:pt x="440" y="436"/>
                </a:lnTo>
                <a:lnTo>
                  <a:pt x="428" y="431"/>
                </a:lnTo>
                <a:lnTo>
                  <a:pt x="421" y="430"/>
                </a:lnTo>
                <a:lnTo>
                  <a:pt x="418" y="430"/>
                </a:lnTo>
                <a:lnTo>
                  <a:pt x="417" y="431"/>
                </a:lnTo>
                <a:lnTo>
                  <a:pt x="415" y="436"/>
                </a:lnTo>
                <a:lnTo>
                  <a:pt x="415" y="436"/>
                </a:lnTo>
                <a:lnTo>
                  <a:pt x="413" y="442"/>
                </a:lnTo>
                <a:lnTo>
                  <a:pt x="413" y="447"/>
                </a:lnTo>
                <a:lnTo>
                  <a:pt x="415" y="453"/>
                </a:lnTo>
                <a:lnTo>
                  <a:pt x="415" y="453"/>
                </a:lnTo>
                <a:lnTo>
                  <a:pt x="403" y="454"/>
                </a:lnTo>
                <a:lnTo>
                  <a:pt x="394" y="457"/>
                </a:lnTo>
                <a:lnTo>
                  <a:pt x="391" y="459"/>
                </a:lnTo>
                <a:lnTo>
                  <a:pt x="388" y="462"/>
                </a:lnTo>
                <a:lnTo>
                  <a:pt x="388" y="462"/>
                </a:lnTo>
                <a:lnTo>
                  <a:pt x="383" y="469"/>
                </a:lnTo>
                <a:lnTo>
                  <a:pt x="382" y="472"/>
                </a:lnTo>
                <a:lnTo>
                  <a:pt x="382" y="472"/>
                </a:lnTo>
                <a:lnTo>
                  <a:pt x="367" y="471"/>
                </a:lnTo>
                <a:lnTo>
                  <a:pt x="352" y="472"/>
                </a:lnTo>
                <a:lnTo>
                  <a:pt x="346" y="473"/>
                </a:lnTo>
                <a:lnTo>
                  <a:pt x="340" y="474"/>
                </a:lnTo>
                <a:lnTo>
                  <a:pt x="340" y="474"/>
                </a:lnTo>
                <a:lnTo>
                  <a:pt x="330" y="479"/>
                </a:lnTo>
                <a:lnTo>
                  <a:pt x="324" y="484"/>
                </a:lnTo>
                <a:lnTo>
                  <a:pt x="320" y="491"/>
                </a:lnTo>
                <a:lnTo>
                  <a:pt x="317" y="497"/>
                </a:lnTo>
                <a:lnTo>
                  <a:pt x="317" y="497"/>
                </a:lnTo>
                <a:lnTo>
                  <a:pt x="314" y="519"/>
                </a:lnTo>
                <a:lnTo>
                  <a:pt x="306" y="556"/>
                </a:lnTo>
                <a:lnTo>
                  <a:pt x="304" y="576"/>
                </a:lnTo>
                <a:lnTo>
                  <a:pt x="303" y="593"/>
                </a:lnTo>
                <a:lnTo>
                  <a:pt x="303" y="607"/>
                </a:lnTo>
                <a:lnTo>
                  <a:pt x="303" y="611"/>
                </a:lnTo>
                <a:lnTo>
                  <a:pt x="304" y="614"/>
                </a:lnTo>
                <a:lnTo>
                  <a:pt x="304" y="614"/>
                </a:lnTo>
                <a:lnTo>
                  <a:pt x="308" y="616"/>
                </a:lnTo>
                <a:lnTo>
                  <a:pt x="310" y="619"/>
                </a:lnTo>
                <a:lnTo>
                  <a:pt x="316" y="619"/>
                </a:lnTo>
                <a:lnTo>
                  <a:pt x="320" y="619"/>
                </a:lnTo>
                <a:lnTo>
                  <a:pt x="321" y="617"/>
                </a:lnTo>
                <a:lnTo>
                  <a:pt x="334" y="631"/>
                </a:lnTo>
                <a:close/>
                <a:moveTo>
                  <a:pt x="554" y="481"/>
                </a:moveTo>
                <a:lnTo>
                  <a:pt x="622" y="481"/>
                </a:lnTo>
                <a:lnTo>
                  <a:pt x="622" y="481"/>
                </a:lnTo>
                <a:lnTo>
                  <a:pt x="616" y="527"/>
                </a:lnTo>
                <a:lnTo>
                  <a:pt x="616" y="527"/>
                </a:lnTo>
                <a:lnTo>
                  <a:pt x="614" y="534"/>
                </a:lnTo>
                <a:lnTo>
                  <a:pt x="613" y="538"/>
                </a:lnTo>
                <a:lnTo>
                  <a:pt x="610" y="543"/>
                </a:lnTo>
                <a:lnTo>
                  <a:pt x="610" y="543"/>
                </a:lnTo>
                <a:lnTo>
                  <a:pt x="601" y="550"/>
                </a:lnTo>
                <a:lnTo>
                  <a:pt x="600" y="552"/>
                </a:lnTo>
                <a:lnTo>
                  <a:pt x="599" y="558"/>
                </a:lnTo>
                <a:lnTo>
                  <a:pt x="599" y="558"/>
                </a:lnTo>
                <a:lnTo>
                  <a:pt x="599" y="568"/>
                </a:lnTo>
                <a:lnTo>
                  <a:pt x="599" y="576"/>
                </a:lnTo>
                <a:lnTo>
                  <a:pt x="598" y="582"/>
                </a:lnTo>
                <a:lnTo>
                  <a:pt x="595" y="584"/>
                </a:lnTo>
                <a:lnTo>
                  <a:pt x="593" y="585"/>
                </a:lnTo>
                <a:lnTo>
                  <a:pt x="593" y="585"/>
                </a:lnTo>
                <a:lnTo>
                  <a:pt x="586" y="585"/>
                </a:lnTo>
                <a:lnTo>
                  <a:pt x="577" y="586"/>
                </a:lnTo>
                <a:lnTo>
                  <a:pt x="569" y="590"/>
                </a:lnTo>
                <a:lnTo>
                  <a:pt x="566" y="592"/>
                </a:lnTo>
                <a:lnTo>
                  <a:pt x="564" y="595"/>
                </a:lnTo>
                <a:lnTo>
                  <a:pt x="564" y="595"/>
                </a:lnTo>
                <a:lnTo>
                  <a:pt x="560" y="602"/>
                </a:lnTo>
                <a:lnTo>
                  <a:pt x="559" y="608"/>
                </a:lnTo>
                <a:lnTo>
                  <a:pt x="557" y="614"/>
                </a:lnTo>
                <a:lnTo>
                  <a:pt x="489" y="660"/>
                </a:lnTo>
                <a:lnTo>
                  <a:pt x="489" y="660"/>
                </a:lnTo>
                <a:lnTo>
                  <a:pt x="482" y="669"/>
                </a:lnTo>
                <a:lnTo>
                  <a:pt x="477" y="679"/>
                </a:lnTo>
                <a:lnTo>
                  <a:pt x="476" y="682"/>
                </a:lnTo>
                <a:lnTo>
                  <a:pt x="476" y="686"/>
                </a:lnTo>
                <a:lnTo>
                  <a:pt x="476" y="686"/>
                </a:lnTo>
                <a:lnTo>
                  <a:pt x="478" y="720"/>
                </a:lnTo>
                <a:lnTo>
                  <a:pt x="480" y="747"/>
                </a:lnTo>
                <a:lnTo>
                  <a:pt x="321" y="747"/>
                </a:lnTo>
                <a:lnTo>
                  <a:pt x="321" y="747"/>
                </a:lnTo>
                <a:lnTo>
                  <a:pt x="320" y="737"/>
                </a:lnTo>
                <a:lnTo>
                  <a:pt x="320" y="729"/>
                </a:lnTo>
                <a:lnTo>
                  <a:pt x="321" y="724"/>
                </a:lnTo>
                <a:lnTo>
                  <a:pt x="321" y="724"/>
                </a:lnTo>
                <a:lnTo>
                  <a:pt x="321" y="721"/>
                </a:lnTo>
                <a:lnTo>
                  <a:pt x="321" y="717"/>
                </a:lnTo>
                <a:lnTo>
                  <a:pt x="321" y="712"/>
                </a:lnTo>
                <a:lnTo>
                  <a:pt x="323" y="708"/>
                </a:lnTo>
                <a:lnTo>
                  <a:pt x="323" y="708"/>
                </a:lnTo>
                <a:lnTo>
                  <a:pt x="327" y="703"/>
                </a:lnTo>
                <a:lnTo>
                  <a:pt x="330" y="693"/>
                </a:lnTo>
                <a:lnTo>
                  <a:pt x="341" y="667"/>
                </a:lnTo>
                <a:lnTo>
                  <a:pt x="356" y="627"/>
                </a:lnTo>
                <a:lnTo>
                  <a:pt x="356" y="627"/>
                </a:lnTo>
                <a:lnTo>
                  <a:pt x="356" y="623"/>
                </a:lnTo>
                <a:lnTo>
                  <a:pt x="352" y="619"/>
                </a:lnTo>
                <a:lnTo>
                  <a:pt x="350" y="613"/>
                </a:lnTo>
                <a:lnTo>
                  <a:pt x="350" y="610"/>
                </a:lnTo>
                <a:lnTo>
                  <a:pt x="350" y="608"/>
                </a:lnTo>
                <a:lnTo>
                  <a:pt x="350" y="608"/>
                </a:lnTo>
                <a:lnTo>
                  <a:pt x="353" y="596"/>
                </a:lnTo>
                <a:lnTo>
                  <a:pt x="359" y="573"/>
                </a:lnTo>
                <a:lnTo>
                  <a:pt x="365" y="543"/>
                </a:lnTo>
                <a:lnTo>
                  <a:pt x="365" y="543"/>
                </a:lnTo>
                <a:lnTo>
                  <a:pt x="373" y="549"/>
                </a:lnTo>
                <a:lnTo>
                  <a:pt x="376" y="555"/>
                </a:lnTo>
                <a:lnTo>
                  <a:pt x="379" y="558"/>
                </a:lnTo>
                <a:lnTo>
                  <a:pt x="379" y="562"/>
                </a:lnTo>
                <a:lnTo>
                  <a:pt x="379" y="562"/>
                </a:lnTo>
                <a:lnTo>
                  <a:pt x="380" y="569"/>
                </a:lnTo>
                <a:lnTo>
                  <a:pt x="382" y="575"/>
                </a:lnTo>
                <a:lnTo>
                  <a:pt x="386" y="581"/>
                </a:lnTo>
                <a:lnTo>
                  <a:pt x="386" y="581"/>
                </a:lnTo>
                <a:lnTo>
                  <a:pt x="388" y="579"/>
                </a:lnTo>
                <a:lnTo>
                  <a:pt x="391" y="576"/>
                </a:lnTo>
                <a:lnTo>
                  <a:pt x="392" y="572"/>
                </a:lnTo>
                <a:lnTo>
                  <a:pt x="392" y="572"/>
                </a:lnTo>
                <a:lnTo>
                  <a:pt x="391" y="566"/>
                </a:lnTo>
                <a:lnTo>
                  <a:pt x="388" y="556"/>
                </a:lnTo>
                <a:lnTo>
                  <a:pt x="382" y="539"/>
                </a:lnTo>
                <a:lnTo>
                  <a:pt x="382" y="539"/>
                </a:lnTo>
                <a:lnTo>
                  <a:pt x="376" y="527"/>
                </a:lnTo>
                <a:lnTo>
                  <a:pt x="373" y="520"/>
                </a:lnTo>
                <a:lnTo>
                  <a:pt x="382" y="504"/>
                </a:lnTo>
                <a:lnTo>
                  <a:pt x="418" y="527"/>
                </a:lnTo>
                <a:lnTo>
                  <a:pt x="418" y="527"/>
                </a:lnTo>
                <a:lnTo>
                  <a:pt x="419" y="527"/>
                </a:lnTo>
                <a:lnTo>
                  <a:pt x="423" y="530"/>
                </a:lnTo>
                <a:lnTo>
                  <a:pt x="425" y="530"/>
                </a:lnTo>
                <a:lnTo>
                  <a:pt x="428" y="528"/>
                </a:lnTo>
                <a:lnTo>
                  <a:pt x="430" y="527"/>
                </a:lnTo>
                <a:lnTo>
                  <a:pt x="434" y="524"/>
                </a:lnTo>
                <a:lnTo>
                  <a:pt x="434" y="524"/>
                </a:lnTo>
                <a:lnTo>
                  <a:pt x="436" y="519"/>
                </a:lnTo>
                <a:lnTo>
                  <a:pt x="438" y="515"/>
                </a:lnTo>
                <a:lnTo>
                  <a:pt x="438" y="512"/>
                </a:lnTo>
                <a:lnTo>
                  <a:pt x="438" y="509"/>
                </a:lnTo>
                <a:lnTo>
                  <a:pt x="435" y="505"/>
                </a:lnTo>
                <a:lnTo>
                  <a:pt x="434" y="504"/>
                </a:lnTo>
                <a:lnTo>
                  <a:pt x="388" y="481"/>
                </a:lnTo>
                <a:lnTo>
                  <a:pt x="388" y="481"/>
                </a:lnTo>
                <a:lnTo>
                  <a:pt x="389" y="480"/>
                </a:lnTo>
                <a:lnTo>
                  <a:pt x="394" y="477"/>
                </a:lnTo>
                <a:lnTo>
                  <a:pt x="403" y="474"/>
                </a:lnTo>
                <a:lnTo>
                  <a:pt x="415" y="472"/>
                </a:lnTo>
                <a:lnTo>
                  <a:pt x="415" y="472"/>
                </a:lnTo>
                <a:lnTo>
                  <a:pt x="427" y="469"/>
                </a:lnTo>
                <a:lnTo>
                  <a:pt x="434" y="467"/>
                </a:lnTo>
                <a:lnTo>
                  <a:pt x="439" y="466"/>
                </a:lnTo>
                <a:lnTo>
                  <a:pt x="441" y="467"/>
                </a:lnTo>
                <a:lnTo>
                  <a:pt x="444" y="468"/>
                </a:lnTo>
                <a:lnTo>
                  <a:pt x="444" y="468"/>
                </a:lnTo>
                <a:lnTo>
                  <a:pt x="447" y="471"/>
                </a:lnTo>
                <a:lnTo>
                  <a:pt x="452" y="472"/>
                </a:lnTo>
                <a:lnTo>
                  <a:pt x="463" y="473"/>
                </a:lnTo>
                <a:lnTo>
                  <a:pt x="476" y="474"/>
                </a:lnTo>
                <a:lnTo>
                  <a:pt x="502" y="478"/>
                </a:lnTo>
                <a:lnTo>
                  <a:pt x="502" y="478"/>
                </a:lnTo>
                <a:lnTo>
                  <a:pt x="506" y="480"/>
                </a:lnTo>
                <a:lnTo>
                  <a:pt x="515" y="484"/>
                </a:lnTo>
                <a:lnTo>
                  <a:pt x="515" y="484"/>
                </a:lnTo>
                <a:lnTo>
                  <a:pt x="523" y="486"/>
                </a:lnTo>
                <a:lnTo>
                  <a:pt x="531" y="487"/>
                </a:lnTo>
                <a:lnTo>
                  <a:pt x="531" y="487"/>
                </a:lnTo>
                <a:lnTo>
                  <a:pt x="537" y="487"/>
                </a:lnTo>
                <a:lnTo>
                  <a:pt x="545" y="485"/>
                </a:lnTo>
                <a:lnTo>
                  <a:pt x="554" y="481"/>
                </a:lnTo>
                <a:lnTo>
                  <a:pt x="554" y="481"/>
                </a:lnTo>
                <a:close/>
                <a:moveTo>
                  <a:pt x="359" y="530"/>
                </a:moveTo>
                <a:lnTo>
                  <a:pt x="340" y="589"/>
                </a:lnTo>
                <a:lnTo>
                  <a:pt x="321" y="591"/>
                </a:lnTo>
                <a:lnTo>
                  <a:pt x="336" y="520"/>
                </a:lnTo>
                <a:lnTo>
                  <a:pt x="336" y="520"/>
                </a:lnTo>
                <a:lnTo>
                  <a:pt x="339" y="520"/>
                </a:lnTo>
                <a:lnTo>
                  <a:pt x="344" y="520"/>
                </a:lnTo>
                <a:lnTo>
                  <a:pt x="344" y="520"/>
                </a:lnTo>
                <a:lnTo>
                  <a:pt x="347" y="521"/>
                </a:lnTo>
                <a:lnTo>
                  <a:pt x="352" y="525"/>
                </a:lnTo>
                <a:lnTo>
                  <a:pt x="359" y="530"/>
                </a:lnTo>
                <a:lnTo>
                  <a:pt x="359" y="530"/>
                </a:lnTo>
                <a:close/>
                <a:moveTo>
                  <a:pt x="314" y="767"/>
                </a:moveTo>
                <a:lnTo>
                  <a:pt x="314" y="767"/>
                </a:lnTo>
                <a:lnTo>
                  <a:pt x="316" y="765"/>
                </a:lnTo>
                <a:lnTo>
                  <a:pt x="318" y="765"/>
                </a:lnTo>
                <a:lnTo>
                  <a:pt x="330" y="768"/>
                </a:lnTo>
                <a:lnTo>
                  <a:pt x="347" y="771"/>
                </a:lnTo>
                <a:lnTo>
                  <a:pt x="358" y="773"/>
                </a:lnTo>
                <a:lnTo>
                  <a:pt x="369" y="773"/>
                </a:lnTo>
                <a:lnTo>
                  <a:pt x="480" y="773"/>
                </a:lnTo>
                <a:lnTo>
                  <a:pt x="480" y="773"/>
                </a:lnTo>
                <a:lnTo>
                  <a:pt x="486" y="792"/>
                </a:lnTo>
                <a:lnTo>
                  <a:pt x="490" y="805"/>
                </a:lnTo>
                <a:lnTo>
                  <a:pt x="493" y="812"/>
                </a:lnTo>
                <a:lnTo>
                  <a:pt x="493" y="812"/>
                </a:lnTo>
                <a:lnTo>
                  <a:pt x="492" y="814"/>
                </a:lnTo>
                <a:lnTo>
                  <a:pt x="489" y="814"/>
                </a:lnTo>
                <a:lnTo>
                  <a:pt x="482" y="814"/>
                </a:lnTo>
                <a:lnTo>
                  <a:pt x="471" y="815"/>
                </a:lnTo>
                <a:lnTo>
                  <a:pt x="457" y="815"/>
                </a:lnTo>
                <a:lnTo>
                  <a:pt x="457" y="815"/>
                </a:lnTo>
                <a:lnTo>
                  <a:pt x="435" y="820"/>
                </a:lnTo>
                <a:lnTo>
                  <a:pt x="407" y="826"/>
                </a:lnTo>
                <a:lnTo>
                  <a:pt x="380" y="830"/>
                </a:lnTo>
                <a:lnTo>
                  <a:pt x="370" y="832"/>
                </a:lnTo>
                <a:lnTo>
                  <a:pt x="363" y="832"/>
                </a:lnTo>
                <a:lnTo>
                  <a:pt x="363" y="832"/>
                </a:lnTo>
                <a:lnTo>
                  <a:pt x="347" y="828"/>
                </a:lnTo>
                <a:lnTo>
                  <a:pt x="327" y="821"/>
                </a:lnTo>
                <a:lnTo>
                  <a:pt x="302" y="812"/>
                </a:lnTo>
                <a:lnTo>
                  <a:pt x="302" y="812"/>
                </a:lnTo>
                <a:lnTo>
                  <a:pt x="314" y="767"/>
                </a:lnTo>
                <a:lnTo>
                  <a:pt x="314" y="767"/>
                </a:lnTo>
                <a:close/>
                <a:moveTo>
                  <a:pt x="495" y="826"/>
                </a:moveTo>
                <a:lnTo>
                  <a:pt x="495" y="826"/>
                </a:lnTo>
                <a:lnTo>
                  <a:pt x="508" y="874"/>
                </a:lnTo>
                <a:lnTo>
                  <a:pt x="508" y="874"/>
                </a:lnTo>
                <a:lnTo>
                  <a:pt x="512" y="887"/>
                </a:lnTo>
                <a:lnTo>
                  <a:pt x="518" y="903"/>
                </a:lnTo>
                <a:lnTo>
                  <a:pt x="518" y="903"/>
                </a:lnTo>
                <a:lnTo>
                  <a:pt x="524" y="916"/>
                </a:lnTo>
                <a:lnTo>
                  <a:pt x="528" y="924"/>
                </a:lnTo>
                <a:lnTo>
                  <a:pt x="531" y="935"/>
                </a:lnTo>
                <a:lnTo>
                  <a:pt x="531" y="935"/>
                </a:lnTo>
                <a:lnTo>
                  <a:pt x="534" y="946"/>
                </a:lnTo>
                <a:lnTo>
                  <a:pt x="534" y="952"/>
                </a:lnTo>
                <a:lnTo>
                  <a:pt x="531" y="954"/>
                </a:lnTo>
                <a:lnTo>
                  <a:pt x="531" y="954"/>
                </a:lnTo>
                <a:lnTo>
                  <a:pt x="531" y="954"/>
                </a:lnTo>
                <a:lnTo>
                  <a:pt x="519" y="952"/>
                </a:lnTo>
                <a:lnTo>
                  <a:pt x="510" y="948"/>
                </a:lnTo>
                <a:lnTo>
                  <a:pt x="499" y="942"/>
                </a:lnTo>
                <a:lnTo>
                  <a:pt x="499" y="942"/>
                </a:lnTo>
                <a:lnTo>
                  <a:pt x="488" y="931"/>
                </a:lnTo>
                <a:lnTo>
                  <a:pt x="476" y="918"/>
                </a:lnTo>
                <a:lnTo>
                  <a:pt x="460" y="903"/>
                </a:lnTo>
                <a:lnTo>
                  <a:pt x="453" y="894"/>
                </a:lnTo>
                <a:lnTo>
                  <a:pt x="444" y="887"/>
                </a:lnTo>
                <a:lnTo>
                  <a:pt x="444" y="887"/>
                </a:lnTo>
                <a:lnTo>
                  <a:pt x="425" y="874"/>
                </a:lnTo>
                <a:lnTo>
                  <a:pt x="410" y="863"/>
                </a:lnTo>
                <a:lnTo>
                  <a:pt x="395" y="854"/>
                </a:lnTo>
                <a:lnTo>
                  <a:pt x="495" y="826"/>
                </a:lnTo>
                <a:close/>
                <a:moveTo>
                  <a:pt x="579" y="809"/>
                </a:moveTo>
                <a:lnTo>
                  <a:pt x="629" y="877"/>
                </a:lnTo>
                <a:lnTo>
                  <a:pt x="664" y="854"/>
                </a:lnTo>
                <a:lnTo>
                  <a:pt x="635" y="948"/>
                </a:lnTo>
                <a:lnTo>
                  <a:pt x="635" y="948"/>
                </a:lnTo>
                <a:lnTo>
                  <a:pt x="636" y="934"/>
                </a:lnTo>
                <a:lnTo>
                  <a:pt x="636" y="924"/>
                </a:lnTo>
                <a:lnTo>
                  <a:pt x="636" y="921"/>
                </a:lnTo>
                <a:lnTo>
                  <a:pt x="635" y="919"/>
                </a:lnTo>
                <a:lnTo>
                  <a:pt x="635" y="919"/>
                </a:lnTo>
                <a:lnTo>
                  <a:pt x="624" y="921"/>
                </a:lnTo>
                <a:lnTo>
                  <a:pt x="616" y="922"/>
                </a:lnTo>
                <a:lnTo>
                  <a:pt x="612" y="952"/>
                </a:lnTo>
                <a:lnTo>
                  <a:pt x="612" y="952"/>
                </a:lnTo>
                <a:lnTo>
                  <a:pt x="612" y="951"/>
                </a:lnTo>
                <a:lnTo>
                  <a:pt x="610" y="951"/>
                </a:lnTo>
                <a:lnTo>
                  <a:pt x="605" y="952"/>
                </a:lnTo>
                <a:lnTo>
                  <a:pt x="599" y="954"/>
                </a:lnTo>
                <a:lnTo>
                  <a:pt x="599" y="954"/>
                </a:lnTo>
                <a:lnTo>
                  <a:pt x="594" y="959"/>
                </a:lnTo>
                <a:lnTo>
                  <a:pt x="589" y="964"/>
                </a:lnTo>
                <a:lnTo>
                  <a:pt x="587" y="968"/>
                </a:lnTo>
                <a:lnTo>
                  <a:pt x="583" y="893"/>
                </a:lnTo>
                <a:lnTo>
                  <a:pt x="583" y="893"/>
                </a:lnTo>
                <a:lnTo>
                  <a:pt x="584" y="893"/>
                </a:lnTo>
                <a:lnTo>
                  <a:pt x="587" y="892"/>
                </a:lnTo>
                <a:lnTo>
                  <a:pt x="589" y="888"/>
                </a:lnTo>
                <a:lnTo>
                  <a:pt x="589" y="883"/>
                </a:lnTo>
                <a:lnTo>
                  <a:pt x="589" y="883"/>
                </a:lnTo>
                <a:lnTo>
                  <a:pt x="588" y="868"/>
                </a:lnTo>
                <a:lnTo>
                  <a:pt x="584" y="842"/>
                </a:lnTo>
                <a:lnTo>
                  <a:pt x="579" y="809"/>
                </a:lnTo>
                <a:lnTo>
                  <a:pt x="579" y="809"/>
                </a:lnTo>
                <a:close/>
                <a:moveTo>
                  <a:pt x="719" y="692"/>
                </a:moveTo>
                <a:lnTo>
                  <a:pt x="713" y="724"/>
                </a:lnTo>
                <a:lnTo>
                  <a:pt x="713" y="724"/>
                </a:lnTo>
                <a:lnTo>
                  <a:pt x="707" y="741"/>
                </a:lnTo>
                <a:lnTo>
                  <a:pt x="702" y="753"/>
                </a:lnTo>
                <a:lnTo>
                  <a:pt x="699" y="758"/>
                </a:lnTo>
                <a:lnTo>
                  <a:pt x="696" y="761"/>
                </a:lnTo>
                <a:lnTo>
                  <a:pt x="696" y="761"/>
                </a:lnTo>
                <a:lnTo>
                  <a:pt x="694" y="762"/>
                </a:lnTo>
                <a:lnTo>
                  <a:pt x="693" y="767"/>
                </a:lnTo>
                <a:lnTo>
                  <a:pt x="691" y="776"/>
                </a:lnTo>
                <a:lnTo>
                  <a:pt x="690" y="789"/>
                </a:lnTo>
                <a:lnTo>
                  <a:pt x="690" y="789"/>
                </a:lnTo>
                <a:lnTo>
                  <a:pt x="679" y="781"/>
                </a:lnTo>
                <a:lnTo>
                  <a:pt x="671" y="773"/>
                </a:lnTo>
                <a:lnTo>
                  <a:pt x="661" y="763"/>
                </a:lnTo>
                <a:lnTo>
                  <a:pt x="661" y="763"/>
                </a:lnTo>
                <a:lnTo>
                  <a:pt x="631" y="731"/>
                </a:lnTo>
                <a:lnTo>
                  <a:pt x="631" y="731"/>
                </a:lnTo>
                <a:lnTo>
                  <a:pt x="650" y="724"/>
                </a:lnTo>
                <a:lnTo>
                  <a:pt x="669" y="717"/>
                </a:lnTo>
                <a:lnTo>
                  <a:pt x="687" y="708"/>
                </a:lnTo>
                <a:lnTo>
                  <a:pt x="687" y="708"/>
                </a:lnTo>
                <a:lnTo>
                  <a:pt x="719" y="692"/>
                </a:lnTo>
                <a:lnTo>
                  <a:pt x="719" y="692"/>
                </a:lnTo>
                <a:close/>
                <a:moveTo>
                  <a:pt x="709" y="822"/>
                </a:moveTo>
                <a:lnTo>
                  <a:pt x="709" y="822"/>
                </a:lnTo>
                <a:lnTo>
                  <a:pt x="732" y="834"/>
                </a:lnTo>
                <a:lnTo>
                  <a:pt x="765" y="851"/>
                </a:lnTo>
                <a:lnTo>
                  <a:pt x="765" y="851"/>
                </a:lnTo>
                <a:lnTo>
                  <a:pt x="784" y="864"/>
                </a:lnTo>
                <a:lnTo>
                  <a:pt x="794" y="870"/>
                </a:lnTo>
                <a:lnTo>
                  <a:pt x="780" y="887"/>
                </a:lnTo>
                <a:lnTo>
                  <a:pt x="780" y="887"/>
                </a:lnTo>
                <a:lnTo>
                  <a:pt x="768" y="880"/>
                </a:lnTo>
                <a:lnTo>
                  <a:pt x="759" y="874"/>
                </a:lnTo>
                <a:lnTo>
                  <a:pt x="752" y="868"/>
                </a:lnTo>
                <a:lnTo>
                  <a:pt x="752" y="868"/>
                </a:lnTo>
                <a:lnTo>
                  <a:pt x="709" y="822"/>
                </a:lnTo>
                <a:lnTo>
                  <a:pt x="709" y="822"/>
                </a:lnTo>
                <a:close/>
                <a:moveTo>
                  <a:pt x="694" y="870"/>
                </a:moveTo>
                <a:lnTo>
                  <a:pt x="694" y="870"/>
                </a:lnTo>
                <a:lnTo>
                  <a:pt x="713" y="906"/>
                </a:lnTo>
                <a:lnTo>
                  <a:pt x="713" y="906"/>
                </a:lnTo>
                <a:lnTo>
                  <a:pt x="721" y="923"/>
                </a:lnTo>
                <a:lnTo>
                  <a:pt x="724" y="929"/>
                </a:lnTo>
                <a:lnTo>
                  <a:pt x="725" y="935"/>
                </a:lnTo>
                <a:lnTo>
                  <a:pt x="725" y="935"/>
                </a:lnTo>
                <a:lnTo>
                  <a:pt x="726" y="937"/>
                </a:lnTo>
                <a:lnTo>
                  <a:pt x="729" y="941"/>
                </a:lnTo>
                <a:lnTo>
                  <a:pt x="735" y="945"/>
                </a:lnTo>
                <a:lnTo>
                  <a:pt x="742" y="948"/>
                </a:lnTo>
                <a:lnTo>
                  <a:pt x="742" y="948"/>
                </a:lnTo>
                <a:lnTo>
                  <a:pt x="748" y="952"/>
                </a:lnTo>
                <a:lnTo>
                  <a:pt x="749" y="953"/>
                </a:lnTo>
                <a:lnTo>
                  <a:pt x="749" y="954"/>
                </a:lnTo>
                <a:lnTo>
                  <a:pt x="747" y="956"/>
                </a:lnTo>
                <a:lnTo>
                  <a:pt x="742" y="954"/>
                </a:lnTo>
                <a:lnTo>
                  <a:pt x="742" y="954"/>
                </a:lnTo>
                <a:lnTo>
                  <a:pt x="658" y="942"/>
                </a:lnTo>
                <a:lnTo>
                  <a:pt x="687" y="868"/>
                </a:lnTo>
                <a:lnTo>
                  <a:pt x="694" y="870"/>
                </a:lnTo>
                <a:close/>
                <a:moveTo>
                  <a:pt x="673" y="958"/>
                </a:moveTo>
                <a:lnTo>
                  <a:pt x="673" y="958"/>
                </a:lnTo>
                <a:lnTo>
                  <a:pt x="708" y="960"/>
                </a:lnTo>
                <a:lnTo>
                  <a:pt x="731" y="963"/>
                </a:lnTo>
                <a:lnTo>
                  <a:pt x="738" y="965"/>
                </a:lnTo>
                <a:lnTo>
                  <a:pt x="741" y="966"/>
                </a:lnTo>
                <a:lnTo>
                  <a:pt x="742" y="968"/>
                </a:lnTo>
                <a:lnTo>
                  <a:pt x="742" y="968"/>
                </a:lnTo>
                <a:lnTo>
                  <a:pt x="741" y="976"/>
                </a:lnTo>
                <a:lnTo>
                  <a:pt x="737" y="986"/>
                </a:lnTo>
                <a:lnTo>
                  <a:pt x="732" y="996"/>
                </a:lnTo>
                <a:lnTo>
                  <a:pt x="690" y="994"/>
                </a:lnTo>
                <a:lnTo>
                  <a:pt x="673" y="958"/>
                </a:lnTo>
                <a:close/>
                <a:moveTo>
                  <a:pt x="830" y="922"/>
                </a:moveTo>
                <a:lnTo>
                  <a:pt x="897" y="1006"/>
                </a:lnTo>
                <a:lnTo>
                  <a:pt x="897" y="1006"/>
                </a:lnTo>
                <a:lnTo>
                  <a:pt x="854" y="1006"/>
                </a:lnTo>
                <a:lnTo>
                  <a:pt x="823" y="1006"/>
                </a:lnTo>
                <a:lnTo>
                  <a:pt x="807" y="1006"/>
                </a:lnTo>
                <a:lnTo>
                  <a:pt x="807" y="1006"/>
                </a:lnTo>
                <a:lnTo>
                  <a:pt x="806" y="1006"/>
                </a:lnTo>
                <a:lnTo>
                  <a:pt x="804" y="1006"/>
                </a:lnTo>
                <a:lnTo>
                  <a:pt x="802" y="1002"/>
                </a:lnTo>
                <a:lnTo>
                  <a:pt x="800" y="996"/>
                </a:lnTo>
                <a:lnTo>
                  <a:pt x="790" y="996"/>
                </a:lnTo>
                <a:lnTo>
                  <a:pt x="790" y="996"/>
                </a:lnTo>
                <a:lnTo>
                  <a:pt x="792" y="987"/>
                </a:lnTo>
                <a:lnTo>
                  <a:pt x="797" y="975"/>
                </a:lnTo>
                <a:lnTo>
                  <a:pt x="803" y="958"/>
                </a:lnTo>
                <a:lnTo>
                  <a:pt x="803" y="958"/>
                </a:lnTo>
                <a:lnTo>
                  <a:pt x="808" y="950"/>
                </a:lnTo>
                <a:lnTo>
                  <a:pt x="812" y="941"/>
                </a:lnTo>
                <a:lnTo>
                  <a:pt x="820" y="930"/>
                </a:lnTo>
                <a:lnTo>
                  <a:pt x="827" y="924"/>
                </a:lnTo>
                <a:lnTo>
                  <a:pt x="830" y="922"/>
                </a:lnTo>
                <a:lnTo>
                  <a:pt x="830" y="922"/>
                </a:lnTo>
                <a:close/>
                <a:moveTo>
                  <a:pt x="872" y="900"/>
                </a:moveTo>
                <a:lnTo>
                  <a:pt x="872" y="900"/>
                </a:lnTo>
                <a:lnTo>
                  <a:pt x="872" y="899"/>
                </a:lnTo>
                <a:lnTo>
                  <a:pt x="874" y="898"/>
                </a:lnTo>
                <a:lnTo>
                  <a:pt x="883" y="894"/>
                </a:lnTo>
                <a:lnTo>
                  <a:pt x="896" y="892"/>
                </a:lnTo>
                <a:lnTo>
                  <a:pt x="912" y="888"/>
                </a:lnTo>
                <a:lnTo>
                  <a:pt x="930" y="886"/>
                </a:lnTo>
                <a:lnTo>
                  <a:pt x="948" y="885"/>
                </a:lnTo>
                <a:lnTo>
                  <a:pt x="966" y="885"/>
                </a:lnTo>
                <a:lnTo>
                  <a:pt x="981" y="887"/>
                </a:lnTo>
                <a:lnTo>
                  <a:pt x="981" y="887"/>
                </a:lnTo>
                <a:lnTo>
                  <a:pt x="989" y="888"/>
                </a:lnTo>
                <a:lnTo>
                  <a:pt x="996" y="892"/>
                </a:lnTo>
                <a:lnTo>
                  <a:pt x="1010" y="899"/>
                </a:lnTo>
                <a:lnTo>
                  <a:pt x="1023" y="909"/>
                </a:lnTo>
                <a:lnTo>
                  <a:pt x="1036" y="921"/>
                </a:lnTo>
                <a:lnTo>
                  <a:pt x="1046" y="935"/>
                </a:lnTo>
                <a:lnTo>
                  <a:pt x="1056" y="951"/>
                </a:lnTo>
                <a:lnTo>
                  <a:pt x="1063" y="966"/>
                </a:lnTo>
                <a:lnTo>
                  <a:pt x="1069" y="984"/>
                </a:lnTo>
                <a:lnTo>
                  <a:pt x="1069" y="984"/>
                </a:lnTo>
                <a:lnTo>
                  <a:pt x="1073" y="1001"/>
                </a:lnTo>
                <a:lnTo>
                  <a:pt x="1074" y="1016"/>
                </a:lnTo>
                <a:lnTo>
                  <a:pt x="1074" y="1029"/>
                </a:lnTo>
                <a:lnTo>
                  <a:pt x="1074" y="1040"/>
                </a:lnTo>
                <a:lnTo>
                  <a:pt x="1070" y="1057"/>
                </a:lnTo>
                <a:lnTo>
                  <a:pt x="1069" y="1061"/>
                </a:lnTo>
                <a:lnTo>
                  <a:pt x="1069" y="1052"/>
                </a:lnTo>
                <a:lnTo>
                  <a:pt x="972" y="1055"/>
                </a:lnTo>
                <a:lnTo>
                  <a:pt x="972" y="1055"/>
                </a:lnTo>
                <a:lnTo>
                  <a:pt x="987" y="1047"/>
                </a:lnTo>
                <a:lnTo>
                  <a:pt x="999" y="1040"/>
                </a:lnTo>
                <a:lnTo>
                  <a:pt x="1004" y="1036"/>
                </a:lnTo>
                <a:lnTo>
                  <a:pt x="1004" y="1036"/>
                </a:lnTo>
                <a:lnTo>
                  <a:pt x="1004" y="1030"/>
                </a:lnTo>
                <a:lnTo>
                  <a:pt x="1004" y="1027"/>
                </a:lnTo>
                <a:lnTo>
                  <a:pt x="1004" y="1027"/>
                </a:lnTo>
                <a:lnTo>
                  <a:pt x="990" y="1030"/>
                </a:lnTo>
                <a:lnTo>
                  <a:pt x="979" y="1033"/>
                </a:lnTo>
                <a:lnTo>
                  <a:pt x="972" y="1036"/>
                </a:lnTo>
                <a:lnTo>
                  <a:pt x="972" y="1036"/>
                </a:lnTo>
                <a:lnTo>
                  <a:pt x="971" y="1036"/>
                </a:lnTo>
                <a:lnTo>
                  <a:pt x="968" y="1036"/>
                </a:lnTo>
                <a:lnTo>
                  <a:pt x="967" y="1034"/>
                </a:lnTo>
                <a:lnTo>
                  <a:pt x="966" y="1029"/>
                </a:lnTo>
                <a:lnTo>
                  <a:pt x="966" y="1027"/>
                </a:lnTo>
                <a:lnTo>
                  <a:pt x="966" y="1027"/>
                </a:lnTo>
                <a:lnTo>
                  <a:pt x="965" y="1023"/>
                </a:lnTo>
                <a:lnTo>
                  <a:pt x="963" y="1019"/>
                </a:lnTo>
                <a:lnTo>
                  <a:pt x="959" y="1010"/>
                </a:lnTo>
                <a:lnTo>
                  <a:pt x="959" y="1010"/>
                </a:lnTo>
                <a:lnTo>
                  <a:pt x="956" y="1004"/>
                </a:lnTo>
                <a:lnTo>
                  <a:pt x="950" y="998"/>
                </a:lnTo>
                <a:lnTo>
                  <a:pt x="943" y="990"/>
                </a:lnTo>
                <a:lnTo>
                  <a:pt x="943" y="990"/>
                </a:lnTo>
                <a:lnTo>
                  <a:pt x="908" y="947"/>
                </a:lnTo>
                <a:lnTo>
                  <a:pt x="883" y="916"/>
                </a:lnTo>
                <a:lnTo>
                  <a:pt x="872" y="900"/>
                </a:lnTo>
                <a:lnTo>
                  <a:pt x="872" y="900"/>
                </a:lnTo>
                <a:close/>
                <a:moveTo>
                  <a:pt x="794" y="1069"/>
                </a:moveTo>
                <a:lnTo>
                  <a:pt x="794" y="1069"/>
                </a:lnTo>
                <a:lnTo>
                  <a:pt x="839" y="1073"/>
                </a:lnTo>
                <a:lnTo>
                  <a:pt x="871" y="1076"/>
                </a:lnTo>
                <a:lnTo>
                  <a:pt x="880" y="1076"/>
                </a:lnTo>
                <a:lnTo>
                  <a:pt x="884" y="1076"/>
                </a:lnTo>
                <a:lnTo>
                  <a:pt x="884" y="1075"/>
                </a:lnTo>
                <a:lnTo>
                  <a:pt x="884" y="1075"/>
                </a:lnTo>
                <a:lnTo>
                  <a:pt x="883" y="1067"/>
                </a:lnTo>
                <a:lnTo>
                  <a:pt x="879" y="1057"/>
                </a:lnTo>
                <a:lnTo>
                  <a:pt x="879" y="1053"/>
                </a:lnTo>
                <a:lnTo>
                  <a:pt x="879" y="1052"/>
                </a:lnTo>
                <a:lnTo>
                  <a:pt x="880" y="1053"/>
                </a:lnTo>
                <a:lnTo>
                  <a:pt x="884" y="1059"/>
                </a:lnTo>
                <a:lnTo>
                  <a:pt x="884" y="1059"/>
                </a:lnTo>
                <a:lnTo>
                  <a:pt x="888" y="1065"/>
                </a:lnTo>
                <a:lnTo>
                  <a:pt x="890" y="1070"/>
                </a:lnTo>
                <a:lnTo>
                  <a:pt x="891" y="1076"/>
                </a:lnTo>
                <a:lnTo>
                  <a:pt x="891" y="1078"/>
                </a:lnTo>
                <a:lnTo>
                  <a:pt x="894" y="1081"/>
                </a:lnTo>
                <a:lnTo>
                  <a:pt x="904" y="1084"/>
                </a:lnTo>
                <a:lnTo>
                  <a:pt x="904" y="1084"/>
                </a:lnTo>
                <a:lnTo>
                  <a:pt x="919" y="1089"/>
                </a:lnTo>
                <a:lnTo>
                  <a:pt x="933" y="1090"/>
                </a:lnTo>
                <a:lnTo>
                  <a:pt x="939" y="1090"/>
                </a:lnTo>
                <a:lnTo>
                  <a:pt x="944" y="1089"/>
                </a:lnTo>
                <a:lnTo>
                  <a:pt x="949" y="1087"/>
                </a:lnTo>
                <a:lnTo>
                  <a:pt x="952" y="1084"/>
                </a:lnTo>
                <a:lnTo>
                  <a:pt x="952" y="1084"/>
                </a:lnTo>
                <a:lnTo>
                  <a:pt x="959" y="1078"/>
                </a:lnTo>
                <a:lnTo>
                  <a:pt x="962" y="1073"/>
                </a:lnTo>
                <a:lnTo>
                  <a:pt x="966" y="1069"/>
                </a:lnTo>
                <a:lnTo>
                  <a:pt x="979" y="1065"/>
                </a:lnTo>
                <a:lnTo>
                  <a:pt x="979" y="1065"/>
                </a:lnTo>
                <a:lnTo>
                  <a:pt x="1025" y="1065"/>
                </a:lnTo>
                <a:lnTo>
                  <a:pt x="1056" y="1066"/>
                </a:lnTo>
                <a:lnTo>
                  <a:pt x="1066" y="1067"/>
                </a:lnTo>
                <a:lnTo>
                  <a:pt x="1069" y="1069"/>
                </a:lnTo>
                <a:lnTo>
                  <a:pt x="1069" y="1069"/>
                </a:lnTo>
                <a:lnTo>
                  <a:pt x="1067" y="1073"/>
                </a:lnTo>
                <a:lnTo>
                  <a:pt x="1061" y="1085"/>
                </a:lnTo>
                <a:lnTo>
                  <a:pt x="1051" y="1101"/>
                </a:lnTo>
                <a:lnTo>
                  <a:pt x="1037" y="1120"/>
                </a:lnTo>
                <a:lnTo>
                  <a:pt x="1029" y="1129"/>
                </a:lnTo>
                <a:lnTo>
                  <a:pt x="1020" y="1138"/>
                </a:lnTo>
                <a:lnTo>
                  <a:pt x="1011" y="1146"/>
                </a:lnTo>
                <a:lnTo>
                  <a:pt x="1001" y="1154"/>
                </a:lnTo>
                <a:lnTo>
                  <a:pt x="990" y="1160"/>
                </a:lnTo>
                <a:lnTo>
                  <a:pt x="978" y="1165"/>
                </a:lnTo>
                <a:lnTo>
                  <a:pt x="966" y="1167"/>
                </a:lnTo>
                <a:lnTo>
                  <a:pt x="952" y="1169"/>
                </a:lnTo>
                <a:lnTo>
                  <a:pt x="952" y="1169"/>
                </a:lnTo>
                <a:lnTo>
                  <a:pt x="927" y="1167"/>
                </a:lnTo>
                <a:lnTo>
                  <a:pt x="907" y="1165"/>
                </a:lnTo>
                <a:lnTo>
                  <a:pt x="889" y="1160"/>
                </a:lnTo>
                <a:lnTo>
                  <a:pt x="873" y="1154"/>
                </a:lnTo>
                <a:lnTo>
                  <a:pt x="860" y="1148"/>
                </a:lnTo>
                <a:lnTo>
                  <a:pt x="849" y="1141"/>
                </a:lnTo>
                <a:lnTo>
                  <a:pt x="841" y="1134"/>
                </a:lnTo>
                <a:lnTo>
                  <a:pt x="832" y="1126"/>
                </a:lnTo>
                <a:lnTo>
                  <a:pt x="832" y="1126"/>
                </a:lnTo>
                <a:lnTo>
                  <a:pt x="825" y="1119"/>
                </a:lnTo>
                <a:lnTo>
                  <a:pt x="818" y="1110"/>
                </a:lnTo>
                <a:lnTo>
                  <a:pt x="806" y="1090"/>
                </a:lnTo>
                <a:lnTo>
                  <a:pt x="797" y="1075"/>
                </a:lnTo>
                <a:lnTo>
                  <a:pt x="794" y="1069"/>
                </a:lnTo>
                <a:lnTo>
                  <a:pt x="794" y="1069"/>
                </a:lnTo>
                <a:close/>
                <a:moveTo>
                  <a:pt x="256" y="935"/>
                </a:moveTo>
                <a:lnTo>
                  <a:pt x="256" y="935"/>
                </a:lnTo>
                <a:lnTo>
                  <a:pt x="261" y="939"/>
                </a:lnTo>
                <a:lnTo>
                  <a:pt x="274" y="947"/>
                </a:lnTo>
                <a:lnTo>
                  <a:pt x="287" y="958"/>
                </a:lnTo>
                <a:lnTo>
                  <a:pt x="293" y="964"/>
                </a:lnTo>
                <a:lnTo>
                  <a:pt x="298" y="971"/>
                </a:lnTo>
                <a:lnTo>
                  <a:pt x="298" y="971"/>
                </a:lnTo>
                <a:lnTo>
                  <a:pt x="305" y="988"/>
                </a:lnTo>
                <a:lnTo>
                  <a:pt x="314" y="1010"/>
                </a:lnTo>
                <a:lnTo>
                  <a:pt x="317" y="1022"/>
                </a:lnTo>
                <a:lnTo>
                  <a:pt x="320" y="1034"/>
                </a:lnTo>
                <a:lnTo>
                  <a:pt x="321" y="1047"/>
                </a:lnTo>
                <a:lnTo>
                  <a:pt x="321" y="1059"/>
                </a:lnTo>
                <a:lnTo>
                  <a:pt x="321" y="1059"/>
                </a:lnTo>
                <a:lnTo>
                  <a:pt x="317" y="1073"/>
                </a:lnTo>
                <a:lnTo>
                  <a:pt x="311" y="1094"/>
                </a:lnTo>
                <a:lnTo>
                  <a:pt x="306" y="1106"/>
                </a:lnTo>
                <a:lnTo>
                  <a:pt x="300" y="1117"/>
                </a:lnTo>
                <a:lnTo>
                  <a:pt x="293" y="1129"/>
                </a:lnTo>
                <a:lnTo>
                  <a:pt x="285" y="1141"/>
                </a:lnTo>
                <a:lnTo>
                  <a:pt x="276" y="1152"/>
                </a:lnTo>
                <a:lnTo>
                  <a:pt x="264" y="1161"/>
                </a:lnTo>
                <a:lnTo>
                  <a:pt x="252" y="1170"/>
                </a:lnTo>
                <a:lnTo>
                  <a:pt x="238" y="1177"/>
                </a:lnTo>
                <a:lnTo>
                  <a:pt x="222" y="1183"/>
                </a:lnTo>
                <a:lnTo>
                  <a:pt x="205" y="1187"/>
                </a:lnTo>
                <a:lnTo>
                  <a:pt x="186" y="1187"/>
                </a:lnTo>
                <a:lnTo>
                  <a:pt x="166" y="1185"/>
                </a:lnTo>
                <a:lnTo>
                  <a:pt x="166" y="1185"/>
                </a:lnTo>
                <a:lnTo>
                  <a:pt x="144" y="1181"/>
                </a:lnTo>
                <a:lnTo>
                  <a:pt x="126" y="1176"/>
                </a:lnTo>
                <a:lnTo>
                  <a:pt x="110" y="1169"/>
                </a:lnTo>
                <a:lnTo>
                  <a:pt x="96" y="1161"/>
                </a:lnTo>
                <a:lnTo>
                  <a:pt x="84" y="1153"/>
                </a:lnTo>
                <a:lnTo>
                  <a:pt x="74" y="1143"/>
                </a:lnTo>
                <a:lnTo>
                  <a:pt x="66" y="1132"/>
                </a:lnTo>
                <a:lnTo>
                  <a:pt x="60" y="1122"/>
                </a:lnTo>
                <a:lnTo>
                  <a:pt x="55" y="1111"/>
                </a:lnTo>
                <a:lnTo>
                  <a:pt x="50" y="1099"/>
                </a:lnTo>
                <a:lnTo>
                  <a:pt x="48" y="1087"/>
                </a:lnTo>
                <a:lnTo>
                  <a:pt x="46" y="1075"/>
                </a:lnTo>
                <a:lnTo>
                  <a:pt x="44" y="1049"/>
                </a:lnTo>
                <a:lnTo>
                  <a:pt x="45" y="1027"/>
                </a:lnTo>
                <a:lnTo>
                  <a:pt x="45" y="1027"/>
                </a:lnTo>
                <a:lnTo>
                  <a:pt x="46" y="1014"/>
                </a:lnTo>
                <a:lnTo>
                  <a:pt x="49" y="1004"/>
                </a:lnTo>
                <a:lnTo>
                  <a:pt x="52" y="994"/>
                </a:lnTo>
                <a:lnTo>
                  <a:pt x="56" y="984"/>
                </a:lnTo>
                <a:lnTo>
                  <a:pt x="61" y="976"/>
                </a:lnTo>
                <a:lnTo>
                  <a:pt x="66" y="968"/>
                </a:lnTo>
                <a:lnTo>
                  <a:pt x="78" y="953"/>
                </a:lnTo>
                <a:lnTo>
                  <a:pt x="89" y="942"/>
                </a:lnTo>
                <a:lnTo>
                  <a:pt x="99" y="934"/>
                </a:lnTo>
                <a:lnTo>
                  <a:pt x="108" y="928"/>
                </a:lnTo>
                <a:lnTo>
                  <a:pt x="113" y="925"/>
                </a:lnTo>
                <a:lnTo>
                  <a:pt x="113" y="925"/>
                </a:lnTo>
                <a:lnTo>
                  <a:pt x="137" y="922"/>
                </a:lnTo>
                <a:lnTo>
                  <a:pt x="155" y="919"/>
                </a:lnTo>
                <a:lnTo>
                  <a:pt x="168" y="922"/>
                </a:lnTo>
                <a:lnTo>
                  <a:pt x="168" y="922"/>
                </a:lnTo>
                <a:lnTo>
                  <a:pt x="172" y="925"/>
                </a:lnTo>
                <a:lnTo>
                  <a:pt x="181" y="931"/>
                </a:lnTo>
                <a:lnTo>
                  <a:pt x="181" y="931"/>
                </a:lnTo>
                <a:lnTo>
                  <a:pt x="187" y="935"/>
                </a:lnTo>
                <a:lnTo>
                  <a:pt x="187" y="935"/>
                </a:lnTo>
                <a:lnTo>
                  <a:pt x="187" y="935"/>
                </a:lnTo>
                <a:lnTo>
                  <a:pt x="187" y="935"/>
                </a:lnTo>
                <a:lnTo>
                  <a:pt x="193" y="933"/>
                </a:lnTo>
                <a:lnTo>
                  <a:pt x="204" y="925"/>
                </a:lnTo>
                <a:lnTo>
                  <a:pt x="220" y="916"/>
                </a:lnTo>
                <a:lnTo>
                  <a:pt x="220" y="916"/>
                </a:lnTo>
                <a:lnTo>
                  <a:pt x="196" y="968"/>
                </a:lnTo>
                <a:lnTo>
                  <a:pt x="178" y="1004"/>
                </a:lnTo>
                <a:lnTo>
                  <a:pt x="168" y="1023"/>
                </a:lnTo>
                <a:lnTo>
                  <a:pt x="168" y="1023"/>
                </a:lnTo>
                <a:lnTo>
                  <a:pt x="160" y="1031"/>
                </a:lnTo>
                <a:lnTo>
                  <a:pt x="155" y="1035"/>
                </a:lnTo>
                <a:lnTo>
                  <a:pt x="152" y="1039"/>
                </a:lnTo>
                <a:lnTo>
                  <a:pt x="152" y="1039"/>
                </a:lnTo>
                <a:lnTo>
                  <a:pt x="150" y="1045"/>
                </a:lnTo>
                <a:lnTo>
                  <a:pt x="148" y="1053"/>
                </a:lnTo>
                <a:lnTo>
                  <a:pt x="145" y="1061"/>
                </a:lnTo>
                <a:lnTo>
                  <a:pt x="145" y="1061"/>
                </a:lnTo>
                <a:lnTo>
                  <a:pt x="149" y="1064"/>
                </a:lnTo>
                <a:lnTo>
                  <a:pt x="172" y="1075"/>
                </a:lnTo>
                <a:lnTo>
                  <a:pt x="172" y="1075"/>
                </a:lnTo>
                <a:lnTo>
                  <a:pt x="179" y="1078"/>
                </a:lnTo>
                <a:lnTo>
                  <a:pt x="184" y="1078"/>
                </a:lnTo>
                <a:lnTo>
                  <a:pt x="185" y="1078"/>
                </a:lnTo>
                <a:lnTo>
                  <a:pt x="186" y="1075"/>
                </a:lnTo>
                <a:lnTo>
                  <a:pt x="187" y="1071"/>
                </a:lnTo>
                <a:lnTo>
                  <a:pt x="188" y="1066"/>
                </a:lnTo>
                <a:lnTo>
                  <a:pt x="191" y="1059"/>
                </a:lnTo>
                <a:lnTo>
                  <a:pt x="197" y="1052"/>
                </a:lnTo>
                <a:lnTo>
                  <a:pt x="197" y="1052"/>
                </a:lnTo>
                <a:lnTo>
                  <a:pt x="208" y="1041"/>
                </a:lnTo>
                <a:lnTo>
                  <a:pt x="211" y="1037"/>
                </a:lnTo>
                <a:lnTo>
                  <a:pt x="213" y="1035"/>
                </a:lnTo>
                <a:lnTo>
                  <a:pt x="217" y="1029"/>
                </a:lnTo>
                <a:lnTo>
                  <a:pt x="217" y="1029"/>
                </a:lnTo>
                <a:lnTo>
                  <a:pt x="222" y="1022"/>
                </a:lnTo>
                <a:lnTo>
                  <a:pt x="227" y="1010"/>
                </a:lnTo>
                <a:lnTo>
                  <a:pt x="240" y="978"/>
                </a:lnTo>
                <a:lnTo>
                  <a:pt x="256" y="935"/>
                </a:lnTo>
                <a:lnTo>
                  <a:pt x="256" y="93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85950E2D-B3D3-422C-8111-3CC252330682}"/>
              </a:ext>
            </a:extLst>
          </p:cNvPr>
          <p:cNvSpPr>
            <a:spLocks noEditPoints="1"/>
          </p:cNvSpPr>
          <p:nvPr/>
        </p:nvSpPr>
        <p:spPr bwMode="auto">
          <a:xfrm>
            <a:off x="2252700" y="763637"/>
            <a:ext cx="1636823" cy="1687901"/>
          </a:xfrm>
          <a:custGeom>
            <a:avLst/>
            <a:gdLst>
              <a:gd name="T0" fmla="*/ 485 w 1410"/>
              <a:gd name="T1" fmla="*/ 164 h 1454"/>
              <a:gd name="T2" fmla="*/ 300 w 1410"/>
              <a:gd name="T3" fmla="*/ 395 h 1454"/>
              <a:gd name="T4" fmla="*/ 241 w 1410"/>
              <a:gd name="T5" fmla="*/ 499 h 1454"/>
              <a:gd name="T6" fmla="*/ 196 w 1410"/>
              <a:gd name="T7" fmla="*/ 670 h 1454"/>
              <a:gd name="T8" fmla="*/ 273 w 1410"/>
              <a:gd name="T9" fmla="*/ 729 h 1454"/>
              <a:gd name="T10" fmla="*/ 419 w 1410"/>
              <a:gd name="T11" fmla="*/ 855 h 1454"/>
              <a:gd name="T12" fmla="*/ 148 w 1410"/>
              <a:gd name="T13" fmla="*/ 876 h 1454"/>
              <a:gd name="T14" fmla="*/ 0 w 1410"/>
              <a:gd name="T15" fmla="*/ 1163 h 1454"/>
              <a:gd name="T16" fmla="*/ 212 w 1410"/>
              <a:gd name="T17" fmla="*/ 1421 h 1454"/>
              <a:gd name="T18" fmla="*/ 466 w 1410"/>
              <a:gd name="T19" fmla="*/ 1356 h 1454"/>
              <a:gd name="T20" fmla="*/ 581 w 1410"/>
              <a:gd name="T21" fmla="*/ 1279 h 1454"/>
              <a:gd name="T22" fmla="*/ 673 w 1410"/>
              <a:gd name="T23" fmla="*/ 1266 h 1454"/>
              <a:gd name="T24" fmla="*/ 671 w 1410"/>
              <a:gd name="T25" fmla="*/ 1314 h 1454"/>
              <a:gd name="T26" fmla="*/ 758 w 1410"/>
              <a:gd name="T27" fmla="*/ 1284 h 1454"/>
              <a:gd name="T28" fmla="*/ 867 w 1410"/>
              <a:gd name="T29" fmla="*/ 1237 h 1454"/>
              <a:gd name="T30" fmla="*/ 721 w 1410"/>
              <a:gd name="T31" fmla="*/ 1195 h 1454"/>
              <a:gd name="T32" fmla="*/ 925 w 1410"/>
              <a:gd name="T33" fmla="*/ 956 h 1454"/>
              <a:gd name="T34" fmla="*/ 889 w 1410"/>
              <a:gd name="T35" fmla="*/ 1253 h 1454"/>
              <a:gd name="T36" fmla="*/ 1112 w 1410"/>
              <a:gd name="T37" fmla="*/ 1451 h 1454"/>
              <a:gd name="T38" fmla="*/ 1351 w 1410"/>
              <a:gd name="T39" fmla="*/ 1350 h 1454"/>
              <a:gd name="T40" fmla="*/ 1339 w 1410"/>
              <a:gd name="T41" fmla="*/ 979 h 1454"/>
              <a:gd name="T42" fmla="*/ 1006 w 1410"/>
              <a:gd name="T43" fmla="*/ 790 h 1454"/>
              <a:gd name="T44" fmla="*/ 935 w 1410"/>
              <a:gd name="T45" fmla="*/ 623 h 1454"/>
              <a:gd name="T46" fmla="*/ 989 w 1410"/>
              <a:gd name="T47" fmla="*/ 587 h 1454"/>
              <a:gd name="T48" fmla="*/ 1092 w 1410"/>
              <a:gd name="T49" fmla="*/ 594 h 1454"/>
              <a:gd name="T50" fmla="*/ 1056 w 1410"/>
              <a:gd name="T51" fmla="*/ 532 h 1454"/>
              <a:gd name="T52" fmla="*/ 965 w 1410"/>
              <a:gd name="T53" fmla="*/ 498 h 1454"/>
              <a:gd name="T54" fmla="*/ 767 w 1410"/>
              <a:gd name="T55" fmla="*/ 223 h 1454"/>
              <a:gd name="T56" fmla="*/ 827 w 1410"/>
              <a:gd name="T57" fmla="*/ 159 h 1454"/>
              <a:gd name="T58" fmla="*/ 822 w 1410"/>
              <a:gd name="T59" fmla="*/ 36 h 1454"/>
              <a:gd name="T60" fmla="*/ 732 w 1410"/>
              <a:gd name="T61" fmla="*/ 2 h 1454"/>
              <a:gd name="T62" fmla="*/ 672 w 1410"/>
              <a:gd name="T63" fmla="*/ 52 h 1454"/>
              <a:gd name="T64" fmla="*/ 737 w 1410"/>
              <a:gd name="T65" fmla="*/ 575 h 1454"/>
              <a:gd name="T66" fmla="*/ 878 w 1410"/>
              <a:gd name="T67" fmla="*/ 659 h 1454"/>
              <a:gd name="T68" fmla="*/ 593 w 1410"/>
              <a:gd name="T69" fmla="*/ 567 h 1454"/>
              <a:gd name="T70" fmla="*/ 704 w 1410"/>
              <a:gd name="T71" fmla="*/ 941 h 1454"/>
              <a:gd name="T72" fmla="*/ 588 w 1410"/>
              <a:gd name="T73" fmla="*/ 865 h 1454"/>
              <a:gd name="T74" fmla="*/ 520 w 1410"/>
              <a:gd name="T75" fmla="*/ 909 h 1454"/>
              <a:gd name="T76" fmla="*/ 515 w 1410"/>
              <a:gd name="T77" fmla="*/ 1084 h 1454"/>
              <a:gd name="T78" fmla="*/ 1086 w 1410"/>
              <a:gd name="T79" fmla="*/ 1166 h 1454"/>
              <a:gd name="T80" fmla="*/ 1171 w 1410"/>
              <a:gd name="T81" fmla="*/ 1201 h 1454"/>
              <a:gd name="T82" fmla="*/ 1132 w 1410"/>
              <a:gd name="T83" fmla="*/ 1079 h 1454"/>
              <a:gd name="T84" fmla="*/ 1216 w 1410"/>
              <a:gd name="T85" fmla="*/ 935 h 1454"/>
              <a:gd name="T86" fmla="*/ 1356 w 1410"/>
              <a:gd name="T87" fmla="*/ 1189 h 1454"/>
              <a:gd name="T88" fmla="*/ 1198 w 1410"/>
              <a:gd name="T89" fmla="*/ 1405 h 1454"/>
              <a:gd name="T90" fmla="*/ 952 w 1410"/>
              <a:gd name="T91" fmla="*/ 1285 h 1454"/>
              <a:gd name="T92" fmla="*/ 926 w 1410"/>
              <a:gd name="T93" fmla="*/ 1048 h 1454"/>
              <a:gd name="T94" fmla="*/ 317 w 1410"/>
              <a:gd name="T95" fmla="*/ 945 h 1454"/>
              <a:gd name="T96" fmla="*/ 306 w 1410"/>
              <a:gd name="T97" fmla="*/ 968 h 1454"/>
              <a:gd name="T98" fmla="*/ 256 w 1410"/>
              <a:gd name="T99" fmla="*/ 1006 h 1454"/>
              <a:gd name="T100" fmla="*/ 221 w 1410"/>
              <a:gd name="T101" fmla="*/ 1085 h 1454"/>
              <a:gd name="T102" fmla="*/ 199 w 1410"/>
              <a:gd name="T103" fmla="*/ 1119 h 1454"/>
              <a:gd name="T104" fmla="*/ 216 w 1410"/>
              <a:gd name="T105" fmla="*/ 1231 h 1454"/>
              <a:gd name="T106" fmla="*/ 253 w 1410"/>
              <a:gd name="T107" fmla="*/ 1314 h 1454"/>
              <a:gd name="T108" fmla="*/ 375 w 1410"/>
              <a:gd name="T109" fmla="*/ 1206 h 1454"/>
              <a:gd name="T110" fmla="*/ 446 w 1410"/>
              <a:gd name="T111" fmla="*/ 1292 h 1454"/>
              <a:gd name="T112" fmla="*/ 250 w 1410"/>
              <a:gd name="T113" fmla="*/ 1387 h 1454"/>
              <a:gd name="T114" fmla="*/ 63 w 1410"/>
              <a:gd name="T115" fmla="*/ 1198 h 1454"/>
              <a:gd name="T116" fmla="*/ 108 w 1410"/>
              <a:gd name="T117" fmla="*/ 964 h 1454"/>
              <a:gd name="T118" fmla="*/ 336 w 1410"/>
              <a:gd name="T119" fmla="*/ 924 h 1454"/>
              <a:gd name="T120" fmla="*/ 336 w 1410"/>
              <a:gd name="T121" fmla="*/ 1072 h 1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10" h="1454">
                <a:moveTo>
                  <a:pt x="656" y="109"/>
                </a:moveTo>
                <a:lnTo>
                  <a:pt x="656" y="109"/>
                </a:lnTo>
                <a:lnTo>
                  <a:pt x="643" y="112"/>
                </a:lnTo>
                <a:lnTo>
                  <a:pt x="620" y="116"/>
                </a:lnTo>
                <a:lnTo>
                  <a:pt x="620" y="116"/>
                </a:lnTo>
                <a:lnTo>
                  <a:pt x="617" y="116"/>
                </a:lnTo>
                <a:lnTo>
                  <a:pt x="612" y="115"/>
                </a:lnTo>
                <a:lnTo>
                  <a:pt x="607" y="113"/>
                </a:lnTo>
                <a:lnTo>
                  <a:pt x="602" y="112"/>
                </a:lnTo>
                <a:lnTo>
                  <a:pt x="595" y="113"/>
                </a:lnTo>
                <a:lnTo>
                  <a:pt x="585" y="115"/>
                </a:lnTo>
                <a:lnTo>
                  <a:pt x="571" y="120"/>
                </a:lnTo>
                <a:lnTo>
                  <a:pt x="555" y="127"/>
                </a:lnTo>
                <a:lnTo>
                  <a:pt x="555" y="127"/>
                </a:lnTo>
                <a:lnTo>
                  <a:pt x="503" y="154"/>
                </a:lnTo>
                <a:lnTo>
                  <a:pt x="485" y="164"/>
                </a:lnTo>
                <a:lnTo>
                  <a:pt x="469" y="174"/>
                </a:lnTo>
                <a:lnTo>
                  <a:pt x="469" y="174"/>
                </a:lnTo>
                <a:lnTo>
                  <a:pt x="460" y="183"/>
                </a:lnTo>
                <a:lnTo>
                  <a:pt x="446" y="196"/>
                </a:lnTo>
                <a:lnTo>
                  <a:pt x="418" y="229"/>
                </a:lnTo>
                <a:lnTo>
                  <a:pt x="393" y="260"/>
                </a:lnTo>
                <a:lnTo>
                  <a:pt x="382" y="276"/>
                </a:lnTo>
                <a:lnTo>
                  <a:pt x="382" y="276"/>
                </a:lnTo>
                <a:lnTo>
                  <a:pt x="374" y="294"/>
                </a:lnTo>
                <a:lnTo>
                  <a:pt x="355" y="330"/>
                </a:lnTo>
                <a:lnTo>
                  <a:pt x="328" y="381"/>
                </a:lnTo>
                <a:lnTo>
                  <a:pt x="328" y="381"/>
                </a:lnTo>
                <a:lnTo>
                  <a:pt x="324" y="381"/>
                </a:lnTo>
                <a:lnTo>
                  <a:pt x="313" y="386"/>
                </a:lnTo>
                <a:lnTo>
                  <a:pt x="306" y="390"/>
                </a:lnTo>
                <a:lnTo>
                  <a:pt x="300" y="395"/>
                </a:lnTo>
                <a:lnTo>
                  <a:pt x="294" y="401"/>
                </a:lnTo>
                <a:lnTo>
                  <a:pt x="289" y="409"/>
                </a:lnTo>
                <a:lnTo>
                  <a:pt x="289" y="409"/>
                </a:lnTo>
                <a:lnTo>
                  <a:pt x="279" y="429"/>
                </a:lnTo>
                <a:lnTo>
                  <a:pt x="274" y="439"/>
                </a:lnTo>
                <a:lnTo>
                  <a:pt x="274" y="439"/>
                </a:lnTo>
                <a:lnTo>
                  <a:pt x="272" y="443"/>
                </a:lnTo>
                <a:lnTo>
                  <a:pt x="267" y="447"/>
                </a:lnTo>
                <a:lnTo>
                  <a:pt x="254" y="458"/>
                </a:lnTo>
                <a:lnTo>
                  <a:pt x="248" y="463"/>
                </a:lnTo>
                <a:lnTo>
                  <a:pt x="242" y="470"/>
                </a:lnTo>
                <a:lnTo>
                  <a:pt x="240" y="476"/>
                </a:lnTo>
                <a:lnTo>
                  <a:pt x="239" y="482"/>
                </a:lnTo>
                <a:lnTo>
                  <a:pt x="239" y="482"/>
                </a:lnTo>
                <a:lnTo>
                  <a:pt x="240" y="493"/>
                </a:lnTo>
                <a:lnTo>
                  <a:pt x="241" y="499"/>
                </a:lnTo>
                <a:lnTo>
                  <a:pt x="242" y="504"/>
                </a:lnTo>
                <a:lnTo>
                  <a:pt x="242" y="504"/>
                </a:lnTo>
                <a:lnTo>
                  <a:pt x="231" y="530"/>
                </a:lnTo>
                <a:lnTo>
                  <a:pt x="223" y="549"/>
                </a:lnTo>
                <a:lnTo>
                  <a:pt x="216" y="565"/>
                </a:lnTo>
                <a:lnTo>
                  <a:pt x="216" y="565"/>
                </a:lnTo>
                <a:lnTo>
                  <a:pt x="207" y="603"/>
                </a:lnTo>
                <a:lnTo>
                  <a:pt x="199" y="638"/>
                </a:lnTo>
                <a:lnTo>
                  <a:pt x="199" y="638"/>
                </a:lnTo>
                <a:lnTo>
                  <a:pt x="196" y="645"/>
                </a:lnTo>
                <a:lnTo>
                  <a:pt x="193" y="655"/>
                </a:lnTo>
                <a:lnTo>
                  <a:pt x="192" y="660"/>
                </a:lnTo>
                <a:lnTo>
                  <a:pt x="192" y="664"/>
                </a:lnTo>
                <a:lnTo>
                  <a:pt x="193" y="667"/>
                </a:lnTo>
                <a:lnTo>
                  <a:pt x="196" y="670"/>
                </a:lnTo>
                <a:lnTo>
                  <a:pt x="196" y="670"/>
                </a:lnTo>
                <a:lnTo>
                  <a:pt x="202" y="675"/>
                </a:lnTo>
                <a:lnTo>
                  <a:pt x="207" y="680"/>
                </a:lnTo>
                <a:lnTo>
                  <a:pt x="213" y="684"/>
                </a:lnTo>
                <a:lnTo>
                  <a:pt x="213" y="684"/>
                </a:lnTo>
                <a:lnTo>
                  <a:pt x="212" y="686"/>
                </a:lnTo>
                <a:lnTo>
                  <a:pt x="210" y="688"/>
                </a:lnTo>
                <a:lnTo>
                  <a:pt x="210" y="693"/>
                </a:lnTo>
                <a:lnTo>
                  <a:pt x="212" y="695"/>
                </a:lnTo>
                <a:lnTo>
                  <a:pt x="213" y="699"/>
                </a:lnTo>
                <a:lnTo>
                  <a:pt x="213" y="699"/>
                </a:lnTo>
                <a:lnTo>
                  <a:pt x="218" y="703"/>
                </a:lnTo>
                <a:lnTo>
                  <a:pt x="224" y="708"/>
                </a:lnTo>
                <a:lnTo>
                  <a:pt x="242" y="719"/>
                </a:lnTo>
                <a:lnTo>
                  <a:pt x="253" y="724"/>
                </a:lnTo>
                <a:lnTo>
                  <a:pt x="264" y="726"/>
                </a:lnTo>
                <a:lnTo>
                  <a:pt x="273" y="729"/>
                </a:lnTo>
                <a:lnTo>
                  <a:pt x="282" y="727"/>
                </a:lnTo>
                <a:lnTo>
                  <a:pt x="282" y="727"/>
                </a:lnTo>
                <a:lnTo>
                  <a:pt x="285" y="726"/>
                </a:lnTo>
                <a:lnTo>
                  <a:pt x="289" y="724"/>
                </a:lnTo>
                <a:lnTo>
                  <a:pt x="296" y="716"/>
                </a:lnTo>
                <a:lnTo>
                  <a:pt x="302" y="708"/>
                </a:lnTo>
                <a:lnTo>
                  <a:pt x="309" y="697"/>
                </a:lnTo>
                <a:lnTo>
                  <a:pt x="318" y="678"/>
                </a:lnTo>
                <a:lnTo>
                  <a:pt x="321" y="670"/>
                </a:lnTo>
                <a:lnTo>
                  <a:pt x="379" y="721"/>
                </a:lnTo>
                <a:lnTo>
                  <a:pt x="440" y="772"/>
                </a:lnTo>
                <a:lnTo>
                  <a:pt x="447" y="764"/>
                </a:lnTo>
                <a:lnTo>
                  <a:pt x="483" y="779"/>
                </a:lnTo>
                <a:lnTo>
                  <a:pt x="483" y="779"/>
                </a:lnTo>
                <a:lnTo>
                  <a:pt x="419" y="855"/>
                </a:lnTo>
                <a:lnTo>
                  <a:pt x="419" y="855"/>
                </a:lnTo>
                <a:lnTo>
                  <a:pt x="382" y="894"/>
                </a:lnTo>
                <a:lnTo>
                  <a:pt x="382" y="894"/>
                </a:lnTo>
                <a:lnTo>
                  <a:pt x="365" y="885"/>
                </a:lnTo>
                <a:lnTo>
                  <a:pt x="345" y="876"/>
                </a:lnTo>
                <a:lnTo>
                  <a:pt x="321" y="866"/>
                </a:lnTo>
                <a:lnTo>
                  <a:pt x="306" y="862"/>
                </a:lnTo>
                <a:lnTo>
                  <a:pt x="290" y="859"/>
                </a:lnTo>
                <a:lnTo>
                  <a:pt x="274" y="855"/>
                </a:lnTo>
                <a:lnTo>
                  <a:pt x="257" y="854"/>
                </a:lnTo>
                <a:lnTo>
                  <a:pt x="239" y="854"/>
                </a:lnTo>
                <a:lnTo>
                  <a:pt x="221" y="854"/>
                </a:lnTo>
                <a:lnTo>
                  <a:pt x="203" y="858"/>
                </a:lnTo>
                <a:lnTo>
                  <a:pt x="185" y="862"/>
                </a:lnTo>
                <a:lnTo>
                  <a:pt x="185" y="862"/>
                </a:lnTo>
                <a:lnTo>
                  <a:pt x="166" y="869"/>
                </a:lnTo>
                <a:lnTo>
                  <a:pt x="148" y="876"/>
                </a:lnTo>
                <a:lnTo>
                  <a:pt x="130" y="886"/>
                </a:lnTo>
                <a:lnTo>
                  <a:pt x="113" y="897"/>
                </a:lnTo>
                <a:lnTo>
                  <a:pt x="97" y="909"/>
                </a:lnTo>
                <a:lnTo>
                  <a:pt x="83" y="923"/>
                </a:lnTo>
                <a:lnTo>
                  <a:pt x="69" y="939"/>
                </a:lnTo>
                <a:lnTo>
                  <a:pt x="56" y="956"/>
                </a:lnTo>
                <a:lnTo>
                  <a:pt x="43" y="974"/>
                </a:lnTo>
                <a:lnTo>
                  <a:pt x="32" y="994"/>
                </a:lnTo>
                <a:lnTo>
                  <a:pt x="24" y="1016"/>
                </a:lnTo>
                <a:lnTo>
                  <a:pt x="15" y="1039"/>
                </a:lnTo>
                <a:lnTo>
                  <a:pt x="9" y="1064"/>
                </a:lnTo>
                <a:lnTo>
                  <a:pt x="4" y="1090"/>
                </a:lnTo>
                <a:lnTo>
                  <a:pt x="2" y="1118"/>
                </a:lnTo>
                <a:lnTo>
                  <a:pt x="0" y="1147"/>
                </a:lnTo>
                <a:lnTo>
                  <a:pt x="0" y="1147"/>
                </a:lnTo>
                <a:lnTo>
                  <a:pt x="0" y="1163"/>
                </a:lnTo>
                <a:lnTo>
                  <a:pt x="2" y="1178"/>
                </a:lnTo>
                <a:lnTo>
                  <a:pt x="4" y="1193"/>
                </a:lnTo>
                <a:lnTo>
                  <a:pt x="8" y="1208"/>
                </a:lnTo>
                <a:lnTo>
                  <a:pt x="11" y="1221"/>
                </a:lnTo>
                <a:lnTo>
                  <a:pt x="16" y="1235"/>
                </a:lnTo>
                <a:lnTo>
                  <a:pt x="21" y="1248"/>
                </a:lnTo>
                <a:lnTo>
                  <a:pt x="27" y="1262"/>
                </a:lnTo>
                <a:lnTo>
                  <a:pt x="41" y="1286"/>
                </a:lnTo>
                <a:lnTo>
                  <a:pt x="57" y="1309"/>
                </a:lnTo>
                <a:lnTo>
                  <a:pt x="75" y="1332"/>
                </a:lnTo>
                <a:lnTo>
                  <a:pt x="95" y="1352"/>
                </a:lnTo>
                <a:lnTo>
                  <a:pt x="117" y="1370"/>
                </a:lnTo>
                <a:lnTo>
                  <a:pt x="139" y="1387"/>
                </a:lnTo>
                <a:lnTo>
                  <a:pt x="164" y="1400"/>
                </a:lnTo>
                <a:lnTo>
                  <a:pt x="187" y="1413"/>
                </a:lnTo>
                <a:lnTo>
                  <a:pt x="212" y="1421"/>
                </a:lnTo>
                <a:lnTo>
                  <a:pt x="236" y="1429"/>
                </a:lnTo>
                <a:lnTo>
                  <a:pt x="261" y="1432"/>
                </a:lnTo>
                <a:lnTo>
                  <a:pt x="285" y="1433"/>
                </a:lnTo>
                <a:lnTo>
                  <a:pt x="285" y="1433"/>
                </a:lnTo>
                <a:lnTo>
                  <a:pt x="309" y="1433"/>
                </a:lnTo>
                <a:lnTo>
                  <a:pt x="329" y="1430"/>
                </a:lnTo>
                <a:lnTo>
                  <a:pt x="349" y="1426"/>
                </a:lnTo>
                <a:lnTo>
                  <a:pt x="367" y="1421"/>
                </a:lnTo>
                <a:lnTo>
                  <a:pt x="385" y="1415"/>
                </a:lnTo>
                <a:lnTo>
                  <a:pt x="401" y="1408"/>
                </a:lnTo>
                <a:lnTo>
                  <a:pt x="414" y="1400"/>
                </a:lnTo>
                <a:lnTo>
                  <a:pt x="428" y="1392"/>
                </a:lnTo>
                <a:lnTo>
                  <a:pt x="439" y="1383"/>
                </a:lnTo>
                <a:lnTo>
                  <a:pt x="449" y="1373"/>
                </a:lnTo>
                <a:lnTo>
                  <a:pt x="457" y="1365"/>
                </a:lnTo>
                <a:lnTo>
                  <a:pt x="466" y="1356"/>
                </a:lnTo>
                <a:lnTo>
                  <a:pt x="477" y="1341"/>
                </a:lnTo>
                <a:lnTo>
                  <a:pt x="483" y="1329"/>
                </a:lnTo>
                <a:lnTo>
                  <a:pt x="483" y="1329"/>
                </a:lnTo>
                <a:lnTo>
                  <a:pt x="488" y="1318"/>
                </a:lnTo>
                <a:lnTo>
                  <a:pt x="493" y="1305"/>
                </a:lnTo>
                <a:lnTo>
                  <a:pt x="500" y="1275"/>
                </a:lnTo>
                <a:lnTo>
                  <a:pt x="509" y="1242"/>
                </a:lnTo>
                <a:lnTo>
                  <a:pt x="509" y="1242"/>
                </a:lnTo>
                <a:lnTo>
                  <a:pt x="515" y="1248"/>
                </a:lnTo>
                <a:lnTo>
                  <a:pt x="521" y="1253"/>
                </a:lnTo>
                <a:lnTo>
                  <a:pt x="531" y="1260"/>
                </a:lnTo>
                <a:lnTo>
                  <a:pt x="541" y="1266"/>
                </a:lnTo>
                <a:lnTo>
                  <a:pt x="553" y="1273"/>
                </a:lnTo>
                <a:lnTo>
                  <a:pt x="566" y="1276"/>
                </a:lnTo>
                <a:lnTo>
                  <a:pt x="574" y="1278"/>
                </a:lnTo>
                <a:lnTo>
                  <a:pt x="581" y="1279"/>
                </a:lnTo>
                <a:lnTo>
                  <a:pt x="581" y="1279"/>
                </a:lnTo>
                <a:lnTo>
                  <a:pt x="593" y="1278"/>
                </a:lnTo>
                <a:lnTo>
                  <a:pt x="604" y="1275"/>
                </a:lnTo>
                <a:lnTo>
                  <a:pt x="613" y="1271"/>
                </a:lnTo>
                <a:lnTo>
                  <a:pt x="619" y="1268"/>
                </a:lnTo>
                <a:lnTo>
                  <a:pt x="623" y="1263"/>
                </a:lnTo>
                <a:lnTo>
                  <a:pt x="625" y="1260"/>
                </a:lnTo>
                <a:lnTo>
                  <a:pt x="628" y="1257"/>
                </a:lnTo>
                <a:lnTo>
                  <a:pt x="628" y="1257"/>
                </a:lnTo>
                <a:lnTo>
                  <a:pt x="635" y="1258"/>
                </a:lnTo>
                <a:lnTo>
                  <a:pt x="652" y="1260"/>
                </a:lnTo>
                <a:lnTo>
                  <a:pt x="652" y="1260"/>
                </a:lnTo>
                <a:lnTo>
                  <a:pt x="671" y="1263"/>
                </a:lnTo>
                <a:lnTo>
                  <a:pt x="678" y="1264"/>
                </a:lnTo>
                <a:lnTo>
                  <a:pt x="678" y="1264"/>
                </a:lnTo>
                <a:lnTo>
                  <a:pt x="673" y="1266"/>
                </a:lnTo>
                <a:lnTo>
                  <a:pt x="670" y="1270"/>
                </a:lnTo>
                <a:lnTo>
                  <a:pt x="667" y="1275"/>
                </a:lnTo>
                <a:lnTo>
                  <a:pt x="667" y="1275"/>
                </a:lnTo>
                <a:lnTo>
                  <a:pt x="666" y="1276"/>
                </a:lnTo>
                <a:lnTo>
                  <a:pt x="665" y="1278"/>
                </a:lnTo>
                <a:lnTo>
                  <a:pt x="660" y="1279"/>
                </a:lnTo>
                <a:lnTo>
                  <a:pt x="657" y="1279"/>
                </a:lnTo>
                <a:lnTo>
                  <a:pt x="655" y="1280"/>
                </a:lnTo>
                <a:lnTo>
                  <a:pt x="654" y="1282"/>
                </a:lnTo>
                <a:lnTo>
                  <a:pt x="652" y="1285"/>
                </a:lnTo>
                <a:lnTo>
                  <a:pt x="652" y="1296"/>
                </a:lnTo>
                <a:lnTo>
                  <a:pt x="652" y="1296"/>
                </a:lnTo>
                <a:lnTo>
                  <a:pt x="655" y="1301"/>
                </a:lnTo>
                <a:lnTo>
                  <a:pt x="661" y="1307"/>
                </a:lnTo>
                <a:lnTo>
                  <a:pt x="667" y="1312"/>
                </a:lnTo>
                <a:lnTo>
                  <a:pt x="671" y="1314"/>
                </a:lnTo>
                <a:lnTo>
                  <a:pt x="671" y="1314"/>
                </a:lnTo>
                <a:lnTo>
                  <a:pt x="678" y="1311"/>
                </a:lnTo>
                <a:lnTo>
                  <a:pt x="692" y="1303"/>
                </a:lnTo>
                <a:lnTo>
                  <a:pt x="710" y="1292"/>
                </a:lnTo>
                <a:lnTo>
                  <a:pt x="710" y="1292"/>
                </a:lnTo>
                <a:lnTo>
                  <a:pt x="711" y="1293"/>
                </a:lnTo>
                <a:lnTo>
                  <a:pt x="715" y="1297"/>
                </a:lnTo>
                <a:lnTo>
                  <a:pt x="717" y="1298"/>
                </a:lnTo>
                <a:lnTo>
                  <a:pt x="722" y="1298"/>
                </a:lnTo>
                <a:lnTo>
                  <a:pt x="726" y="1298"/>
                </a:lnTo>
                <a:lnTo>
                  <a:pt x="732" y="1296"/>
                </a:lnTo>
                <a:lnTo>
                  <a:pt x="732" y="1296"/>
                </a:lnTo>
                <a:lnTo>
                  <a:pt x="743" y="1292"/>
                </a:lnTo>
                <a:lnTo>
                  <a:pt x="752" y="1289"/>
                </a:lnTo>
                <a:lnTo>
                  <a:pt x="757" y="1285"/>
                </a:lnTo>
                <a:lnTo>
                  <a:pt x="758" y="1284"/>
                </a:lnTo>
                <a:lnTo>
                  <a:pt x="758" y="1281"/>
                </a:lnTo>
                <a:lnTo>
                  <a:pt x="758" y="1281"/>
                </a:lnTo>
                <a:lnTo>
                  <a:pt x="757" y="1275"/>
                </a:lnTo>
                <a:lnTo>
                  <a:pt x="758" y="1271"/>
                </a:lnTo>
                <a:lnTo>
                  <a:pt x="797" y="1271"/>
                </a:lnTo>
                <a:lnTo>
                  <a:pt x="797" y="1271"/>
                </a:lnTo>
                <a:lnTo>
                  <a:pt x="800" y="1270"/>
                </a:lnTo>
                <a:lnTo>
                  <a:pt x="803" y="1269"/>
                </a:lnTo>
                <a:lnTo>
                  <a:pt x="807" y="1265"/>
                </a:lnTo>
                <a:lnTo>
                  <a:pt x="812" y="1260"/>
                </a:lnTo>
                <a:lnTo>
                  <a:pt x="855" y="1246"/>
                </a:lnTo>
                <a:lnTo>
                  <a:pt x="855" y="1246"/>
                </a:lnTo>
                <a:lnTo>
                  <a:pt x="859" y="1244"/>
                </a:lnTo>
                <a:lnTo>
                  <a:pt x="865" y="1241"/>
                </a:lnTo>
                <a:lnTo>
                  <a:pt x="866" y="1239"/>
                </a:lnTo>
                <a:lnTo>
                  <a:pt x="867" y="1237"/>
                </a:lnTo>
                <a:lnTo>
                  <a:pt x="867" y="1235"/>
                </a:lnTo>
                <a:lnTo>
                  <a:pt x="866" y="1231"/>
                </a:lnTo>
                <a:lnTo>
                  <a:pt x="866" y="1231"/>
                </a:lnTo>
                <a:lnTo>
                  <a:pt x="862" y="1226"/>
                </a:lnTo>
                <a:lnTo>
                  <a:pt x="859" y="1221"/>
                </a:lnTo>
                <a:lnTo>
                  <a:pt x="854" y="1219"/>
                </a:lnTo>
                <a:lnTo>
                  <a:pt x="844" y="1216"/>
                </a:lnTo>
                <a:lnTo>
                  <a:pt x="844" y="1216"/>
                </a:lnTo>
                <a:lnTo>
                  <a:pt x="829" y="1214"/>
                </a:lnTo>
                <a:lnTo>
                  <a:pt x="814" y="1211"/>
                </a:lnTo>
                <a:lnTo>
                  <a:pt x="797" y="1208"/>
                </a:lnTo>
                <a:lnTo>
                  <a:pt x="779" y="1206"/>
                </a:lnTo>
                <a:lnTo>
                  <a:pt x="779" y="1206"/>
                </a:lnTo>
                <a:lnTo>
                  <a:pt x="760" y="1204"/>
                </a:lnTo>
                <a:lnTo>
                  <a:pt x="741" y="1200"/>
                </a:lnTo>
                <a:lnTo>
                  <a:pt x="721" y="1195"/>
                </a:lnTo>
                <a:lnTo>
                  <a:pt x="721" y="1195"/>
                </a:lnTo>
                <a:lnTo>
                  <a:pt x="716" y="1163"/>
                </a:lnTo>
                <a:lnTo>
                  <a:pt x="710" y="1123"/>
                </a:lnTo>
                <a:lnTo>
                  <a:pt x="710" y="1123"/>
                </a:lnTo>
                <a:lnTo>
                  <a:pt x="706" y="1091"/>
                </a:lnTo>
                <a:lnTo>
                  <a:pt x="704" y="1069"/>
                </a:lnTo>
                <a:lnTo>
                  <a:pt x="924" y="779"/>
                </a:lnTo>
                <a:lnTo>
                  <a:pt x="927" y="811"/>
                </a:lnTo>
                <a:lnTo>
                  <a:pt x="941" y="840"/>
                </a:lnTo>
                <a:lnTo>
                  <a:pt x="956" y="840"/>
                </a:lnTo>
                <a:lnTo>
                  <a:pt x="981" y="902"/>
                </a:lnTo>
                <a:lnTo>
                  <a:pt x="981" y="902"/>
                </a:lnTo>
                <a:lnTo>
                  <a:pt x="977" y="905"/>
                </a:lnTo>
                <a:lnTo>
                  <a:pt x="964" y="917"/>
                </a:lnTo>
                <a:lnTo>
                  <a:pt x="946" y="934"/>
                </a:lnTo>
                <a:lnTo>
                  <a:pt x="925" y="956"/>
                </a:lnTo>
                <a:lnTo>
                  <a:pt x="914" y="969"/>
                </a:lnTo>
                <a:lnTo>
                  <a:pt x="903" y="984"/>
                </a:lnTo>
                <a:lnTo>
                  <a:pt x="893" y="1000"/>
                </a:lnTo>
                <a:lnTo>
                  <a:pt x="884" y="1017"/>
                </a:lnTo>
                <a:lnTo>
                  <a:pt x="876" y="1034"/>
                </a:lnTo>
                <a:lnTo>
                  <a:pt x="870" y="1054"/>
                </a:lnTo>
                <a:lnTo>
                  <a:pt x="865" y="1074"/>
                </a:lnTo>
                <a:lnTo>
                  <a:pt x="862" y="1093"/>
                </a:lnTo>
                <a:lnTo>
                  <a:pt x="862" y="1093"/>
                </a:lnTo>
                <a:lnTo>
                  <a:pt x="861" y="1115"/>
                </a:lnTo>
                <a:lnTo>
                  <a:pt x="862" y="1138"/>
                </a:lnTo>
                <a:lnTo>
                  <a:pt x="865" y="1160"/>
                </a:lnTo>
                <a:lnTo>
                  <a:pt x="868" y="1183"/>
                </a:lnTo>
                <a:lnTo>
                  <a:pt x="875" y="1206"/>
                </a:lnTo>
                <a:lnTo>
                  <a:pt x="881" y="1230"/>
                </a:lnTo>
                <a:lnTo>
                  <a:pt x="889" y="1253"/>
                </a:lnTo>
                <a:lnTo>
                  <a:pt x="899" y="1275"/>
                </a:lnTo>
                <a:lnTo>
                  <a:pt x="909" y="1297"/>
                </a:lnTo>
                <a:lnTo>
                  <a:pt x="920" y="1318"/>
                </a:lnTo>
                <a:lnTo>
                  <a:pt x="932" y="1338"/>
                </a:lnTo>
                <a:lnTo>
                  <a:pt x="945" y="1356"/>
                </a:lnTo>
                <a:lnTo>
                  <a:pt x="958" y="1373"/>
                </a:lnTo>
                <a:lnTo>
                  <a:pt x="973" y="1388"/>
                </a:lnTo>
                <a:lnTo>
                  <a:pt x="988" y="1402"/>
                </a:lnTo>
                <a:lnTo>
                  <a:pt x="1002" y="1413"/>
                </a:lnTo>
                <a:lnTo>
                  <a:pt x="1002" y="1413"/>
                </a:lnTo>
                <a:lnTo>
                  <a:pt x="1018" y="1421"/>
                </a:lnTo>
                <a:lnTo>
                  <a:pt x="1035" y="1430"/>
                </a:lnTo>
                <a:lnTo>
                  <a:pt x="1054" y="1436"/>
                </a:lnTo>
                <a:lnTo>
                  <a:pt x="1072" y="1442"/>
                </a:lnTo>
                <a:lnTo>
                  <a:pt x="1092" y="1447"/>
                </a:lnTo>
                <a:lnTo>
                  <a:pt x="1112" y="1451"/>
                </a:lnTo>
                <a:lnTo>
                  <a:pt x="1131" y="1453"/>
                </a:lnTo>
                <a:lnTo>
                  <a:pt x="1151" y="1454"/>
                </a:lnTo>
                <a:lnTo>
                  <a:pt x="1171" y="1454"/>
                </a:lnTo>
                <a:lnTo>
                  <a:pt x="1189" y="1453"/>
                </a:lnTo>
                <a:lnTo>
                  <a:pt x="1209" y="1451"/>
                </a:lnTo>
                <a:lnTo>
                  <a:pt x="1226" y="1447"/>
                </a:lnTo>
                <a:lnTo>
                  <a:pt x="1243" y="1442"/>
                </a:lnTo>
                <a:lnTo>
                  <a:pt x="1259" y="1436"/>
                </a:lnTo>
                <a:lnTo>
                  <a:pt x="1274" y="1429"/>
                </a:lnTo>
                <a:lnTo>
                  <a:pt x="1287" y="1419"/>
                </a:lnTo>
                <a:lnTo>
                  <a:pt x="1287" y="1419"/>
                </a:lnTo>
                <a:lnTo>
                  <a:pt x="1301" y="1409"/>
                </a:lnTo>
                <a:lnTo>
                  <a:pt x="1313" y="1397"/>
                </a:lnTo>
                <a:lnTo>
                  <a:pt x="1326" y="1383"/>
                </a:lnTo>
                <a:lnTo>
                  <a:pt x="1339" y="1367"/>
                </a:lnTo>
                <a:lnTo>
                  <a:pt x="1351" y="1350"/>
                </a:lnTo>
                <a:lnTo>
                  <a:pt x="1363" y="1332"/>
                </a:lnTo>
                <a:lnTo>
                  <a:pt x="1374" y="1313"/>
                </a:lnTo>
                <a:lnTo>
                  <a:pt x="1384" y="1292"/>
                </a:lnTo>
                <a:lnTo>
                  <a:pt x="1393" y="1271"/>
                </a:lnTo>
                <a:lnTo>
                  <a:pt x="1400" y="1249"/>
                </a:lnTo>
                <a:lnTo>
                  <a:pt x="1405" y="1227"/>
                </a:lnTo>
                <a:lnTo>
                  <a:pt x="1409" y="1204"/>
                </a:lnTo>
                <a:lnTo>
                  <a:pt x="1410" y="1181"/>
                </a:lnTo>
                <a:lnTo>
                  <a:pt x="1409" y="1158"/>
                </a:lnTo>
                <a:lnTo>
                  <a:pt x="1405" y="1135"/>
                </a:lnTo>
                <a:lnTo>
                  <a:pt x="1399" y="1112"/>
                </a:lnTo>
                <a:lnTo>
                  <a:pt x="1399" y="1112"/>
                </a:lnTo>
                <a:lnTo>
                  <a:pt x="1384" y="1070"/>
                </a:lnTo>
                <a:lnTo>
                  <a:pt x="1369" y="1034"/>
                </a:lnTo>
                <a:lnTo>
                  <a:pt x="1355" y="1005"/>
                </a:lnTo>
                <a:lnTo>
                  <a:pt x="1339" y="979"/>
                </a:lnTo>
                <a:lnTo>
                  <a:pt x="1324" y="958"/>
                </a:lnTo>
                <a:lnTo>
                  <a:pt x="1307" y="941"/>
                </a:lnTo>
                <a:lnTo>
                  <a:pt x="1291" y="926"/>
                </a:lnTo>
                <a:lnTo>
                  <a:pt x="1274" y="913"/>
                </a:lnTo>
                <a:lnTo>
                  <a:pt x="1274" y="913"/>
                </a:lnTo>
                <a:lnTo>
                  <a:pt x="1254" y="901"/>
                </a:lnTo>
                <a:lnTo>
                  <a:pt x="1233" y="889"/>
                </a:lnTo>
                <a:lnTo>
                  <a:pt x="1212" y="881"/>
                </a:lnTo>
                <a:lnTo>
                  <a:pt x="1190" y="874"/>
                </a:lnTo>
                <a:lnTo>
                  <a:pt x="1169" y="867"/>
                </a:lnTo>
                <a:lnTo>
                  <a:pt x="1148" y="864"/>
                </a:lnTo>
                <a:lnTo>
                  <a:pt x="1129" y="862"/>
                </a:lnTo>
                <a:lnTo>
                  <a:pt x="1110" y="862"/>
                </a:lnTo>
                <a:lnTo>
                  <a:pt x="1110" y="862"/>
                </a:lnTo>
                <a:lnTo>
                  <a:pt x="1035" y="865"/>
                </a:lnTo>
                <a:lnTo>
                  <a:pt x="1006" y="790"/>
                </a:lnTo>
                <a:lnTo>
                  <a:pt x="1006" y="790"/>
                </a:lnTo>
                <a:lnTo>
                  <a:pt x="1006" y="789"/>
                </a:lnTo>
                <a:lnTo>
                  <a:pt x="1002" y="788"/>
                </a:lnTo>
                <a:lnTo>
                  <a:pt x="997" y="788"/>
                </a:lnTo>
                <a:lnTo>
                  <a:pt x="989" y="790"/>
                </a:lnTo>
                <a:lnTo>
                  <a:pt x="989" y="790"/>
                </a:lnTo>
                <a:lnTo>
                  <a:pt x="972" y="792"/>
                </a:lnTo>
                <a:lnTo>
                  <a:pt x="967" y="794"/>
                </a:lnTo>
                <a:lnTo>
                  <a:pt x="945" y="727"/>
                </a:lnTo>
                <a:lnTo>
                  <a:pt x="945" y="727"/>
                </a:lnTo>
                <a:lnTo>
                  <a:pt x="913" y="641"/>
                </a:lnTo>
                <a:lnTo>
                  <a:pt x="913" y="641"/>
                </a:lnTo>
                <a:lnTo>
                  <a:pt x="913" y="639"/>
                </a:lnTo>
                <a:lnTo>
                  <a:pt x="915" y="635"/>
                </a:lnTo>
                <a:lnTo>
                  <a:pt x="922" y="630"/>
                </a:lnTo>
                <a:lnTo>
                  <a:pt x="935" y="623"/>
                </a:lnTo>
                <a:lnTo>
                  <a:pt x="935" y="623"/>
                </a:lnTo>
                <a:lnTo>
                  <a:pt x="946" y="617"/>
                </a:lnTo>
                <a:lnTo>
                  <a:pt x="953" y="614"/>
                </a:lnTo>
                <a:lnTo>
                  <a:pt x="957" y="613"/>
                </a:lnTo>
                <a:lnTo>
                  <a:pt x="959" y="608"/>
                </a:lnTo>
                <a:lnTo>
                  <a:pt x="959" y="608"/>
                </a:lnTo>
                <a:lnTo>
                  <a:pt x="961" y="602"/>
                </a:lnTo>
                <a:lnTo>
                  <a:pt x="962" y="597"/>
                </a:lnTo>
                <a:lnTo>
                  <a:pt x="963" y="595"/>
                </a:lnTo>
                <a:lnTo>
                  <a:pt x="964" y="594"/>
                </a:lnTo>
                <a:lnTo>
                  <a:pt x="967" y="591"/>
                </a:lnTo>
                <a:lnTo>
                  <a:pt x="970" y="590"/>
                </a:lnTo>
                <a:lnTo>
                  <a:pt x="970" y="590"/>
                </a:lnTo>
                <a:lnTo>
                  <a:pt x="980" y="589"/>
                </a:lnTo>
                <a:lnTo>
                  <a:pt x="989" y="587"/>
                </a:lnTo>
                <a:lnTo>
                  <a:pt x="989" y="587"/>
                </a:lnTo>
                <a:lnTo>
                  <a:pt x="994" y="586"/>
                </a:lnTo>
                <a:lnTo>
                  <a:pt x="1000" y="587"/>
                </a:lnTo>
                <a:lnTo>
                  <a:pt x="1007" y="587"/>
                </a:lnTo>
                <a:lnTo>
                  <a:pt x="1021" y="587"/>
                </a:lnTo>
                <a:lnTo>
                  <a:pt x="1021" y="587"/>
                </a:lnTo>
                <a:lnTo>
                  <a:pt x="1042" y="586"/>
                </a:lnTo>
                <a:lnTo>
                  <a:pt x="1048" y="587"/>
                </a:lnTo>
                <a:lnTo>
                  <a:pt x="1056" y="590"/>
                </a:lnTo>
                <a:lnTo>
                  <a:pt x="1056" y="590"/>
                </a:lnTo>
                <a:lnTo>
                  <a:pt x="1070" y="595"/>
                </a:lnTo>
                <a:lnTo>
                  <a:pt x="1082" y="598"/>
                </a:lnTo>
                <a:lnTo>
                  <a:pt x="1091" y="600"/>
                </a:lnTo>
                <a:lnTo>
                  <a:pt x="1093" y="600"/>
                </a:lnTo>
                <a:lnTo>
                  <a:pt x="1093" y="597"/>
                </a:lnTo>
                <a:lnTo>
                  <a:pt x="1093" y="597"/>
                </a:lnTo>
                <a:lnTo>
                  <a:pt x="1092" y="594"/>
                </a:lnTo>
                <a:lnTo>
                  <a:pt x="1092" y="590"/>
                </a:lnTo>
                <a:lnTo>
                  <a:pt x="1092" y="589"/>
                </a:lnTo>
                <a:lnTo>
                  <a:pt x="1089" y="586"/>
                </a:lnTo>
                <a:lnTo>
                  <a:pt x="1078" y="580"/>
                </a:lnTo>
                <a:lnTo>
                  <a:pt x="1078" y="580"/>
                </a:lnTo>
                <a:lnTo>
                  <a:pt x="1065" y="574"/>
                </a:lnTo>
                <a:lnTo>
                  <a:pt x="1056" y="570"/>
                </a:lnTo>
                <a:lnTo>
                  <a:pt x="1050" y="569"/>
                </a:lnTo>
                <a:lnTo>
                  <a:pt x="1050" y="569"/>
                </a:lnTo>
                <a:lnTo>
                  <a:pt x="1051" y="564"/>
                </a:lnTo>
                <a:lnTo>
                  <a:pt x="1056" y="553"/>
                </a:lnTo>
                <a:lnTo>
                  <a:pt x="1059" y="546"/>
                </a:lnTo>
                <a:lnTo>
                  <a:pt x="1059" y="541"/>
                </a:lnTo>
                <a:lnTo>
                  <a:pt x="1059" y="536"/>
                </a:lnTo>
                <a:lnTo>
                  <a:pt x="1058" y="533"/>
                </a:lnTo>
                <a:lnTo>
                  <a:pt x="1056" y="532"/>
                </a:lnTo>
                <a:lnTo>
                  <a:pt x="1056" y="532"/>
                </a:lnTo>
                <a:lnTo>
                  <a:pt x="1050" y="528"/>
                </a:lnTo>
                <a:lnTo>
                  <a:pt x="1044" y="522"/>
                </a:lnTo>
                <a:lnTo>
                  <a:pt x="1039" y="517"/>
                </a:lnTo>
                <a:lnTo>
                  <a:pt x="1035" y="515"/>
                </a:lnTo>
                <a:lnTo>
                  <a:pt x="1035" y="515"/>
                </a:lnTo>
                <a:lnTo>
                  <a:pt x="1024" y="513"/>
                </a:lnTo>
                <a:lnTo>
                  <a:pt x="1016" y="514"/>
                </a:lnTo>
                <a:lnTo>
                  <a:pt x="1010" y="515"/>
                </a:lnTo>
                <a:lnTo>
                  <a:pt x="1010" y="515"/>
                </a:lnTo>
                <a:lnTo>
                  <a:pt x="997" y="519"/>
                </a:lnTo>
                <a:lnTo>
                  <a:pt x="992" y="519"/>
                </a:lnTo>
                <a:lnTo>
                  <a:pt x="989" y="519"/>
                </a:lnTo>
                <a:lnTo>
                  <a:pt x="989" y="519"/>
                </a:lnTo>
                <a:lnTo>
                  <a:pt x="974" y="506"/>
                </a:lnTo>
                <a:lnTo>
                  <a:pt x="965" y="498"/>
                </a:lnTo>
                <a:lnTo>
                  <a:pt x="959" y="493"/>
                </a:lnTo>
                <a:lnTo>
                  <a:pt x="959" y="493"/>
                </a:lnTo>
                <a:lnTo>
                  <a:pt x="902" y="420"/>
                </a:lnTo>
                <a:lnTo>
                  <a:pt x="861" y="371"/>
                </a:lnTo>
                <a:lnTo>
                  <a:pt x="840" y="344"/>
                </a:lnTo>
                <a:lnTo>
                  <a:pt x="840" y="344"/>
                </a:lnTo>
                <a:lnTo>
                  <a:pt x="834" y="333"/>
                </a:lnTo>
                <a:lnTo>
                  <a:pt x="828" y="320"/>
                </a:lnTo>
                <a:lnTo>
                  <a:pt x="821" y="306"/>
                </a:lnTo>
                <a:lnTo>
                  <a:pt x="816" y="298"/>
                </a:lnTo>
                <a:lnTo>
                  <a:pt x="816" y="298"/>
                </a:lnTo>
                <a:lnTo>
                  <a:pt x="802" y="283"/>
                </a:lnTo>
                <a:lnTo>
                  <a:pt x="780" y="258"/>
                </a:lnTo>
                <a:lnTo>
                  <a:pt x="751" y="225"/>
                </a:lnTo>
                <a:lnTo>
                  <a:pt x="751" y="225"/>
                </a:lnTo>
                <a:lnTo>
                  <a:pt x="767" y="223"/>
                </a:lnTo>
                <a:lnTo>
                  <a:pt x="779" y="220"/>
                </a:lnTo>
                <a:lnTo>
                  <a:pt x="790" y="218"/>
                </a:lnTo>
                <a:lnTo>
                  <a:pt x="790" y="218"/>
                </a:lnTo>
                <a:lnTo>
                  <a:pt x="794" y="215"/>
                </a:lnTo>
                <a:lnTo>
                  <a:pt x="797" y="213"/>
                </a:lnTo>
                <a:lnTo>
                  <a:pt x="805" y="207"/>
                </a:lnTo>
                <a:lnTo>
                  <a:pt x="810" y="201"/>
                </a:lnTo>
                <a:lnTo>
                  <a:pt x="812" y="196"/>
                </a:lnTo>
                <a:lnTo>
                  <a:pt x="812" y="196"/>
                </a:lnTo>
                <a:lnTo>
                  <a:pt x="813" y="192"/>
                </a:lnTo>
                <a:lnTo>
                  <a:pt x="816" y="190"/>
                </a:lnTo>
                <a:lnTo>
                  <a:pt x="819" y="185"/>
                </a:lnTo>
                <a:lnTo>
                  <a:pt x="823" y="177"/>
                </a:lnTo>
                <a:lnTo>
                  <a:pt x="823" y="177"/>
                </a:lnTo>
                <a:lnTo>
                  <a:pt x="827" y="164"/>
                </a:lnTo>
                <a:lnTo>
                  <a:pt x="827" y="159"/>
                </a:lnTo>
                <a:lnTo>
                  <a:pt x="825" y="153"/>
                </a:lnTo>
                <a:lnTo>
                  <a:pt x="825" y="153"/>
                </a:lnTo>
                <a:lnTo>
                  <a:pt x="822" y="139"/>
                </a:lnTo>
                <a:lnTo>
                  <a:pt x="821" y="133"/>
                </a:lnTo>
                <a:lnTo>
                  <a:pt x="823" y="127"/>
                </a:lnTo>
                <a:lnTo>
                  <a:pt x="823" y="127"/>
                </a:lnTo>
                <a:lnTo>
                  <a:pt x="827" y="117"/>
                </a:lnTo>
                <a:lnTo>
                  <a:pt x="830" y="100"/>
                </a:lnTo>
                <a:lnTo>
                  <a:pt x="832" y="90"/>
                </a:lnTo>
                <a:lnTo>
                  <a:pt x="833" y="80"/>
                </a:lnTo>
                <a:lnTo>
                  <a:pt x="832" y="70"/>
                </a:lnTo>
                <a:lnTo>
                  <a:pt x="829" y="62"/>
                </a:lnTo>
                <a:lnTo>
                  <a:pt x="829" y="62"/>
                </a:lnTo>
                <a:lnTo>
                  <a:pt x="825" y="50"/>
                </a:lnTo>
                <a:lnTo>
                  <a:pt x="823" y="40"/>
                </a:lnTo>
                <a:lnTo>
                  <a:pt x="822" y="36"/>
                </a:lnTo>
                <a:lnTo>
                  <a:pt x="819" y="34"/>
                </a:lnTo>
                <a:lnTo>
                  <a:pt x="816" y="30"/>
                </a:lnTo>
                <a:lnTo>
                  <a:pt x="812" y="26"/>
                </a:lnTo>
                <a:lnTo>
                  <a:pt x="812" y="26"/>
                </a:lnTo>
                <a:lnTo>
                  <a:pt x="801" y="19"/>
                </a:lnTo>
                <a:lnTo>
                  <a:pt x="790" y="13"/>
                </a:lnTo>
                <a:lnTo>
                  <a:pt x="779" y="8"/>
                </a:lnTo>
                <a:lnTo>
                  <a:pt x="762" y="4"/>
                </a:lnTo>
                <a:lnTo>
                  <a:pt x="762" y="4"/>
                </a:lnTo>
                <a:lnTo>
                  <a:pt x="762" y="3"/>
                </a:lnTo>
                <a:lnTo>
                  <a:pt x="763" y="2"/>
                </a:lnTo>
                <a:lnTo>
                  <a:pt x="759" y="0"/>
                </a:lnTo>
                <a:lnTo>
                  <a:pt x="751" y="0"/>
                </a:lnTo>
                <a:lnTo>
                  <a:pt x="751" y="0"/>
                </a:lnTo>
                <a:lnTo>
                  <a:pt x="740" y="0"/>
                </a:lnTo>
                <a:lnTo>
                  <a:pt x="732" y="2"/>
                </a:lnTo>
                <a:lnTo>
                  <a:pt x="721" y="4"/>
                </a:lnTo>
                <a:lnTo>
                  <a:pt x="721" y="4"/>
                </a:lnTo>
                <a:lnTo>
                  <a:pt x="717" y="5"/>
                </a:lnTo>
                <a:lnTo>
                  <a:pt x="714" y="7"/>
                </a:lnTo>
                <a:lnTo>
                  <a:pt x="708" y="11"/>
                </a:lnTo>
                <a:lnTo>
                  <a:pt x="708" y="11"/>
                </a:lnTo>
                <a:lnTo>
                  <a:pt x="701" y="16"/>
                </a:lnTo>
                <a:lnTo>
                  <a:pt x="697" y="23"/>
                </a:lnTo>
                <a:lnTo>
                  <a:pt x="697" y="23"/>
                </a:lnTo>
                <a:lnTo>
                  <a:pt x="689" y="30"/>
                </a:lnTo>
                <a:lnTo>
                  <a:pt x="685" y="34"/>
                </a:lnTo>
                <a:lnTo>
                  <a:pt x="685" y="34"/>
                </a:lnTo>
                <a:lnTo>
                  <a:pt x="683" y="36"/>
                </a:lnTo>
                <a:lnTo>
                  <a:pt x="678" y="43"/>
                </a:lnTo>
                <a:lnTo>
                  <a:pt x="678" y="43"/>
                </a:lnTo>
                <a:lnTo>
                  <a:pt x="672" y="52"/>
                </a:lnTo>
                <a:lnTo>
                  <a:pt x="667" y="62"/>
                </a:lnTo>
                <a:lnTo>
                  <a:pt x="667" y="62"/>
                </a:lnTo>
                <a:lnTo>
                  <a:pt x="665" y="67"/>
                </a:lnTo>
                <a:lnTo>
                  <a:pt x="662" y="69"/>
                </a:lnTo>
                <a:lnTo>
                  <a:pt x="660" y="72"/>
                </a:lnTo>
                <a:lnTo>
                  <a:pt x="660" y="77"/>
                </a:lnTo>
                <a:lnTo>
                  <a:pt x="660" y="77"/>
                </a:lnTo>
                <a:lnTo>
                  <a:pt x="660" y="85"/>
                </a:lnTo>
                <a:lnTo>
                  <a:pt x="658" y="96"/>
                </a:lnTo>
                <a:lnTo>
                  <a:pt x="656" y="109"/>
                </a:lnTo>
                <a:lnTo>
                  <a:pt x="656" y="109"/>
                </a:lnTo>
                <a:close/>
                <a:moveTo>
                  <a:pt x="609" y="471"/>
                </a:moveTo>
                <a:lnTo>
                  <a:pt x="609" y="471"/>
                </a:lnTo>
                <a:lnTo>
                  <a:pt x="668" y="520"/>
                </a:lnTo>
                <a:lnTo>
                  <a:pt x="716" y="558"/>
                </a:lnTo>
                <a:lnTo>
                  <a:pt x="737" y="575"/>
                </a:lnTo>
                <a:lnTo>
                  <a:pt x="754" y="587"/>
                </a:lnTo>
                <a:lnTo>
                  <a:pt x="754" y="587"/>
                </a:lnTo>
                <a:lnTo>
                  <a:pt x="778" y="601"/>
                </a:lnTo>
                <a:lnTo>
                  <a:pt x="796" y="611"/>
                </a:lnTo>
                <a:lnTo>
                  <a:pt x="807" y="614"/>
                </a:lnTo>
                <a:lnTo>
                  <a:pt x="812" y="616"/>
                </a:lnTo>
                <a:lnTo>
                  <a:pt x="837" y="619"/>
                </a:lnTo>
                <a:lnTo>
                  <a:pt x="848" y="619"/>
                </a:lnTo>
                <a:lnTo>
                  <a:pt x="866" y="623"/>
                </a:lnTo>
                <a:lnTo>
                  <a:pt x="866" y="623"/>
                </a:lnTo>
                <a:lnTo>
                  <a:pt x="872" y="637"/>
                </a:lnTo>
                <a:lnTo>
                  <a:pt x="876" y="646"/>
                </a:lnTo>
                <a:lnTo>
                  <a:pt x="877" y="652"/>
                </a:lnTo>
                <a:lnTo>
                  <a:pt x="877" y="652"/>
                </a:lnTo>
                <a:lnTo>
                  <a:pt x="877" y="655"/>
                </a:lnTo>
                <a:lnTo>
                  <a:pt x="878" y="659"/>
                </a:lnTo>
                <a:lnTo>
                  <a:pt x="883" y="671"/>
                </a:lnTo>
                <a:lnTo>
                  <a:pt x="891" y="688"/>
                </a:lnTo>
                <a:lnTo>
                  <a:pt x="891" y="688"/>
                </a:lnTo>
                <a:lnTo>
                  <a:pt x="889" y="691"/>
                </a:lnTo>
                <a:lnTo>
                  <a:pt x="888" y="692"/>
                </a:lnTo>
                <a:lnTo>
                  <a:pt x="887" y="695"/>
                </a:lnTo>
                <a:lnTo>
                  <a:pt x="887" y="710"/>
                </a:lnTo>
                <a:lnTo>
                  <a:pt x="693" y="738"/>
                </a:lnTo>
                <a:lnTo>
                  <a:pt x="639" y="645"/>
                </a:lnTo>
                <a:lnTo>
                  <a:pt x="639" y="645"/>
                </a:lnTo>
                <a:lnTo>
                  <a:pt x="631" y="627"/>
                </a:lnTo>
                <a:lnTo>
                  <a:pt x="625" y="613"/>
                </a:lnTo>
                <a:lnTo>
                  <a:pt x="620" y="605"/>
                </a:lnTo>
                <a:lnTo>
                  <a:pt x="620" y="605"/>
                </a:lnTo>
                <a:lnTo>
                  <a:pt x="611" y="591"/>
                </a:lnTo>
                <a:lnTo>
                  <a:pt x="593" y="567"/>
                </a:lnTo>
                <a:lnTo>
                  <a:pt x="570" y="532"/>
                </a:lnTo>
                <a:lnTo>
                  <a:pt x="574" y="519"/>
                </a:lnTo>
                <a:lnTo>
                  <a:pt x="574" y="519"/>
                </a:lnTo>
                <a:lnTo>
                  <a:pt x="574" y="516"/>
                </a:lnTo>
                <a:lnTo>
                  <a:pt x="575" y="513"/>
                </a:lnTo>
                <a:lnTo>
                  <a:pt x="577" y="508"/>
                </a:lnTo>
                <a:lnTo>
                  <a:pt x="577" y="508"/>
                </a:lnTo>
                <a:lnTo>
                  <a:pt x="585" y="498"/>
                </a:lnTo>
                <a:lnTo>
                  <a:pt x="596" y="485"/>
                </a:lnTo>
                <a:lnTo>
                  <a:pt x="609" y="471"/>
                </a:lnTo>
                <a:lnTo>
                  <a:pt x="609" y="471"/>
                </a:lnTo>
                <a:close/>
                <a:moveTo>
                  <a:pt x="880" y="742"/>
                </a:moveTo>
                <a:lnTo>
                  <a:pt x="700" y="1006"/>
                </a:lnTo>
                <a:lnTo>
                  <a:pt x="700" y="1006"/>
                </a:lnTo>
                <a:lnTo>
                  <a:pt x="704" y="941"/>
                </a:lnTo>
                <a:lnTo>
                  <a:pt x="704" y="941"/>
                </a:lnTo>
                <a:lnTo>
                  <a:pt x="708" y="909"/>
                </a:lnTo>
                <a:lnTo>
                  <a:pt x="710" y="880"/>
                </a:lnTo>
                <a:lnTo>
                  <a:pt x="710" y="880"/>
                </a:lnTo>
                <a:lnTo>
                  <a:pt x="710" y="870"/>
                </a:lnTo>
                <a:lnTo>
                  <a:pt x="709" y="862"/>
                </a:lnTo>
                <a:lnTo>
                  <a:pt x="708" y="856"/>
                </a:lnTo>
                <a:lnTo>
                  <a:pt x="708" y="851"/>
                </a:lnTo>
                <a:lnTo>
                  <a:pt x="708" y="851"/>
                </a:lnTo>
                <a:lnTo>
                  <a:pt x="706" y="848"/>
                </a:lnTo>
                <a:lnTo>
                  <a:pt x="704" y="843"/>
                </a:lnTo>
                <a:lnTo>
                  <a:pt x="697" y="829"/>
                </a:lnTo>
                <a:lnTo>
                  <a:pt x="685" y="811"/>
                </a:lnTo>
                <a:lnTo>
                  <a:pt x="685" y="804"/>
                </a:lnTo>
                <a:lnTo>
                  <a:pt x="693" y="786"/>
                </a:lnTo>
                <a:lnTo>
                  <a:pt x="880" y="742"/>
                </a:lnTo>
                <a:close/>
                <a:moveTo>
                  <a:pt x="588" y="865"/>
                </a:moveTo>
                <a:lnTo>
                  <a:pt x="606" y="894"/>
                </a:lnTo>
                <a:lnTo>
                  <a:pt x="606" y="894"/>
                </a:lnTo>
                <a:lnTo>
                  <a:pt x="606" y="909"/>
                </a:lnTo>
                <a:lnTo>
                  <a:pt x="606" y="921"/>
                </a:lnTo>
                <a:lnTo>
                  <a:pt x="606" y="931"/>
                </a:lnTo>
                <a:lnTo>
                  <a:pt x="606" y="931"/>
                </a:lnTo>
                <a:lnTo>
                  <a:pt x="609" y="969"/>
                </a:lnTo>
                <a:lnTo>
                  <a:pt x="612" y="996"/>
                </a:lnTo>
                <a:lnTo>
                  <a:pt x="614" y="1010"/>
                </a:lnTo>
                <a:lnTo>
                  <a:pt x="617" y="1021"/>
                </a:lnTo>
                <a:lnTo>
                  <a:pt x="617" y="1021"/>
                </a:lnTo>
                <a:lnTo>
                  <a:pt x="631" y="1070"/>
                </a:lnTo>
                <a:lnTo>
                  <a:pt x="639" y="1097"/>
                </a:lnTo>
                <a:lnTo>
                  <a:pt x="617" y="1130"/>
                </a:lnTo>
                <a:lnTo>
                  <a:pt x="588" y="1112"/>
                </a:lnTo>
                <a:lnTo>
                  <a:pt x="520" y="909"/>
                </a:lnTo>
                <a:lnTo>
                  <a:pt x="520" y="909"/>
                </a:lnTo>
                <a:lnTo>
                  <a:pt x="531" y="903"/>
                </a:lnTo>
                <a:lnTo>
                  <a:pt x="541" y="897"/>
                </a:lnTo>
                <a:lnTo>
                  <a:pt x="548" y="891"/>
                </a:lnTo>
                <a:lnTo>
                  <a:pt x="548" y="891"/>
                </a:lnTo>
                <a:lnTo>
                  <a:pt x="558" y="883"/>
                </a:lnTo>
                <a:lnTo>
                  <a:pt x="571" y="876"/>
                </a:lnTo>
                <a:lnTo>
                  <a:pt x="588" y="865"/>
                </a:lnTo>
                <a:lnTo>
                  <a:pt x="588" y="865"/>
                </a:lnTo>
                <a:close/>
                <a:moveTo>
                  <a:pt x="498" y="917"/>
                </a:moveTo>
                <a:lnTo>
                  <a:pt x="552" y="1101"/>
                </a:lnTo>
                <a:lnTo>
                  <a:pt x="531" y="1101"/>
                </a:lnTo>
                <a:lnTo>
                  <a:pt x="520" y="1104"/>
                </a:lnTo>
                <a:lnTo>
                  <a:pt x="520" y="1104"/>
                </a:lnTo>
                <a:lnTo>
                  <a:pt x="519" y="1099"/>
                </a:lnTo>
                <a:lnTo>
                  <a:pt x="515" y="1084"/>
                </a:lnTo>
                <a:lnTo>
                  <a:pt x="507" y="1061"/>
                </a:lnTo>
                <a:lnTo>
                  <a:pt x="501" y="1047"/>
                </a:lnTo>
                <a:lnTo>
                  <a:pt x="494" y="1032"/>
                </a:lnTo>
                <a:lnTo>
                  <a:pt x="494" y="1032"/>
                </a:lnTo>
                <a:lnTo>
                  <a:pt x="478" y="1001"/>
                </a:lnTo>
                <a:lnTo>
                  <a:pt x="463" y="977"/>
                </a:lnTo>
                <a:lnTo>
                  <a:pt x="447" y="952"/>
                </a:lnTo>
                <a:lnTo>
                  <a:pt x="498" y="917"/>
                </a:lnTo>
                <a:close/>
                <a:moveTo>
                  <a:pt x="992" y="959"/>
                </a:moveTo>
                <a:lnTo>
                  <a:pt x="1075" y="1155"/>
                </a:lnTo>
                <a:lnTo>
                  <a:pt x="1075" y="1155"/>
                </a:lnTo>
                <a:lnTo>
                  <a:pt x="1080" y="1158"/>
                </a:lnTo>
                <a:lnTo>
                  <a:pt x="1083" y="1161"/>
                </a:lnTo>
                <a:lnTo>
                  <a:pt x="1085" y="1163"/>
                </a:lnTo>
                <a:lnTo>
                  <a:pt x="1086" y="1166"/>
                </a:lnTo>
                <a:lnTo>
                  <a:pt x="1086" y="1166"/>
                </a:lnTo>
                <a:lnTo>
                  <a:pt x="1086" y="1171"/>
                </a:lnTo>
                <a:lnTo>
                  <a:pt x="1088" y="1177"/>
                </a:lnTo>
                <a:lnTo>
                  <a:pt x="1091" y="1184"/>
                </a:lnTo>
                <a:lnTo>
                  <a:pt x="1096" y="1193"/>
                </a:lnTo>
                <a:lnTo>
                  <a:pt x="1102" y="1200"/>
                </a:lnTo>
                <a:lnTo>
                  <a:pt x="1109" y="1208"/>
                </a:lnTo>
                <a:lnTo>
                  <a:pt x="1113" y="1210"/>
                </a:lnTo>
                <a:lnTo>
                  <a:pt x="1118" y="1211"/>
                </a:lnTo>
                <a:lnTo>
                  <a:pt x="1124" y="1212"/>
                </a:lnTo>
                <a:lnTo>
                  <a:pt x="1129" y="1212"/>
                </a:lnTo>
                <a:lnTo>
                  <a:pt x="1129" y="1212"/>
                </a:lnTo>
                <a:lnTo>
                  <a:pt x="1140" y="1212"/>
                </a:lnTo>
                <a:lnTo>
                  <a:pt x="1150" y="1210"/>
                </a:lnTo>
                <a:lnTo>
                  <a:pt x="1157" y="1208"/>
                </a:lnTo>
                <a:lnTo>
                  <a:pt x="1164" y="1205"/>
                </a:lnTo>
                <a:lnTo>
                  <a:pt x="1171" y="1201"/>
                </a:lnTo>
                <a:lnTo>
                  <a:pt x="1175" y="1196"/>
                </a:lnTo>
                <a:lnTo>
                  <a:pt x="1186" y="1188"/>
                </a:lnTo>
                <a:lnTo>
                  <a:pt x="1186" y="1188"/>
                </a:lnTo>
                <a:lnTo>
                  <a:pt x="1189" y="1184"/>
                </a:lnTo>
                <a:lnTo>
                  <a:pt x="1190" y="1182"/>
                </a:lnTo>
                <a:lnTo>
                  <a:pt x="1193" y="1172"/>
                </a:lnTo>
                <a:lnTo>
                  <a:pt x="1191" y="1161"/>
                </a:lnTo>
                <a:lnTo>
                  <a:pt x="1190" y="1150"/>
                </a:lnTo>
                <a:lnTo>
                  <a:pt x="1186" y="1138"/>
                </a:lnTo>
                <a:lnTo>
                  <a:pt x="1182" y="1126"/>
                </a:lnTo>
                <a:lnTo>
                  <a:pt x="1175" y="1117"/>
                </a:lnTo>
                <a:lnTo>
                  <a:pt x="1168" y="1108"/>
                </a:lnTo>
                <a:lnTo>
                  <a:pt x="1168" y="1108"/>
                </a:lnTo>
                <a:lnTo>
                  <a:pt x="1157" y="1097"/>
                </a:lnTo>
                <a:lnTo>
                  <a:pt x="1147" y="1090"/>
                </a:lnTo>
                <a:lnTo>
                  <a:pt x="1132" y="1079"/>
                </a:lnTo>
                <a:lnTo>
                  <a:pt x="1132" y="1079"/>
                </a:lnTo>
                <a:lnTo>
                  <a:pt x="1128" y="1070"/>
                </a:lnTo>
                <a:lnTo>
                  <a:pt x="1118" y="1050"/>
                </a:lnTo>
                <a:lnTo>
                  <a:pt x="1093" y="995"/>
                </a:lnTo>
                <a:lnTo>
                  <a:pt x="1060" y="917"/>
                </a:lnTo>
                <a:lnTo>
                  <a:pt x="1060" y="917"/>
                </a:lnTo>
                <a:lnTo>
                  <a:pt x="1078" y="914"/>
                </a:lnTo>
                <a:lnTo>
                  <a:pt x="1098" y="913"/>
                </a:lnTo>
                <a:lnTo>
                  <a:pt x="1121" y="913"/>
                </a:lnTo>
                <a:lnTo>
                  <a:pt x="1147" y="914"/>
                </a:lnTo>
                <a:lnTo>
                  <a:pt x="1173" y="918"/>
                </a:lnTo>
                <a:lnTo>
                  <a:pt x="1184" y="920"/>
                </a:lnTo>
                <a:lnTo>
                  <a:pt x="1196" y="924"/>
                </a:lnTo>
                <a:lnTo>
                  <a:pt x="1206" y="929"/>
                </a:lnTo>
                <a:lnTo>
                  <a:pt x="1216" y="935"/>
                </a:lnTo>
                <a:lnTo>
                  <a:pt x="1216" y="935"/>
                </a:lnTo>
                <a:lnTo>
                  <a:pt x="1234" y="947"/>
                </a:lnTo>
                <a:lnTo>
                  <a:pt x="1255" y="963"/>
                </a:lnTo>
                <a:lnTo>
                  <a:pt x="1268" y="972"/>
                </a:lnTo>
                <a:lnTo>
                  <a:pt x="1279" y="982"/>
                </a:lnTo>
                <a:lnTo>
                  <a:pt x="1290" y="993"/>
                </a:lnTo>
                <a:lnTo>
                  <a:pt x="1301" y="1005"/>
                </a:lnTo>
                <a:lnTo>
                  <a:pt x="1312" y="1018"/>
                </a:lnTo>
                <a:lnTo>
                  <a:pt x="1322" y="1033"/>
                </a:lnTo>
                <a:lnTo>
                  <a:pt x="1331" y="1049"/>
                </a:lnTo>
                <a:lnTo>
                  <a:pt x="1339" y="1069"/>
                </a:lnTo>
                <a:lnTo>
                  <a:pt x="1346" y="1088"/>
                </a:lnTo>
                <a:lnTo>
                  <a:pt x="1351" y="1111"/>
                </a:lnTo>
                <a:lnTo>
                  <a:pt x="1355" y="1135"/>
                </a:lnTo>
                <a:lnTo>
                  <a:pt x="1356" y="1162"/>
                </a:lnTo>
                <a:lnTo>
                  <a:pt x="1356" y="1162"/>
                </a:lnTo>
                <a:lnTo>
                  <a:pt x="1356" y="1189"/>
                </a:lnTo>
                <a:lnTo>
                  <a:pt x="1353" y="1215"/>
                </a:lnTo>
                <a:lnTo>
                  <a:pt x="1349" y="1238"/>
                </a:lnTo>
                <a:lnTo>
                  <a:pt x="1342" y="1260"/>
                </a:lnTo>
                <a:lnTo>
                  <a:pt x="1334" y="1281"/>
                </a:lnTo>
                <a:lnTo>
                  <a:pt x="1324" y="1300"/>
                </a:lnTo>
                <a:lnTo>
                  <a:pt x="1314" y="1317"/>
                </a:lnTo>
                <a:lnTo>
                  <a:pt x="1302" y="1333"/>
                </a:lnTo>
                <a:lnTo>
                  <a:pt x="1290" y="1346"/>
                </a:lnTo>
                <a:lnTo>
                  <a:pt x="1277" y="1359"/>
                </a:lnTo>
                <a:lnTo>
                  <a:pt x="1264" y="1370"/>
                </a:lnTo>
                <a:lnTo>
                  <a:pt x="1250" y="1379"/>
                </a:lnTo>
                <a:lnTo>
                  <a:pt x="1237" y="1388"/>
                </a:lnTo>
                <a:lnTo>
                  <a:pt x="1223" y="1395"/>
                </a:lnTo>
                <a:lnTo>
                  <a:pt x="1210" y="1400"/>
                </a:lnTo>
                <a:lnTo>
                  <a:pt x="1198" y="1405"/>
                </a:lnTo>
                <a:lnTo>
                  <a:pt x="1198" y="1405"/>
                </a:lnTo>
                <a:lnTo>
                  <a:pt x="1184" y="1408"/>
                </a:lnTo>
                <a:lnTo>
                  <a:pt x="1171" y="1409"/>
                </a:lnTo>
                <a:lnTo>
                  <a:pt x="1156" y="1409"/>
                </a:lnTo>
                <a:lnTo>
                  <a:pt x="1140" y="1408"/>
                </a:lnTo>
                <a:lnTo>
                  <a:pt x="1124" y="1405"/>
                </a:lnTo>
                <a:lnTo>
                  <a:pt x="1108" y="1400"/>
                </a:lnTo>
                <a:lnTo>
                  <a:pt x="1091" y="1395"/>
                </a:lnTo>
                <a:lnTo>
                  <a:pt x="1074" y="1388"/>
                </a:lnTo>
                <a:lnTo>
                  <a:pt x="1056" y="1379"/>
                </a:lnTo>
                <a:lnTo>
                  <a:pt x="1039" y="1370"/>
                </a:lnTo>
                <a:lnTo>
                  <a:pt x="1023" y="1360"/>
                </a:lnTo>
                <a:lnTo>
                  <a:pt x="1007" y="1348"/>
                </a:lnTo>
                <a:lnTo>
                  <a:pt x="992" y="1334"/>
                </a:lnTo>
                <a:lnTo>
                  <a:pt x="978" y="1319"/>
                </a:lnTo>
                <a:lnTo>
                  <a:pt x="964" y="1302"/>
                </a:lnTo>
                <a:lnTo>
                  <a:pt x="952" y="1285"/>
                </a:lnTo>
                <a:lnTo>
                  <a:pt x="952" y="1285"/>
                </a:lnTo>
                <a:lnTo>
                  <a:pt x="942" y="1268"/>
                </a:lnTo>
                <a:lnTo>
                  <a:pt x="932" y="1251"/>
                </a:lnTo>
                <a:lnTo>
                  <a:pt x="925" y="1233"/>
                </a:lnTo>
                <a:lnTo>
                  <a:pt x="920" y="1216"/>
                </a:lnTo>
                <a:lnTo>
                  <a:pt x="915" y="1200"/>
                </a:lnTo>
                <a:lnTo>
                  <a:pt x="913" y="1184"/>
                </a:lnTo>
                <a:lnTo>
                  <a:pt x="910" y="1168"/>
                </a:lnTo>
                <a:lnTo>
                  <a:pt x="909" y="1154"/>
                </a:lnTo>
                <a:lnTo>
                  <a:pt x="909" y="1140"/>
                </a:lnTo>
                <a:lnTo>
                  <a:pt x="910" y="1125"/>
                </a:lnTo>
                <a:lnTo>
                  <a:pt x="913" y="1099"/>
                </a:lnTo>
                <a:lnTo>
                  <a:pt x="918" y="1077"/>
                </a:lnTo>
                <a:lnTo>
                  <a:pt x="924" y="1058"/>
                </a:lnTo>
                <a:lnTo>
                  <a:pt x="924" y="1058"/>
                </a:lnTo>
                <a:lnTo>
                  <a:pt x="926" y="1048"/>
                </a:lnTo>
                <a:lnTo>
                  <a:pt x="930" y="1039"/>
                </a:lnTo>
                <a:lnTo>
                  <a:pt x="940" y="1022"/>
                </a:lnTo>
                <a:lnTo>
                  <a:pt x="952" y="1005"/>
                </a:lnTo>
                <a:lnTo>
                  <a:pt x="963" y="990"/>
                </a:lnTo>
                <a:lnTo>
                  <a:pt x="974" y="978"/>
                </a:lnTo>
                <a:lnTo>
                  <a:pt x="983" y="968"/>
                </a:lnTo>
                <a:lnTo>
                  <a:pt x="992" y="959"/>
                </a:lnTo>
                <a:lnTo>
                  <a:pt x="992" y="959"/>
                </a:lnTo>
                <a:close/>
                <a:moveTo>
                  <a:pt x="336" y="928"/>
                </a:moveTo>
                <a:lnTo>
                  <a:pt x="336" y="928"/>
                </a:lnTo>
                <a:lnTo>
                  <a:pt x="329" y="929"/>
                </a:lnTo>
                <a:lnTo>
                  <a:pt x="322" y="931"/>
                </a:lnTo>
                <a:lnTo>
                  <a:pt x="320" y="934"/>
                </a:lnTo>
                <a:lnTo>
                  <a:pt x="317" y="936"/>
                </a:lnTo>
                <a:lnTo>
                  <a:pt x="317" y="940"/>
                </a:lnTo>
                <a:lnTo>
                  <a:pt x="317" y="945"/>
                </a:lnTo>
                <a:lnTo>
                  <a:pt x="317" y="945"/>
                </a:lnTo>
                <a:lnTo>
                  <a:pt x="321" y="956"/>
                </a:lnTo>
                <a:lnTo>
                  <a:pt x="324" y="962"/>
                </a:lnTo>
                <a:lnTo>
                  <a:pt x="327" y="967"/>
                </a:lnTo>
                <a:lnTo>
                  <a:pt x="328" y="971"/>
                </a:lnTo>
                <a:lnTo>
                  <a:pt x="328" y="971"/>
                </a:lnTo>
                <a:lnTo>
                  <a:pt x="328" y="972"/>
                </a:lnTo>
                <a:lnTo>
                  <a:pt x="327" y="972"/>
                </a:lnTo>
                <a:lnTo>
                  <a:pt x="323" y="973"/>
                </a:lnTo>
                <a:lnTo>
                  <a:pt x="318" y="973"/>
                </a:lnTo>
                <a:lnTo>
                  <a:pt x="313" y="974"/>
                </a:lnTo>
                <a:lnTo>
                  <a:pt x="313" y="974"/>
                </a:lnTo>
                <a:lnTo>
                  <a:pt x="312" y="974"/>
                </a:lnTo>
                <a:lnTo>
                  <a:pt x="310" y="973"/>
                </a:lnTo>
                <a:lnTo>
                  <a:pt x="307" y="969"/>
                </a:lnTo>
                <a:lnTo>
                  <a:pt x="306" y="968"/>
                </a:lnTo>
                <a:lnTo>
                  <a:pt x="304" y="969"/>
                </a:lnTo>
                <a:lnTo>
                  <a:pt x="302" y="972"/>
                </a:lnTo>
                <a:lnTo>
                  <a:pt x="300" y="978"/>
                </a:lnTo>
                <a:lnTo>
                  <a:pt x="300" y="978"/>
                </a:lnTo>
                <a:lnTo>
                  <a:pt x="293" y="1000"/>
                </a:lnTo>
                <a:lnTo>
                  <a:pt x="293" y="1000"/>
                </a:lnTo>
                <a:lnTo>
                  <a:pt x="286" y="1001"/>
                </a:lnTo>
                <a:lnTo>
                  <a:pt x="280" y="1002"/>
                </a:lnTo>
                <a:lnTo>
                  <a:pt x="274" y="1004"/>
                </a:lnTo>
                <a:lnTo>
                  <a:pt x="274" y="1004"/>
                </a:lnTo>
                <a:lnTo>
                  <a:pt x="269" y="1002"/>
                </a:lnTo>
                <a:lnTo>
                  <a:pt x="264" y="1001"/>
                </a:lnTo>
                <a:lnTo>
                  <a:pt x="263" y="1001"/>
                </a:lnTo>
                <a:lnTo>
                  <a:pt x="261" y="1001"/>
                </a:lnTo>
                <a:lnTo>
                  <a:pt x="258" y="1004"/>
                </a:lnTo>
                <a:lnTo>
                  <a:pt x="256" y="1006"/>
                </a:lnTo>
                <a:lnTo>
                  <a:pt x="256" y="1006"/>
                </a:lnTo>
                <a:lnTo>
                  <a:pt x="254" y="1012"/>
                </a:lnTo>
                <a:lnTo>
                  <a:pt x="252" y="1018"/>
                </a:lnTo>
                <a:lnTo>
                  <a:pt x="248" y="1034"/>
                </a:lnTo>
                <a:lnTo>
                  <a:pt x="246" y="1054"/>
                </a:lnTo>
                <a:lnTo>
                  <a:pt x="246" y="1054"/>
                </a:lnTo>
                <a:lnTo>
                  <a:pt x="247" y="1053"/>
                </a:lnTo>
                <a:lnTo>
                  <a:pt x="251" y="1053"/>
                </a:lnTo>
                <a:lnTo>
                  <a:pt x="252" y="1053"/>
                </a:lnTo>
                <a:lnTo>
                  <a:pt x="251" y="1054"/>
                </a:lnTo>
                <a:lnTo>
                  <a:pt x="242" y="1061"/>
                </a:lnTo>
                <a:lnTo>
                  <a:pt x="242" y="1061"/>
                </a:lnTo>
                <a:lnTo>
                  <a:pt x="236" y="1066"/>
                </a:lnTo>
                <a:lnTo>
                  <a:pt x="231" y="1070"/>
                </a:lnTo>
                <a:lnTo>
                  <a:pt x="224" y="1079"/>
                </a:lnTo>
                <a:lnTo>
                  <a:pt x="221" y="1085"/>
                </a:lnTo>
                <a:lnTo>
                  <a:pt x="220" y="1090"/>
                </a:lnTo>
                <a:lnTo>
                  <a:pt x="220" y="1090"/>
                </a:lnTo>
                <a:lnTo>
                  <a:pt x="220" y="1095"/>
                </a:lnTo>
                <a:lnTo>
                  <a:pt x="221" y="1101"/>
                </a:lnTo>
                <a:lnTo>
                  <a:pt x="220" y="1107"/>
                </a:lnTo>
                <a:lnTo>
                  <a:pt x="219" y="1111"/>
                </a:lnTo>
                <a:lnTo>
                  <a:pt x="216" y="1112"/>
                </a:lnTo>
                <a:lnTo>
                  <a:pt x="216" y="1112"/>
                </a:lnTo>
                <a:lnTo>
                  <a:pt x="214" y="1112"/>
                </a:lnTo>
                <a:lnTo>
                  <a:pt x="210" y="1112"/>
                </a:lnTo>
                <a:lnTo>
                  <a:pt x="205" y="1109"/>
                </a:lnTo>
                <a:lnTo>
                  <a:pt x="203" y="1109"/>
                </a:lnTo>
                <a:lnTo>
                  <a:pt x="202" y="1111"/>
                </a:lnTo>
                <a:lnTo>
                  <a:pt x="199" y="1113"/>
                </a:lnTo>
                <a:lnTo>
                  <a:pt x="199" y="1119"/>
                </a:lnTo>
                <a:lnTo>
                  <a:pt x="199" y="1119"/>
                </a:lnTo>
                <a:lnTo>
                  <a:pt x="193" y="1154"/>
                </a:lnTo>
                <a:lnTo>
                  <a:pt x="193" y="1171"/>
                </a:lnTo>
                <a:lnTo>
                  <a:pt x="193" y="1178"/>
                </a:lnTo>
                <a:lnTo>
                  <a:pt x="196" y="1184"/>
                </a:lnTo>
                <a:lnTo>
                  <a:pt x="196" y="1184"/>
                </a:lnTo>
                <a:lnTo>
                  <a:pt x="200" y="1194"/>
                </a:lnTo>
                <a:lnTo>
                  <a:pt x="207" y="1204"/>
                </a:lnTo>
                <a:lnTo>
                  <a:pt x="216" y="1216"/>
                </a:lnTo>
                <a:lnTo>
                  <a:pt x="216" y="1216"/>
                </a:lnTo>
                <a:lnTo>
                  <a:pt x="218" y="1219"/>
                </a:lnTo>
                <a:lnTo>
                  <a:pt x="216" y="1220"/>
                </a:lnTo>
                <a:lnTo>
                  <a:pt x="215" y="1222"/>
                </a:lnTo>
                <a:lnTo>
                  <a:pt x="214" y="1224"/>
                </a:lnTo>
                <a:lnTo>
                  <a:pt x="214" y="1226"/>
                </a:lnTo>
                <a:lnTo>
                  <a:pt x="215" y="1228"/>
                </a:lnTo>
                <a:lnTo>
                  <a:pt x="216" y="1231"/>
                </a:lnTo>
                <a:lnTo>
                  <a:pt x="216" y="1231"/>
                </a:lnTo>
                <a:lnTo>
                  <a:pt x="223" y="1237"/>
                </a:lnTo>
                <a:lnTo>
                  <a:pt x="229" y="1241"/>
                </a:lnTo>
                <a:lnTo>
                  <a:pt x="236" y="1242"/>
                </a:lnTo>
                <a:lnTo>
                  <a:pt x="242" y="1242"/>
                </a:lnTo>
                <a:lnTo>
                  <a:pt x="242" y="1242"/>
                </a:lnTo>
                <a:lnTo>
                  <a:pt x="257" y="1236"/>
                </a:lnTo>
                <a:lnTo>
                  <a:pt x="267" y="1231"/>
                </a:lnTo>
                <a:lnTo>
                  <a:pt x="267" y="1231"/>
                </a:lnTo>
                <a:lnTo>
                  <a:pt x="263" y="1244"/>
                </a:lnTo>
                <a:lnTo>
                  <a:pt x="257" y="1271"/>
                </a:lnTo>
                <a:lnTo>
                  <a:pt x="253" y="1287"/>
                </a:lnTo>
                <a:lnTo>
                  <a:pt x="251" y="1301"/>
                </a:lnTo>
                <a:lnTo>
                  <a:pt x="251" y="1311"/>
                </a:lnTo>
                <a:lnTo>
                  <a:pt x="252" y="1313"/>
                </a:lnTo>
                <a:lnTo>
                  <a:pt x="253" y="1314"/>
                </a:lnTo>
                <a:lnTo>
                  <a:pt x="253" y="1314"/>
                </a:lnTo>
                <a:lnTo>
                  <a:pt x="273" y="1319"/>
                </a:lnTo>
                <a:lnTo>
                  <a:pt x="283" y="1322"/>
                </a:lnTo>
                <a:lnTo>
                  <a:pt x="289" y="1322"/>
                </a:lnTo>
                <a:lnTo>
                  <a:pt x="289" y="1322"/>
                </a:lnTo>
                <a:lnTo>
                  <a:pt x="290" y="1319"/>
                </a:lnTo>
                <a:lnTo>
                  <a:pt x="289" y="1313"/>
                </a:lnTo>
                <a:lnTo>
                  <a:pt x="286" y="1293"/>
                </a:lnTo>
                <a:lnTo>
                  <a:pt x="282" y="1268"/>
                </a:lnTo>
                <a:lnTo>
                  <a:pt x="300" y="1206"/>
                </a:lnTo>
                <a:lnTo>
                  <a:pt x="300" y="1206"/>
                </a:lnTo>
                <a:lnTo>
                  <a:pt x="337" y="1204"/>
                </a:lnTo>
                <a:lnTo>
                  <a:pt x="363" y="1204"/>
                </a:lnTo>
                <a:lnTo>
                  <a:pt x="371" y="1204"/>
                </a:lnTo>
                <a:lnTo>
                  <a:pt x="375" y="1205"/>
                </a:lnTo>
                <a:lnTo>
                  <a:pt x="375" y="1206"/>
                </a:lnTo>
                <a:lnTo>
                  <a:pt x="375" y="1206"/>
                </a:lnTo>
                <a:lnTo>
                  <a:pt x="379" y="1210"/>
                </a:lnTo>
                <a:lnTo>
                  <a:pt x="383" y="1215"/>
                </a:lnTo>
                <a:lnTo>
                  <a:pt x="390" y="1219"/>
                </a:lnTo>
                <a:lnTo>
                  <a:pt x="392" y="1220"/>
                </a:lnTo>
                <a:lnTo>
                  <a:pt x="393" y="1220"/>
                </a:lnTo>
                <a:lnTo>
                  <a:pt x="393" y="1220"/>
                </a:lnTo>
                <a:lnTo>
                  <a:pt x="402" y="1216"/>
                </a:lnTo>
                <a:lnTo>
                  <a:pt x="408" y="1212"/>
                </a:lnTo>
                <a:lnTo>
                  <a:pt x="408" y="1188"/>
                </a:lnTo>
                <a:lnTo>
                  <a:pt x="473" y="1195"/>
                </a:lnTo>
                <a:lnTo>
                  <a:pt x="473" y="1195"/>
                </a:lnTo>
                <a:lnTo>
                  <a:pt x="468" y="1220"/>
                </a:lnTo>
                <a:lnTo>
                  <a:pt x="461" y="1247"/>
                </a:lnTo>
                <a:lnTo>
                  <a:pt x="452" y="1276"/>
                </a:lnTo>
                <a:lnTo>
                  <a:pt x="446" y="1292"/>
                </a:lnTo>
                <a:lnTo>
                  <a:pt x="440" y="1308"/>
                </a:lnTo>
                <a:lnTo>
                  <a:pt x="433" y="1323"/>
                </a:lnTo>
                <a:lnTo>
                  <a:pt x="424" y="1336"/>
                </a:lnTo>
                <a:lnTo>
                  <a:pt x="415" y="1348"/>
                </a:lnTo>
                <a:lnTo>
                  <a:pt x="406" y="1357"/>
                </a:lnTo>
                <a:lnTo>
                  <a:pt x="394" y="1365"/>
                </a:lnTo>
                <a:lnTo>
                  <a:pt x="388" y="1367"/>
                </a:lnTo>
                <a:lnTo>
                  <a:pt x="382" y="1368"/>
                </a:lnTo>
                <a:lnTo>
                  <a:pt x="382" y="1368"/>
                </a:lnTo>
                <a:lnTo>
                  <a:pt x="358" y="1375"/>
                </a:lnTo>
                <a:lnTo>
                  <a:pt x="332" y="1381"/>
                </a:lnTo>
                <a:lnTo>
                  <a:pt x="306" y="1386"/>
                </a:lnTo>
                <a:lnTo>
                  <a:pt x="293" y="1388"/>
                </a:lnTo>
                <a:lnTo>
                  <a:pt x="278" y="1388"/>
                </a:lnTo>
                <a:lnTo>
                  <a:pt x="264" y="1388"/>
                </a:lnTo>
                <a:lnTo>
                  <a:pt x="250" y="1387"/>
                </a:lnTo>
                <a:lnTo>
                  <a:pt x="236" y="1384"/>
                </a:lnTo>
                <a:lnTo>
                  <a:pt x="221" y="1381"/>
                </a:lnTo>
                <a:lnTo>
                  <a:pt x="205" y="1375"/>
                </a:lnTo>
                <a:lnTo>
                  <a:pt x="191" y="1366"/>
                </a:lnTo>
                <a:lnTo>
                  <a:pt x="175" y="1356"/>
                </a:lnTo>
                <a:lnTo>
                  <a:pt x="159" y="1344"/>
                </a:lnTo>
                <a:lnTo>
                  <a:pt x="159" y="1344"/>
                </a:lnTo>
                <a:lnTo>
                  <a:pt x="144" y="1329"/>
                </a:lnTo>
                <a:lnTo>
                  <a:pt x="129" y="1314"/>
                </a:lnTo>
                <a:lnTo>
                  <a:pt x="117" y="1298"/>
                </a:lnTo>
                <a:lnTo>
                  <a:pt x="105" y="1282"/>
                </a:lnTo>
                <a:lnTo>
                  <a:pt x="94" y="1265"/>
                </a:lnTo>
                <a:lnTo>
                  <a:pt x="85" y="1249"/>
                </a:lnTo>
                <a:lnTo>
                  <a:pt x="76" y="1232"/>
                </a:lnTo>
                <a:lnTo>
                  <a:pt x="69" y="1215"/>
                </a:lnTo>
                <a:lnTo>
                  <a:pt x="63" y="1198"/>
                </a:lnTo>
                <a:lnTo>
                  <a:pt x="59" y="1182"/>
                </a:lnTo>
                <a:lnTo>
                  <a:pt x="56" y="1165"/>
                </a:lnTo>
                <a:lnTo>
                  <a:pt x="53" y="1150"/>
                </a:lnTo>
                <a:lnTo>
                  <a:pt x="52" y="1134"/>
                </a:lnTo>
                <a:lnTo>
                  <a:pt x="51" y="1119"/>
                </a:lnTo>
                <a:lnTo>
                  <a:pt x="52" y="1106"/>
                </a:lnTo>
                <a:lnTo>
                  <a:pt x="54" y="1093"/>
                </a:lnTo>
                <a:lnTo>
                  <a:pt x="54" y="1093"/>
                </a:lnTo>
                <a:lnTo>
                  <a:pt x="60" y="1069"/>
                </a:lnTo>
                <a:lnTo>
                  <a:pt x="67" y="1044"/>
                </a:lnTo>
                <a:lnTo>
                  <a:pt x="75" y="1020"/>
                </a:lnTo>
                <a:lnTo>
                  <a:pt x="80" y="1007"/>
                </a:lnTo>
                <a:lnTo>
                  <a:pt x="86" y="996"/>
                </a:lnTo>
                <a:lnTo>
                  <a:pt x="92" y="985"/>
                </a:lnTo>
                <a:lnTo>
                  <a:pt x="100" y="974"/>
                </a:lnTo>
                <a:lnTo>
                  <a:pt x="108" y="964"/>
                </a:lnTo>
                <a:lnTo>
                  <a:pt x="117" y="955"/>
                </a:lnTo>
                <a:lnTo>
                  <a:pt x="128" y="946"/>
                </a:lnTo>
                <a:lnTo>
                  <a:pt x="139" y="939"/>
                </a:lnTo>
                <a:lnTo>
                  <a:pt x="153" y="932"/>
                </a:lnTo>
                <a:lnTo>
                  <a:pt x="166" y="928"/>
                </a:lnTo>
                <a:lnTo>
                  <a:pt x="166" y="928"/>
                </a:lnTo>
                <a:lnTo>
                  <a:pt x="194" y="919"/>
                </a:lnTo>
                <a:lnTo>
                  <a:pt x="219" y="914"/>
                </a:lnTo>
                <a:lnTo>
                  <a:pt x="241" y="912"/>
                </a:lnTo>
                <a:lnTo>
                  <a:pt x="259" y="912"/>
                </a:lnTo>
                <a:lnTo>
                  <a:pt x="274" y="912"/>
                </a:lnTo>
                <a:lnTo>
                  <a:pt x="286" y="913"/>
                </a:lnTo>
                <a:lnTo>
                  <a:pt x="304" y="917"/>
                </a:lnTo>
                <a:lnTo>
                  <a:pt x="304" y="917"/>
                </a:lnTo>
                <a:lnTo>
                  <a:pt x="327" y="921"/>
                </a:lnTo>
                <a:lnTo>
                  <a:pt x="336" y="924"/>
                </a:lnTo>
                <a:lnTo>
                  <a:pt x="337" y="925"/>
                </a:lnTo>
                <a:lnTo>
                  <a:pt x="336" y="928"/>
                </a:lnTo>
                <a:lnTo>
                  <a:pt x="336" y="928"/>
                </a:lnTo>
                <a:close/>
                <a:moveTo>
                  <a:pt x="336" y="1072"/>
                </a:moveTo>
                <a:lnTo>
                  <a:pt x="336" y="1072"/>
                </a:lnTo>
                <a:lnTo>
                  <a:pt x="349" y="1091"/>
                </a:lnTo>
                <a:lnTo>
                  <a:pt x="359" y="1106"/>
                </a:lnTo>
                <a:lnTo>
                  <a:pt x="361" y="1112"/>
                </a:lnTo>
                <a:lnTo>
                  <a:pt x="361" y="1115"/>
                </a:lnTo>
                <a:lnTo>
                  <a:pt x="361" y="1115"/>
                </a:lnTo>
                <a:lnTo>
                  <a:pt x="359" y="1118"/>
                </a:lnTo>
                <a:lnTo>
                  <a:pt x="355" y="1119"/>
                </a:lnTo>
                <a:lnTo>
                  <a:pt x="347" y="1120"/>
                </a:lnTo>
                <a:lnTo>
                  <a:pt x="336" y="1119"/>
                </a:lnTo>
                <a:lnTo>
                  <a:pt x="324" y="1086"/>
                </a:lnTo>
                <a:lnTo>
                  <a:pt x="336" y="1072"/>
                </a:lnTo>
                <a:close/>
                <a:moveTo>
                  <a:pt x="401" y="1134"/>
                </a:moveTo>
                <a:lnTo>
                  <a:pt x="401" y="1134"/>
                </a:lnTo>
                <a:lnTo>
                  <a:pt x="420" y="1130"/>
                </a:lnTo>
                <a:lnTo>
                  <a:pt x="437" y="1128"/>
                </a:lnTo>
                <a:lnTo>
                  <a:pt x="455" y="1126"/>
                </a:lnTo>
                <a:lnTo>
                  <a:pt x="466" y="1126"/>
                </a:lnTo>
                <a:lnTo>
                  <a:pt x="466" y="1141"/>
                </a:lnTo>
                <a:lnTo>
                  <a:pt x="473" y="1158"/>
                </a:lnTo>
                <a:lnTo>
                  <a:pt x="473" y="1158"/>
                </a:lnTo>
                <a:lnTo>
                  <a:pt x="408" y="1144"/>
                </a:lnTo>
                <a:lnTo>
                  <a:pt x="408" y="1144"/>
                </a:lnTo>
                <a:lnTo>
                  <a:pt x="406" y="1142"/>
                </a:lnTo>
                <a:lnTo>
                  <a:pt x="403" y="1139"/>
                </a:lnTo>
                <a:lnTo>
                  <a:pt x="401" y="1134"/>
                </a:lnTo>
                <a:lnTo>
                  <a:pt x="401" y="113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2">
            <a:extLst>
              <a:ext uri="{FF2B5EF4-FFF2-40B4-BE49-F238E27FC236}">
                <a16:creationId xmlns:a16="http://schemas.microsoft.com/office/drawing/2014/main" id="{B79FE75E-7374-4041-B2FC-D5569FF6782B}"/>
              </a:ext>
            </a:extLst>
          </p:cNvPr>
          <p:cNvSpPr>
            <a:spLocks noEditPoints="1"/>
          </p:cNvSpPr>
          <p:nvPr/>
        </p:nvSpPr>
        <p:spPr bwMode="auto">
          <a:xfrm>
            <a:off x="407495" y="824985"/>
            <a:ext cx="1636823" cy="1475302"/>
          </a:xfrm>
          <a:custGeom>
            <a:avLst/>
            <a:gdLst>
              <a:gd name="T0" fmla="*/ 486 w 1287"/>
              <a:gd name="T1" fmla="*/ 19 h 1160"/>
              <a:gd name="T2" fmla="*/ 438 w 1287"/>
              <a:gd name="T3" fmla="*/ 76 h 1160"/>
              <a:gd name="T4" fmla="*/ 369 w 1287"/>
              <a:gd name="T5" fmla="*/ 156 h 1160"/>
              <a:gd name="T6" fmla="*/ 344 w 1287"/>
              <a:gd name="T7" fmla="*/ 210 h 1160"/>
              <a:gd name="T8" fmla="*/ 366 w 1287"/>
              <a:gd name="T9" fmla="*/ 263 h 1160"/>
              <a:gd name="T10" fmla="*/ 365 w 1287"/>
              <a:gd name="T11" fmla="*/ 469 h 1160"/>
              <a:gd name="T12" fmla="*/ 380 w 1287"/>
              <a:gd name="T13" fmla="*/ 646 h 1160"/>
              <a:gd name="T14" fmla="*/ 353 w 1287"/>
              <a:gd name="T15" fmla="*/ 688 h 1160"/>
              <a:gd name="T16" fmla="*/ 333 w 1287"/>
              <a:gd name="T17" fmla="*/ 576 h 1160"/>
              <a:gd name="T18" fmla="*/ 155 w 1287"/>
              <a:gd name="T19" fmla="*/ 434 h 1160"/>
              <a:gd name="T20" fmla="*/ 97 w 1287"/>
              <a:gd name="T21" fmla="*/ 478 h 1160"/>
              <a:gd name="T22" fmla="*/ 155 w 1287"/>
              <a:gd name="T23" fmla="*/ 679 h 1160"/>
              <a:gd name="T24" fmla="*/ 172 w 1287"/>
              <a:gd name="T25" fmla="*/ 736 h 1160"/>
              <a:gd name="T26" fmla="*/ 65 w 1287"/>
              <a:gd name="T27" fmla="*/ 812 h 1160"/>
              <a:gd name="T28" fmla="*/ 0 w 1287"/>
              <a:gd name="T29" fmla="*/ 888 h 1160"/>
              <a:gd name="T30" fmla="*/ 29 w 1287"/>
              <a:gd name="T31" fmla="*/ 1026 h 1160"/>
              <a:gd name="T32" fmla="*/ 179 w 1287"/>
              <a:gd name="T33" fmla="*/ 1139 h 1160"/>
              <a:gd name="T34" fmla="*/ 363 w 1287"/>
              <a:gd name="T35" fmla="*/ 1043 h 1160"/>
              <a:gd name="T36" fmla="*/ 633 w 1287"/>
              <a:gd name="T37" fmla="*/ 1038 h 1160"/>
              <a:gd name="T38" fmla="*/ 810 w 1287"/>
              <a:gd name="T39" fmla="*/ 966 h 1160"/>
              <a:gd name="T40" fmla="*/ 988 w 1287"/>
              <a:gd name="T41" fmla="*/ 816 h 1160"/>
              <a:gd name="T42" fmla="*/ 910 w 1287"/>
              <a:gd name="T43" fmla="*/ 994 h 1160"/>
              <a:gd name="T44" fmla="*/ 998 w 1287"/>
              <a:gd name="T45" fmla="*/ 1121 h 1160"/>
              <a:gd name="T46" fmla="*/ 1181 w 1287"/>
              <a:gd name="T47" fmla="*/ 1149 h 1160"/>
              <a:gd name="T48" fmla="*/ 1283 w 1287"/>
              <a:gd name="T49" fmla="*/ 946 h 1160"/>
              <a:gd name="T50" fmla="*/ 1154 w 1287"/>
              <a:gd name="T51" fmla="*/ 800 h 1160"/>
              <a:gd name="T52" fmla="*/ 1002 w 1287"/>
              <a:gd name="T53" fmla="*/ 738 h 1160"/>
              <a:gd name="T54" fmla="*/ 999 w 1287"/>
              <a:gd name="T55" fmla="*/ 655 h 1160"/>
              <a:gd name="T56" fmla="*/ 1078 w 1287"/>
              <a:gd name="T57" fmla="*/ 566 h 1160"/>
              <a:gd name="T58" fmla="*/ 1021 w 1287"/>
              <a:gd name="T59" fmla="*/ 414 h 1160"/>
              <a:gd name="T60" fmla="*/ 975 w 1287"/>
              <a:gd name="T61" fmla="*/ 369 h 1160"/>
              <a:gd name="T62" fmla="*/ 888 w 1287"/>
              <a:gd name="T63" fmla="*/ 406 h 1160"/>
              <a:gd name="T64" fmla="*/ 624 w 1287"/>
              <a:gd name="T65" fmla="*/ 350 h 1160"/>
              <a:gd name="T66" fmla="*/ 583 w 1287"/>
              <a:gd name="T67" fmla="*/ 177 h 1160"/>
              <a:gd name="T68" fmla="*/ 598 w 1287"/>
              <a:gd name="T69" fmla="*/ 95 h 1160"/>
              <a:gd name="T70" fmla="*/ 573 w 1287"/>
              <a:gd name="T71" fmla="*/ 45 h 1160"/>
              <a:gd name="T72" fmla="*/ 427 w 1287"/>
              <a:gd name="T73" fmla="*/ 968 h 1160"/>
              <a:gd name="T74" fmla="*/ 503 w 1287"/>
              <a:gd name="T75" fmla="*/ 966 h 1160"/>
              <a:gd name="T76" fmla="*/ 382 w 1287"/>
              <a:gd name="T77" fmla="*/ 1004 h 1160"/>
              <a:gd name="T78" fmla="*/ 945 w 1287"/>
              <a:gd name="T79" fmla="*/ 698 h 1160"/>
              <a:gd name="T80" fmla="*/ 808 w 1287"/>
              <a:gd name="T81" fmla="*/ 912 h 1160"/>
              <a:gd name="T82" fmla="*/ 671 w 1287"/>
              <a:gd name="T83" fmla="*/ 882 h 1160"/>
              <a:gd name="T84" fmla="*/ 733 w 1287"/>
              <a:gd name="T85" fmla="*/ 787 h 1160"/>
              <a:gd name="T86" fmla="*/ 739 w 1287"/>
              <a:gd name="T87" fmla="*/ 619 h 1160"/>
              <a:gd name="T88" fmla="*/ 705 w 1287"/>
              <a:gd name="T89" fmla="*/ 542 h 1160"/>
              <a:gd name="T90" fmla="*/ 523 w 1287"/>
              <a:gd name="T91" fmla="*/ 452 h 1160"/>
              <a:gd name="T92" fmla="*/ 665 w 1287"/>
              <a:gd name="T93" fmla="*/ 434 h 1160"/>
              <a:gd name="T94" fmla="*/ 780 w 1287"/>
              <a:gd name="T95" fmla="*/ 525 h 1160"/>
              <a:gd name="T96" fmla="*/ 819 w 1287"/>
              <a:gd name="T97" fmla="*/ 623 h 1160"/>
              <a:gd name="T98" fmla="*/ 944 w 1287"/>
              <a:gd name="T99" fmla="*/ 660 h 1160"/>
              <a:gd name="T100" fmla="*/ 148 w 1287"/>
              <a:gd name="T101" fmla="*/ 942 h 1160"/>
              <a:gd name="T102" fmla="*/ 75 w 1287"/>
              <a:gd name="T103" fmla="*/ 1020 h 1160"/>
              <a:gd name="T104" fmla="*/ 178 w 1287"/>
              <a:gd name="T105" fmla="*/ 999 h 1160"/>
              <a:gd name="T106" fmla="*/ 310 w 1287"/>
              <a:gd name="T107" fmla="*/ 1050 h 1160"/>
              <a:gd name="T108" fmla="*/ 150 w 1287"/>
              <a:gd name="T109" fmla="*/ 1096 h 1160"/>
              <a:gd name="T110" fmla="*/ 1057 w 1287"/>
              <a:gd name="T111" fmla="*/ 950 h 1160"/>
              <a:gd name="T112" fmla="*/ 1110 w 1287"/>
              <a:gd name="T113" fmla="*/ 1023 h 1160"/>
              <a:gd name="T114" fmla="*/ 1131 w 1287"/>
              <a:gd name="T115" fmla="*/ 959 h 1160"/>
              <a:gd name="T116" fmla="*/ 1093 w 1287"/>
              <a:gd name="T117" fmla="*/ 860 h 1160"/>
              <a:gd name="T118" fmla="*/ 1233 w 1287"/>
              <a:gd name="T119" fmla="*/ 910 h 1160"/>
              <a:gd name="T120" fmla="*/ 1217 w 1287"/>
              <a:gd name="T121" fmla="*/ 1086 h 1160"/>
              <a:gd name="T122" fmla="*/ 1012 w 1287"/>
              <a:gd name="T123" fmla="*/ 1094 h 1160"/>
              <a:gd name="T124" fmla="*/ 967 w 1287"/>
              <a:gd name="T125" fmla="*/ 912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87" h="1160">
                <a:moveTo>
                  <a:pt x="549" y="0"/>
                </a:moveTo>
                <a:lnTo>
                  <a:pt x="549" y="0"/>
                </a:lnTo>
                <a:lnTo>
                  <a:pt x="550" y="4"/>
                </a:lnTo>
                <a:lnTo>
                  <a:pt x="549" y="14"/>
                </a:lnTo>
                <a:lnTo>
                  <a:pt x="547" y="18"/>
                </a:lnTo>
                <a:lnTo>
                  <a:pt x="545" y="21"/>
                </a:lnTo>
                <a:lnTo>
                  <a:pt x="541" y="24"/>
                </a:lnTo>
                <a:lnTo>
                  <a:pt x="538" y="22"/>
                </a:lnTo>
                <a:lnTo>
                  <a:pt x="538" y="22"/>
                </a:lnTo>
                <a:lnTo>
                  <a:pt x="531" y="20"/>
                </a:lnTo>
                <a:lnTo>
                  <a:pt x="524" y="19"/>
                </a:lnTo>
                <a:lnTo>
                  <a:pt x="507" y="18"/>
                </a:lnTo>
                <a:lnTo>
                  <a:pt x="493" y="18"/>
                </a:lnTo>
                <a:lnTo>
                  <a:pt x="486" y="19"/>
                </a:lnTo>
                <a:lnTo>
                  <a:pt x="486" y="19"/>
                </a:lnTo>
                <a:lnTo>
                  <a:pt x="484" y="20"/>
                </a:lnTo>
                <a:lnTo>
                  <a:pt x="482" y="22"/>
                </a:lnTo>
                <a:lnTo>
                  <a:pt x="479" y="25"/>
                </a:lnTo>
                <a:lnTo>
                  <a:pt x="471" y="29"/>
                </a:lnTo>
                <a:lnTo>
                  <a:pt x="471" y="29"/>
                </a:lnTo>
                <a:lnTo>
                  <a:pt x="464" y="30"/>
                </a:lnTo>
                <a:lnTo>
                  <a:pt x="460" y="31"/>
                </a:lnTo>
                <a:lnTo>
                  <a:pt x="458" y="31"/>
                </a:lnTo>
                <a:lnTo>
                  <a:pt x="454" y="36"/>
                </a:lnTo>
                <a:lnTo>
                  <a:pt x="454" y="36"/>
                </a:lnTo>
                <a:lnTo>
                  <a:pt x="446" y="48"/>
                </a:lnTo>
                <a:lnTo>
                  <a:pt x="443" y="52"/>
                </a:lnTo>
                <a:lnTo>
                  <a:pt x="442" y="58"/>
                </a:lnTo>
                <a:lnTo>
                  <a:pt x="438" y="76"/>
                </a:lnTo>
                <a:lnTo>
                  <a:pt x="438" y="76"/>
                </a:lnTo>
                <a:lnTo>
                  <a:pt x="436" y="89"/>
                </a:lnTo>
                <a:lnTo>
                  <a:pt x="436" y="100"/>
                </a:lnTo>
                <a:lnTo>
                  <a:pt x="436" y="100"/>
                </a:lnTo>
                <a:lnTo>
                  <a:pt x="434" y="110"/>
                </a:lnTo>
                <a:lnTo>
                  <a:pt x="433" y="117"/>
                </a:lnTo>
                <a:lnTo>
                  <a:pt x="431" y="124"/>
                </a:lnTo>
                <a:lnTo>
                  <a:pt x="428" y="131"/>
                </a:lnTo>
                <a:lnTo>
                  <a:pt x="423" y="138"/>
                </a:lnTo>
                <a:lnTo>
                  <a:pt x="417" y="144"/>
                </a:lnTo>
                <a:lnTo>
                  <a:pt x="410" y="148"/>
                </a:lnTo>
                <a:lnTo>
                  <a:pt x="410" y="148"/>
                </a:lnTo>
                <a:lnTo>
                  <a:pt x="401" y="151"/>
                </a:lnTo>
                <a:lnTo>
                  <a:pt x="393" y="154"/>
                </a:lnTo>
                <a:lnTo>
                  <a:pt x="379" y="156"/>
                </a:lnTo>
                <a:lnTo>
                  <a:pt x="369" y="156"/>
                </a:lnTo>
                <a:lnTo>
                  <a:pt x="366" y="156"/>
                </a:lnTo>
                <a:lnTo>
                  <a:pt x="376" y="166"/>
                </a:lnTo>
                <a:lnTo>
                  <a:pt x="376" y="166"/>
                </a:lnTo>
                <a:lnTo>
                  <a:pt x="371" y="167"/>
                </a:lnTo>
                <a:lnTo>
                  <a:pt x="365" y="171"/>
                </a:lnTo>
                <a:lnTo>
                  <a:pt x="356" y="176"/>
                </a:lnTo>
                <a:lnTo>
                  <a:pt x="356" y="176"/>
                </a:lnTo>
                <a:lnTo>
                  <a:pt x="351" y="181"/>
                </a:lnTo>
                <a:lnTo>
                  <a:pt x="346" y="186"/>
                </a:lnTo>
                <a:lnTo>
                  <a:pt x="337" y="197"/>
                </a:lnTo>
                <a:lnTo>
                  <a:pt x="328" y="210"/>
                </a:lnTo>
                <a:lnTo>
                  <a:pt x="342" y="207"/>
                </a:lnTo>
                <a:lnTo>
                  <a:pt x="342" y="207"/>
                </a:lnTo>
                <a:lnTo>
                  <a:pt x="342" y="207"/>
                </a:lnTo>
                <a:lnTo>
                  <a:pt x="344" y="210"/>
                </a:lnTo>
                <a:lnTo>
                  <a:pt x="342" y="215"/>
                </a:lnTo>
                <a:lnTo>
                  <a:pt x="341" y="219"/>
                </a:lnTo>
                <a:lnTo>
                  <a:pt x="337" y="223"/>
                </a:lnTo>
                <a:lnTo>
                  <a:pt x="337" y="223"/>
                </a:lnTo>
                <a:lnTo>
                  <a:pt x="334" y="226"/>
                </a:lnTo>
                <a:lnTo>
                  <a:pt x="329" y="230"/>
                </a:lnTo>
                <a:lnTo>
                  <a:pt x="319" y="235"/>
                </a:lnTo>
                <a:lnTo>
                  <a:pt x="308" y="240"/>
                </a:lnTo>
                <a:lnTo>
                  <a:pt x="334" y="245"/>
                </a:lnTo>
                <a:lnTo>
                  <a:pt x="330" y="256"/>
                </a:lnTo>
                <a:lnTo>
                  <a:pt x="353" y="255"/>
                </a:lnTo>
                <a:lnTo>
                  <a:pt x="350" y="264"/>
                </a:lnTo>
                <a:lnTo>
                  <a:pt x="350" y="264"/>
                </a:lnTo>
                <a:lnTo>
                  <a:pt x="357" y="264"/>
                </a:lnTo>
                <a:lnTo>
                  <a:pt x="366" y="263"/>
                </a:lnTo>
                <a:lnTo>
                  <a:pt x="376" y="261"/>
                </a:lnTo>
                <a:lnTo>
                  <a:pt x="376" y="261"/>
                </a:lnTo>
                <a:lnTo>
                  <a:pt x="383" y="257"/>
                </a:lnTo>
                <a:lnTo>
                  <a:pt x="390" y="252"/>
                </a:lnTo>
                <a:lnTo>
                  <a:pt x="407" y="240"/>
                </a:lnTo>
                <a:lnTo>
                  <a:pt x="427" y="223"/>
                </a:lnTo>
                <a:lnTo>
                  <a:pt x="427" y="223"/>
                </a:lnTo>
                <a:lnTo>
                  <a:pt x="372" y="331"/>
                </a:lnTo>
                <a:lnTo>
                  <a:pt x="372" y="331"/>
                </a:lnTo>
                <a:lnTo>
                  <a:pt x="371" y="337"/>
                </a:lnTo>
                <a:lnTo>
                  <a:pt x="371" y="353"/>
                </a:lnTo>
                <a:lnTo>
                  <a:pt x="369" y="396"/>
                </a:lnTo>
                <a:lnTo>
                  <a:pt x="368" y="458"/>
                </a:lnTo>
                <a:lnTo>
                  <a:pt x="368" y="458"/>
                </a:lnTo>
                <a:lnTo>
                  <a:pt x="365" y="469"/>
                </a:lnTo>
                <a:lnTo>
                  <a:pt x="361" y="482"/>
                </a:lnTo>
                <a:lnTo>
                  <a:pt x="358" y="494"/>
                </a:lnTo>
                <a:lnTo>
                  <a:pt x="358" y="494"/>
                </a:lnTo>
                <a:lnTo>
                  <a:pt x="356" y="511"/>
                </a:lnTo>
                <a:lnTo>
                  <a:pt x="355" y="535"/>
                </a:lnTo>
                <a:lnTo>
                  <a:pt x="353" y="576"/>
                </a:lnTo>
                <a:lnTo>
                  <a:pt x="353" y="576"/>
                </a:lnTo>
                <a:lnTo>
                  <a:pt x="355" y="584"/>
                </a:lnTo>
                <a:lnTo>
                  <a:pt x="355" y="591"/>
                </a:lnTo>
                <a:lnTo>
                  <a:pt x="358" y="608"/>
                </a:lnTo>
                <a:lnTo>
                  <a:pt x="365" y="630"/>
                </a:lnTo>
                <a:lnTo>
                  <a:pt x="365" y="630"/>
                </a:lnTo>
                <a:lnTo>
                  <a:pt x="367" y="634"/>
                </a:lnTo>
                <a:lnTo>
                  <a:pt x="372" y="639"/>
                </a:lnTo>
                <a:lnTo>
                  <a:pt x="380" y="646"/>
                </a:lnTo>
                <a:lnTo>
                  <a:pt x="380" y="646"/>
                </a:lnTo>
                <a:lnTo>
                  <a:pt x="388" y="646"/>
                </a:lnTo>
                <a:lnTo>
                  <a:pt x="390" y="647"/>
                </a:lnTo>
                <a:lnTo>
                  <a:pt x="392" y="647"/>
                </a:lnTo>
                <a:lnTo>
                  <a:pt x="392" y="650"/>
                </a:lnTo>
                <a:lnTo>
                  <a:pt x="390" y="652"/>
                </a:lnTo>
                <a:lnTo>
                  <a:pt x="390" y="652"/>
                </a:lnTo>
                <a:lnTo>
                  <a:pt x="384" y="657"/>
                </a:lnTo>
                <a:lnTo>
                  <a:pt x="379" y="663"/>
                </a:lnTo>
                <a:lnTo>
                  <a:pt x="369" y="676"/>
                </a:lnTo>
                <a:lnTo>
                  <a:pt x="369" y="676"/>
                </a:lnTo>
                <a:lnTo>
                  <a:pt x="366" y="681"/>
                </a:lnTo>
                <a:lnTo>
                  <a:pt x="362" y="686"/>
                </a:lnTo>
                <a:lnTo>
                  <a:pt x="356" y="688"/>
                </a:lnTo>
                <a:lnTo>
                  <a:pt x="353" y="688"/>
                </a:lnTo>
                <a:lnTo>
                  <a:pt x="350" y="688"/>
                </a:lnTo>
                <a:lnTo>
                  <a:pt x="350" y="688"/>
                </a:lnTo>
                <a:lnTo>
                  <a:pt x="334" y="682"/>
                </a:lnTo>
                <a:lnTo>
                  <a:pt x="326" y="678"/>
                </a:lnTo>
                <a:lnTo>
                  <a:pt x="325" y="677"/>
                </a:lnTo>
                <a:lnTo>
                  <a:pt x="324" y="676"/>
                </a:lnTo>
                <a:lnTo>
                  <a:pt x="324" y="676"/>
                </a:lnTo>
                <a:lnTo>
                  <a:pt x="329" y="656"/>
                </a:lnTo>
                <a:lnTo>
                  <a:pt x="333" y="641"/>
                </a:lnTo>
                <a:lnTo>
                  <a:pt x="334" y="630"/>
                </a:lnTo>
                <a:lnTo>
                  <a:pt x="334" y="630"/>
                </a:lnTo>
                <a:lnTo>
                  <a:pt x="334" y="606"/>
                </a:lnTo>
                <a:lnTo>
                  <a:pt x="334" y="591"/>
                </a:lnTo>
                <a:lnTo>
                  <a:pt x="333" y="576"/>
                </a:lnTo>
                <a:lnTo>
                  <a:pt x="333" y="576"/>
                </a:lnTo>
                <a:lnTo>
                  <a:pt x="329" y="552"/>
                </a:lnTo>
                <a:lnTo>
                  <a:pt x="325" y="519"/>
                </a:lnTo>
                <a:lnTo>
                  <a:pt x="322" y="503"/>
                </a:lnTo>
                <a:lnTo>
                  <a:pt x="318" y="488"/>
                </a:lnTo>
                <a:lnTo>
                  <a:pt x="315" y="482"/>
                </a:lnTo>
                <a:lnTo>
                  <a:pt x="313" y="477"/>
                </a:lnTo>
                <a:lnTo>
                  <a:pt x="309" y="474"/>
                </a:lnTo>
                <a:lnTo>
                  <a:pt x="306" y="472"/>
                </a:lnTo>
                <a:lnTo>
                  <a:pt x="306" y="472"/>
                </a:lnTo>
                <a:lnTo>
                  <a:pt x="291" y="468"/>
                </a:lnTo>
                <a:lnTo>
                  <a:pt x="275" y="465"/>
                </a:lnTo>
                <a:lnTo>
                  <a:pt x="237" y="456"/>
                </a:lnTo>
                <a:lnTo>
                  <a:pt x="237" y="456"/>
                </a:lnTo>
                <a:lnTo>
                  <a:pt x="202" y="447"/>
                </a:lnTo>
                <a:lnTo>
                  <a:pt x="155" y="434"/>
                </a:lnTo>
                <a:lnTo>
                  <a:pt x="130" y="429"/>
                </a:lnTo>
                <a:lnTo>
                  <a:pt x="110" y="425"/>
                </a:lnTo>
                <a:lnTo>
                  <a:pt x="94" y="424"/>
                </a:lnTo>
                <a:lnTo>
                  <a:pt x="89" y="424"/>
                </a:lnTo>
                <a:lnTo>
                  <a:pt x="87" y="426"/>
                </a:lnTo>
                <a:lnTo>
                  <a:pt x="87" y="426"/>
                </a:lnTo>
                <a:lnTo>
                  <a:pt x="82" y="435"/>
                </a:lnTo>
                <a:lnTo>
                  <a:pt x="78" y="442"/>
                </a:lnTo>
                <a:lnTo>
                  <a:pt x="78" y="449"/>
                </a:lnTo>
                <a:lnTo>
                  <a:pt x="78" y="453"/>
                </a:lnTo>
                <a:lnTo>
                  <a:pt x="78" y="453"/>
                </a:lnTo>
                <a:lnTo>
                  <a:pt x="83" y="461"/>
                </a:lnTo>
                <a:lnTo>
                  <a:pt x="89" y="468"/>
                </a:lnTo>
                <a:lnTo>
                  <a:pt x="97" y="478"/>
                </a:lnTo>
                <a:lnTo>
                  <a:pt x="97" y="478"/>
                </a:lnTo>
                <a:lnTo>
                  <a:pt x="116" y="532"/>
                </a:lnTo>
                <a:lnTo>
                  <a:pt x="130" y="575"/>
                </a:lnTo>
                <a:lnTo>
                  <a:pt x="136" y="593"/>
                </a:lnTo>
                <a:lnTo>
                  <a:pt x="139" y="606"/>
                </a:lnTo>
                <a:lnTo>
                  <a:pt x="139" y="606"/>
                </a:lnTo>
                <a:lnTo>
                  <a:pt x="140" y="616"/>
                </a:lnTo>
                <a:lnTo>
                  <a:pt x="140" y="625"/>
                </a:lnTo>
                <a:lnTo>
                  <a:pt x="137" y="641"/>
                </a:lnTo>
                <a:lnTo>
                  <a:pt x="136" y="656"/>
                </a:lnTo>
                <a:lnTo>
                  <a:pt x="137" y="661"/>
                </a:lnTo>
                <a:lnTo>
                  <a:pt x="139" y="666"/>
                </a:lnTo>
                <a:lnTo>
                  <a:pt x="139" y="666"/>
                </a:lnTo>
                <a:lnTo>
                  <a:pt x="145" y="672"/>
                </a:lnTo>
                <a:lnTo>
                  <a:pt x="151" y="677"/>
                </a:lnTo>
                <a:lnTo>
                  <a:pt x="155" y="679"/>
                </a:lnTo>
                <a:lnTo>
                  <a:pt x="157" y="682"/>
                </a:lnTo>
                <a:lnTo>
                  <a:pt x="157" y="682"/>
                </a:lnTo>
                <a:lnTo>
                  <a:pt x="158" y="684"/>
                </a:lnTo>
                <a:lnTo>
                  <a:pt x="162" y="690"/>
                </a:lnTo>
                <a:lnTo>
                  <a:pt x="166" y="697"/>
                </a:lnTo>
                <a:lnTo>
                  <a:pt x="167" y="699"/>
                </a:lnTo>
                <a:lnTo>
                  <a:pt x="167" y="702"/>
                </a:lnTo>
                <a:lnTo>
                  <a:pt x="167" y="702"/>
                </a:lnTo>
                <a:lnTo>
                  <a:pt x="167" y="709"/>
                </a:lnTo>
                <a:lnTo>
                  <a:pt x="167" y="719"/>
                </a:lnTo>
                <a:lnTo>
                  <a:pt x="168" y="727"/>
                </a:lnTo>
                <a:lnTo>
                  <a:pt x="170" y="732"/>
                </a:lnTo>
                <a:lnTo>
                  <a:pt x="170" y="732"/>
                </a:lnTo>
                <a:lnTo>
                  <a:pt x="172" y="733"/>
                </a:lnTo>
                <a:lnTo>
                  <a:pt x="172" y="736"/>
                </a:lnTo>
                <a:lnTo>
                  <a:pt x="170" y="742"/>
                </a:lnTo>
                <a:lnTo>
                  <a:pt x="169" y="752"/>
                </a:lnTo>
                <a:lnTo>
                  <a:pt x="169" y="752"/>
                </a:lnTo>
                <a:lnTo>
                  <a:pt x="158" y="757"/>
                </a:lnTo>
                <a:lnTo>
                  <a:pt x="145" y="760"/>
                </a:lnTo>
                <a:lnTo>
                  <a:pt x="126" y="764"/>
                </a:lnTo>
                <a:lnTo>
                  <a:pt x="126" y="764"/>
                </a:lnTo>
                <a:lnTo>
                  <a:pt x="112" y="767"/>
                </a:lnTo>
                <a:lnTo>
                  <a:pt x="102" y="772"/>
                </a:lnTo>
                <a:lnTo>
                  <a:pt x="98" y="775"/>
                </a:lnTo>
                <a:lnTo>
                  <a:pt x="94" y="780"/>
                </a:lnTo>
                <a:lnTo>
                  <a:pt x="94" y="780"/>
                </a:lnTo>
                <a:lnTo>
                  <a:pt x="82" y="795"/>
                </a:lnTo>
                <a:lnTo>
                  <a:pt x="73" y="803"/>
                </a:lnTo>
                <a:lnTo>
                  <a:pt x="65" y="812"/>
                </a:lnTo>
                <a:lnTo>
                  <a:pt x="65" y="812"/>
                </a:lnTo>
                <a:lnTo>
                  <a:pt x="58" y="819"/>
                </a:lnTo>
                <a:lnTo>
                  <a:pt x="53" y="827"/>
                </a:lnTo>
                <a:lnTo>
                  <a:pt x="49" y="834"/>
                </a:lnTo>
                <a:lnTo>
                  <a:pt x="49" y="834"/>
                </a:lnTo>
                <a:lnTo>
                  <a:pt x="38" y="833"/>
                </a:lnTo>
                <a:lnTo>
                  <a:pt x="28" y="834"/>
                </a:lnTo>
                <a:lnTo>
                  <a:pt x="26" y="834"/>
                </a:lnTo>
                <a:lnTo>
                  <a:pt x="23" y="835"/>
                </a:lnTo>
                <a:lnTo>
                  <a:pt x="23" y="835"/>
                </a:lnTo>
                <a:lnTo>
                  <a:pt x="17" y="845"/>
                </a:lnTo>
                <a:lnTo>
                  <a:pt x="8" y="864"/>
                </a:lnTo>
                <a:lnTo>
                  <a:pt x="3" y="873"/>
                </a:lnTo>
                <a:lnTo>
                  <a:pt x="1" y="882"/>
                </a:lnTo>
                <a:lnTo>
                  <a:pt x="0" y="888"/>
                </a:lnTo>
                <a:lnTo>
                  <a:pt x="0" y="891"/>
                </a:lnTo>
                <a:lnTo>
                  <a:pt x="1" y="892"/>
                </a:lnTo>
                <a:lnTo>
                  <a:pt x="1" y="892"/>
                </a:lnTo>
                <a:lnTo>
                  <a:pt x="7" y="893"/>
                </a:lnTo>
                <a:lnTo>
                  <a:pt x="15" y="893"/>
                </a:lnTo>
                <a:lnTo>
                  <a:pt x="21" y="892"/>
                </a:lnTo>
                <a:lnTo>
                  <a:pt x="21" y="892"/>
                </a:lnTo>
                <a:lnTo>
                  <a:pt x="18" y="907"/>
                </a:lnTo>
                <a:lnTo>
                  <a:pt x="17" y="921"/>
                </a:lnTo>
                <a:lnTo>
                  <a:pt x="16" y="942"/>
                </a:lnTo>
                <a:lnTo>
                  <a:pt x="16" y="964"/>
                </a:lnTo>
                <a:lnTo>
                  <a:pt x="18" y="989"/>
                </a:lnTo>
                <a:lnTo>
                  <a:pt x="22" y="1001"/>
                </a:lnTo>
                <a:lnTo>
                  <a:pt x="24" y="1013"/>
                </a:lnTo>
                <a:lnTo>
                  <a:pt x="29" y="1026"/>
                </a:lnTo>
                <a:lnTo>
                  <a:pt x="35" y="1038"/>
                </a:lnTo>
                <a:lnTo>
                  <a:pt x="35" y="1038"/>
                </a:lnTo>
                <a:lnTo>
                  <a:pt x="42" y="1049"/>
                </a:lnTo>
                <a:lnTo>
                  <a:pt x="49" y="1060"/>
                </a:lnTo>
                <a:lnTo>
                  <a:pt x="58" y="1070"/>
                </a:lnTo>
                <a:lnTo>
                  <a:pt x="66" y="1080"/>
                </a:lnTo>
                <a:lnTo>
                  <a:pt x="75" y="1090"/>
                </a:lnTo>
                <a:lnTo>
                  <a:pt x="86" y="1098"/>
                </a:lnTo>
                <a:lnTo>
                  <a:pt x="97" y="1106"/>
                </a:lnTo>
                <a:lnTo>
                  <a:pt x="108" y="1113"/>
                </a:lnTo>
                <a:lnTo>
                  <a:pt x="120" y="1120"/>
                </a:lnTo>
                <a:lnTo>
                  <a:pt x="134" y="1126"/>
                </a:lnTo>
                <a:lnTo>
                  <a:pt x="148" y="1131"/>
                </a:lnTo>
                <a:lnTo>
                  <a:pt x="163" y="1135"/>
                </a:lnTo>
                <a:lnTo>
                  <a:pt x="179" y="1139"/>
                </a:lnTo>
                <a:lnTo>
                  <a:pt x="196" y="1141"/>
                </a:lnTo>
                <a:lnTo>
                  <a:pt x="213" y="1144"/>
                </a:lnTo>
                <a:lnTo>
                  <a:pt x="232" y="1144"/>
                </a:lnTo>
                <a:lnTo>
                  <a:pt x="232" y="1144"/>
                </a:lnTo>
                <a:lnTo>
                  <a:pt x="250" y="1142"/>
                </a:lnTo>
                <a:lnTo>
                  <a:pt x="267" y="1139"/>
                </a:lnTo>
                <a:lnTo>
                  <a:pt x="283" y="1133"/>
                </a:lnTo>
                <a:lnTo>
                  <a:pt x="297" y="1125"/>
                </a:lnTo>
                <a:lnTo>
                  <a:pt x="309" y="1115"/>
                </a:lnTo>
                <a:lnTo>
                  <a:pt x="322" y="1106"/>
                </a:lnTo>
                <a:lnTo>
                  <a:pt x="331" y="1094"/>
                </a:lnTo>
                <a:lnTo>
                  <a:pt x="340" y="1083"/>
                </a:lnTo>
                <a:lnTo>
                  <a:pt x="347" y="1072"/>
                </a:lnTo>
                <a:lnTo>
                  <a:pt x="353" y="1061"/>
                </a:lnTo>
                <a:lnTo>
                  <a:pt x="363" y="1043"/>
                </a:lnTo>
                <a:lnTo>
                  <a:pt x="368" y="1029"/>
                </a:lnTo>
                <a:lnTo>
                  <a:pt x="369" y="1023"/>
                </a:lnTo>
                <a:lnTo>
                  <a:pt x="369" y="1023"/>
                </a:lnTo>
                <a:lnTo>
                  <a:pt x="480" y="1029"/>
                </a:lnTo>
                <a:lnTo>
                  <a:pt x="480" y="1029"/>
                </a:lnTo>
                <a:lnTo>
                  <a:pt x="484" y="1028"/>
                </a:lnTo>
                <a:lnTo>
                  <a:pt x="490" y="1024"/>
                </a:lnTo>
                <a:lnTo>
                  <a:pt x="497" y="1020"/>
                </a:lnTo>
                <a:lnTo>
                  <a:pt x="497" y="1020"/>
                </a:lnTo>
                <a:lnTo>
                  <a:pt x="512" y="1023"/>
                </a:lnTo>
                <a:lnTo>
                  <a:pt x="546" y="1031"/>
                </a:lnTo>
                <a:lnTo>
                  <a:pt x="568" y="1034"/>
                </a:lnTo>
                <a:lnTo>
                  <a:pt x="590" y="1037"/>
                </a:lnTo>
                <a:lnTo>
                  <a:pt x="613" y="1038"/>
                </a:lnTo>
                <a:lnTo>
                  <a:pt x="633" y="1038"/>
                </a:lnTo>
                <a:lnTo>
                  <a:pt x="633" y="1038"/>
                </a:lnTo>
                <a:lnTo>
                  <a:pt x="642" y="1036"/>
                </a:lnTo>
                <a:lnTo>
                  <a:pt x="651" y="1033"/>
                </a:lnTo>
                <a:lnTo>
                  <a:pt x="658" y="1029"/>
                </a:lnTo>
                <a:lnTo>
                  <a:pt x="665" y="1024"/>
                </a:lnTo>
                <a:lnTo>
                  <a:pt x="671" y="1018"/>
                </a:lnTo>
                <a:lnTo>
                  <a:pt x="676" y="1012"/>
                </a:lnTo>
                <a:lnTo>
                  <a:pt x="686" y="999"/>
                </a:lnTo>
                <a:lnTo>
                  <a:pt x="692" y="985"/>
                </a:lnTo>
                <a:lnTo>
                  <a:pt x="697" y="973"/>
                </a:lnTo>
                <a:lnTo>
                  <a:pt x="701" y="962"/>
                </a:lnTo>
                <a:lnTo>
                  <a:pt x="701" y="962"/>
                </a:lnTo>
                <a:lnTo>
                  <a:pt x="755" y="964"/>
                </a:lnTo>
                <a:lnTo>
                  <a:pt x="796" y="966"/>
                </a:lnTo>
                <a:lnTo>
                  <a:pt x="810" y="966"/>
                </a:lnTo>
                <a:lnTo>
                  <a:pt x="819" y="963"/>
                </a:lnTo>
                <a:lnTo>
                  <a:pt x="819" y="963"/>
                </a:lnTo>
                <a:lnTo>
                  <a:pt x="826" y="957"/>
                </a:lnTo>
                <a:lnTo>
                  <a:pt x="841" y="941"/>
                </a:lnTo>
                <a:lnTo>
                  <a:pt x="879" y="897"/>
                </a:lnTo>
                <a:lnTo>
                  <a:pt x="916" y="853"/>
                </a:lnTo>
                <a:lnTo>
                  <a:pt x="928" y="838"/>
                </a:lnTo>
                <a:lnTo>
                  <a:pt x="932" y="832"/>
                </a:lnTo>
                <a:lnTo>
                  <a:pt x="932" y="832"/>
                </a:lnTo>
                <a:lnTo>
                  <a:pt x="932" y="826"/>
                </a:lnTo>
                <a:lnTo>
                  <a:pt x="932" y="819"/>
                </a:lnTo>
                <a:lnTo>
                  <a:pt x="970" y="774"/>
                </a:lnTo>
                <a:lnTo>
                  <a:pt x="996" y="810"/>
                </a:lnTo>
                <a:lnTo>
                  <a:pt x="996" y="810"/>
                </a:lnTo>
                <a:lnTo>
                  <a:pt x="988" y="816"/>
                </a:lnTo>
                <a:lnTo>
                  <a:pt x="972" y="832"/>
                </a:lnTo>
                <a:lnTo>
                  <a:pt x="961" y="843"/>
                </a:lnTo>
                <a:lnTo>
                  <a:pt x="951" y="855"/>
                </a:lnTo>
                <a:lnTo>
                  <a:pt x="942" y="867"/>
                </a:lnTo>
                <a:lnTo>
                  <a:pt x="934" y="882"/>
                </a:lnTo>
                <a:lnTo>
                  <a:pt x="934" y="882"/>
                </a:lnTo>
                <a:lnTo>
                  <a:pt x="927" y="897"/>
                </a:lnTo>
                <a:lnTo>
                  <a:pt x="922" y="912"/>
                </a:lnTo>
                <a:lnTo>
                  <a:pt x="917" y="926"/>
                </a:lnTo>
                <a:lnTo>
                  <a:pt x="913" y="942"/>
                </a:lnTo>
                <a:lnTo>
                  <a:pt x="911" y="957"/>
                </a:lnTo>
                <a:lnTo>
                  <a:pt x="910" y="970"/>
                </a:lnTo>
                <a:lnTo>
                  <a:pt x="910" y="983"/>
                </a:lnTo>
                <a:lnTo>
                  <a:pt x="910" y="994"/>
                </a:lnTo>
                <a:lnTo>
                  <a:pt x="910" y="994"/>
                </a:lnTo>
                <a:lnTo>
                  <a:pt x="913" y="1011"/>
                </a:lnTo>
                <a:lnTo>
                  <a:pt x="917" y="1023"/>
                </a:lnTo>
                <a:lnTo>
                  <a:pt x="921" y="1029"/>
                </a:lnTo>
                <a:lnTo>
                  <a:pt x="922" y="1032"/>
                </a:lnTo>
                <a:lnTo>
                  <a:pt x="928" y="997"/>
                </a:lnTo>
                <a:lnTo>
                  <a:pt x="928" y="997"/>
                </a:lnTo>
                <a:lnTo>
                  <a:pt x="929" y="1005"/>
                </a:lnTo>
                <a:lnTo>
                  <a:pt x="934" y="1023"/>
                </a:lnTo>
                <a:lnTo>
                  <a:pt x="938" y="1036"/>
                </a:lnTo>
                <a:lnTo>
                  <a:pt x="943" y="1049"/>
                </a:lnTo>
                <a:lnTo>
                  <a:pt x="950" y="1064"/>
                </a:lnTo>
                <a:lnTo>
                  <a:pt x="959" y="1079"/>
                </a:lnTo>
                <a:lnTo>
                  <a:pt x="970" y="1093"/>
                </a:lnTo>
                <a:lnTo>
                  <a:pt x="982" y="1108"/>
                </a:lnTo>
                <a:lnTo>
                  <a:pt x="998" y="1121"/>
                </a:lnTo>
                <a:lnTo>
                  <a:pt x="1015" y="1134"/>
                </a:lnTo>
                <a:lnTo>
                  <a:pt x="1025" y="1140"/>
                </a:lnTo>
                <a:lnTo>
                  <a:pt x="1035" y="1145"/>
                </a:lnTo>
                <a:lnTo>
                  <a:pt x="1046" y="1149"/>
                </a:lnTo>
                <a:lnTo>
                  <a:pt x="1058" y="1152"/>
                </a:lnTo>
                <a:lnTo>
                  <a:pt x="1071" y="1156"/>
                </a:lnTo>
                <a:lnTo>
                  <a:pt x="1084" y="1158"/>
                </a:lnTo>
                <a:lnTo>
                  <a:pt x="1099" y="1160"/>
                </a:lnTo>
                <a:lnTo>
                  <a:pt x="1114" y="1160"/>
                </a:lnTo>
                <a:lnTo>
                  <a:pt x="1114" y="1160"/>
                </a:lnTo>
                <a:lnTo>
                  <a:pt x="1128" y="1160"/>
                </a:lnTo>
                <a:lnTo>
                  <a:pt x="1142" y="1157"/>
                </a:lnTo>
                <a:lnTo>
                  <a:pt x="1155" y="1156"/>
                </a:lnTo>
                <a:lnTo>
                  <a:pt x="1169" y="1152"/>
                </a:lnTo>
                <a:lnTo>
                  <a:pt x="1181" y="1149"/>
                </a:lnTo>
                <a:lnTo>
                  <a:pt x="1192" y="1144"/>
                </a:lnTo>
                <a:lnTo>
                  <a:pt x="1202" y="1137"/>
                </a:lnTo>
                <a:lnTo>
                  <a:pt x="1212" y="1131"/>
                </a:lnTo>
                <a:lnTo>
                  <a:pt x="1222" y="1125"/>
                </a:lnTo>
                <a:lnTo>
                  <a:pt x="1230" y="1118"/>
                </a:lnTo>
                <a:lnTo>
                  <a:pt x="1238" y="1110"/>
                </a:lnTo>
                <a:lnTo>
                  <a:pt x="1245" y="1102"/>
                </a:lnTo>
                <a:lnTo>
                  <a:pt x="1258" y="1085"/>
                </a:lnTo>
                <a:lnTo>
                  <a:pt x="1268" y="1065"/>
                </a:lnTo>
                <a:lnTo>
                  <a:pt x="1277" y="1045"/>
                </a:lnTo>
                <a:lnTo>
                  <a:pt x="1282" y="1024"/>
                </a:lnTo>
                <a:lnTo>
                  <a:pt x="1285" y="1005"/>
                </a:lnTo>
                <a:lnTo>
                  <a:pt x="1287" y="984"/>
                </a:lnTo>
                <a:lnTo>
                  <a:pt x="1285" y="964"/>
                </a:lnTo>
                <a:lnTo>
                  <a:pt x="1283" y="946"/>
                </a:lnTo>
                <a:lnTo>
                  <a:pt x="1279" y="929"/>
                </a:lnTo>
                <a:lnTo>
                  <a:pt x="1273" y="914"/>
                </a:lnTo>
                <a:lnTo>
                  <a:pt x="1273" y="914"/>
                </a:lnTo>
                <a:lnTo>
                  <a:pt x="1265" y="900"/>
                </a:lnTo>
                <a:lnTo>
                  <a:pt x="1256" y="887"/>
                </a:lnTo>
                <a:lnTo>
                  <a:pt x="1246" y="876"/>
                </a:lnTo>
                <a:lnTo>
                  <a:pt x="1236" y="865"/>
                </a:lnTo>
                <a:lnTo>
                  <a:pt x="1225" y="855"/>
                </a:lnTo>
                <a:lnTo>
                  <a:pt x="1215" y="845"/>
                </a:lnTo>
                <a:lnTo>
                  <a:pt x="1193" y="830"/>
                </a:lnTo>
                <a:lnTo>
                  <a:pt x="1174" y="818"/>
                </a:lnTo>
                <a:lnTo>
                  <a:pt x="1158" y="811"/>
                </a:lnTo>
                <a:lnTo>
                  <a:pt x="1143" y="803"/>
                </a:lnTo>
                <a:lnTo>
                  <a:pt x="1143" y="803"/>
                </a:lnTo>
                <a:lnTo>
                  <a:pt x="1154" y="800"/>
                </a:lnTo>
                <a:lnTo>
                  <a:pt x="1158" y="797"/>
                </a:lnTo>
                <a:lnTo>
                  <a:pt x="1159" y="795"/>
                </a:lnTo>
                <a:lnTo>
                  <a:pt x="1160" y="794"/>
                </a:lnTo>
                <a:lnTo>
                  <a:pt x="1157" y="792"/>
                </a:lnTo>
                <a:lnTo>
                  <a:pt x="1157" y="792"/>
                </a:lnTo>
                <a:lnTo>
                  <a:pt x="1148" y="790"/>
                </a:lnTo>
                <a:lnTo>
                  <a:pt x="1132" y="790"/>
                </a:lnTo>
                <a:lnTo>
                  <a:pt x="1087" y="789"/>
                </a:lnTo>
                <a:lnTo>
                  <a:pt x="1021" y="787"/>
                </a:lnTo>
                <a:lnTo>
                  <a:pt x="1021" y="787"/>
                </a:lnTo>
                <a:lnTo>
                  <a:pt x="1017" y="784"/>
                </a:lnTo>
                <a:lnTo>
                  <a:pt x="1008" y="776"/>
                </a:lnTo>
                <a:lnTo>
                  <a:pt x="996" y="765"/>
                </a:lnTo>
                <a:lnTo>
                  <a:pt x="996" y="752"/>
                </a:lnTo>
                <a:lnTo>
                  <a:pt x="1002" y="738"/>
                </a:lnTo>
                <a:lnTo>
                  <a:pt x="1012" y="727"/>
                </a:lnTo>
                <a:lnTo>
                  <a:pt x="1014" y="706"/>
                </a:lnTo>
                <a:lnTo>
                  <a:pt x="1014" y="706"/>
                </a:lnTo>
                <a:lnTo>
                  <a:pt x="1003" y="698"/>
                </a:lnTo>
                <a:lnTo>
                  <a:pt x="997" y="693"/>
                </a:lnTo>
                <a:lnTo>
                  <a:pt x="996" y="689"/>
                </a:lnTo>
                <a:lnTo>
                  <a:pt x="996" y="688"/>
                </a:lnTo>
                <a:lnTo>
                  <a:pt x="996" y="688"/>
                </a:lnTo>
                <a:lnTo>
                  <a:pt x="997" y="686"/>
                </a:lnTo>
                <a:lnTo>
                  <a:pt x="997" y="682"/>
                </a:lnTo>
                <a:lnTo>
                  <a:pt x="997" y="675"/>
                </a:lnTo>
                <a:lnTo>
                  <a:pt x="996" y="663"/>
                </a:lnTo>
                <a:lnTo>
                  <a:pt x="996" y="663"/>
                </a:lnTo>
                <a:lnTo>
                  <a:pt x="996" y="661"/>
                </a:lnTo>
                <a:lnTo>
                  <a:pt x="999" y="655"/>
                </a:lnTo>
                <a:lnTo>
                  <a:pt x="1003" y="651"/>
                </a:lnTo>
                <a:lnTo>
                  <a:pt x="1008" y="647"/>
                </a:lnTo>
                <a:lnTo>
                  <a:pt x="1014" y="643"/>
                </a:lnTo>
                <a:lnTo>
                  <a:pt x="1024" y="638"/>
                </a:lnTo>
                <a:lnTo>
                  <a:pt x="1024" y="638"/>
                </a:lnTo>
                <a:lnTo>
                  <a:pt x="1041" y="629"/>
                </a:lnTo>
                <a:lnTo>
                  <a:pt x="1053" y="622"/>
                </a:lnTo>
                <a:lnTo>
                  <a:pt x="1058" y="617"/>
                </a:lnTo>
                <a:lnTo>
                  <a:pt x="1062" y="612"/>
                </a:lnTo>
                <a:lnTo>
                  <a:pt x="1069" y="600"/>
                </a:lnTo>
                <a:lnTo>
                  <a:pt x="1069" y="600"/>
                </a:lnTo>
                <a:lnTo>
                  <a:pt x="1073" y="593"/>
                </a:lnTo>
                <a:lnTo>
                  <a:pt x="1075" y="585"/>
                </a:lnTo>
                <a:lnTo>
                  <a:pt x="1077" y="576"/>
                </a:lnTo>
                <a:lnTo>
                  <a:pt x="1078" y="566"/>
                </a:lnTo>
                <a:lnTo>
                  <a:pt x="1079" y="544"/>
                </a:lnTo>
                <a:lnTo>
                  <a:pt x="1078" y="519"/>
                </a:lnTo>
                <a:lnTo>
                  <a:pt x="1078" y="519"/>
                </a:lnTo>
                <a:lnTo>
                  <a:pt x="1073" y="485"/>
                </a:lnTo>
                <a:lnTo>
                  <a:pt x="1066" y="451"/>
                </a:lnTo>
                <a:lnTo>
                  <a:pt x="1058" y="423"/>
                </a:lnTo>
                <a:lnTo>
                  <a:pt x="1055" y="414"/>
                </a:lnTo>
                <a:lnTo>
                  <a:pt x="1051" y="410"/>
                </a:lnTo>
                <a:lnTo>
                  <a:pt x="1051" y="410"/>
                </a:lnTo>
                <a:lnTo>
                  <a:pt x="1048" y="409"/>
                </a:lnTo>
                <a:lnTo>
                  <a:pt x="1044" y="409"/>
                </a:lnTo>
                <a:lnTo>
                  <a:pt x="1035" y="412"/>
                </a:lnTo>
                <a:lnTo>
                  <a:pt x="1026" y="413"/>
                </a:lnTo>
                <a:lnTo>
                  <a:pt x="1021" y="414"/>
                </a:lnTo>
                <a:lnTo>
                  <a:pt x="1021" y="414"/>
                </a:lnTo>
                <a:lnTo>
                  <a:pt x="1019" y="414"/>
                </a:lnTo>
                <a:lnTo>
                  <a:pt x="1015" y="414"/>
                </a:lnTo>
                <a:lnTo>
                  <a:pt x="1009" y="417"/>
                </a:lnTo>
                <a:lnTo>
                  <a:pt x="1009" y="417"/>
                </a:lnTo>
                <a:lnTo>
                  <a:pt x="1012" y="415"/>
                </a:lnTo>
                <a:lnTo>
                  <a:pt x="1013" y="413"/>
                </a:lnTo>
                <a:lnTo>
                  <a:pt x="1014" y="410"/>
                </a:lnTo>
                <a:lnTo>
                  <a:pt x="1014" y="408"/>
                </a:lnTo>
                <a:lnTo>
                  <a:pt x="1013" y="403"/>
                </a:lnTo>
                <a:lnTo>
                  <a:pt x="1009" y="397"/>
                </a:lnTo>
                <a:lnTo>
                  <a:pt x="1003" y="390"/>
                </a:lnTo>
                <a:lnTo>
                  <a:pt x="1003" y="390"/>
                </a:lnTo>
                <a:lnTo>
                  <a:pt x="996" y="382"/>
                </a:lnTo>
                <a:lnTo>
                  <a:pt x="988" y="377"/>
                </a:lnTo>
                <a:lnTo>
                  <a:pt x="975" y="369"/>
                </a:lnTo>
                <a:lnTo>
                  <a:pt x="965" y="364"/>
                </a:lnTo>
                <a:lnTo>
                  <a:pt x="961" y="363"/>
                </a:lnTo>
                <a:lnTo>
                  <a:pt x="961" y="363"/>
                </a:lnTo>
                <a:lnTo>
                  <a:pt x="940" y="358"/>
                </a:lnTo>
                <a:lnTo>
                  <a:pt x="924" y="356"/>
                </a:lnTo>
                <a:lnTo>
                  <a:pt x="917" y="356"/>
                </a:lnTo>
                <a:lnTo>
                  <a:pt x="912" y="358"/>
                </a:lnTo>
                <a:lnTo>
                  <a:pt x="912" y="358"/>
                </a:lnTo>
                <a:lnTo>
                  <a:pt x="901" y="364"/>
                </a:lnTo>
                <a:lnTo>
                  <a:pt x="899" y="365"/>
                </a:lnTo>
                <a:lnTo>
                  <a:pt x="896" y="368"/>
                </a:lnTo>
                <a:lnTo>
                  <a:pt x="896" y="368"/>
                </a:lnTo>
                <a:lnTo>
                  <a:pt x="891" y="376"/>
                </a:lnTo>
                <a:lnTo>
                  <a:pt x="888" y="382"/>
                </a:lnTo>
                <a:lnTo>
                  <a:pt x="888" y="406"/>
                </a:lnTo>
                <a:lnTo>
                  <a:pt x="865" y="406"/>
                </a:lnTo>
                <a:lnTo>
                  <a:pt x="838" y="406"/>
                </a:lnTo>
                <a:lnTo>
                  <a:pt x="830" y="418"/>
                </a:lnTo>
                <a:lnTo>
                  <a:pt x="788" y="418"/>
                </a:lnTo>
                <a:lnTo>
                  <a:pt x="788" y="418"/>
                </a:lnTo>
                <a:lnTo>
                  <a:pt x="738" y="398"/>
                </a:lnTo>
                <a:lnTo>
                  <a:pt x="702" y="383"/>
                </a:lnTo>
                <a:lnTo>
                  <a:pt x="690" y="379"/>
                </a:lnTo>
                <a:lnTo>
                  <a:pt x="683" y="374"/>
                </a:lnTo>
                <a:lnTo>
                  <a:pt x="683" y="374"/>
                </a:lnTo>
                <a:lnTo>
                  <a:pt x="678" y="371"/>
                </a:lnTo>
                <a:lnTo>
                  <a:pt x="670" y="368"/>
                </a:lnTo>
                <a:lnTo>
                  <a:pt x="649" y="359"/>
                </a:lnTo>
                <a:lnTo>
                  <a:pt x="624" y="350"/>
                </a:lnTo>
                <a:lnTo>
                  <a:pt x="624" y="350"/>
                </a:lnTo>
                <a:lnTo>
                  <a:pt x="589" y="274"/>
                </a:lnTo>
                <a:lnTo>
                  <a:pt x="589" y="274"/>
                </a:lnTo>
                <a:lnTo>
                  <a:pt x="576" y="245"/>
                </a:lnTo>
                <a:lnTo>
                  <a:pt x="560" y="216"/>
                </a:lnTo>
                <a:lnTo>
                  <a:pt x="560" y="216"/>
                </a:lnTo>
                <a:lnTo>
                  <a:pt x="561" y="207"/>
                </a:lnTo>
                <a:lnTo>
                  <a:pt x="562" y="198"/>
                </a:lnTo>
                <a:lnTo>
                  <a:pt x="563" y="191"/>
                </a:lnTo>
                <a:lnTo>
                  <a:pt x="563" y="191"/>
                </a:lnTo>
                <a:lnTo>
                  <a:pt x="563" y="187"/>
                </a:lnTo>
                <a:lnTo>
                  <a:pt x="566" y="185"/>
                </a:lnTo>
                <a:lnTo>
                  <a:pt x="570" y="182"/>
                </a:lnTo>
                <a:lnTo>
                  <a:pt x="579" y="178"/>
                </a:lnTo>
                <a:lnTo>
                  <a:pt x="579" y="178"/>
                </a:lnTo>
                <a:lnTo>
                  <a:pt x="583" y="177"/>
                </a:lnTo>
                <a:lnTo>
                  <a:pt x="590" y="176"/>
                </a:lnTo>
                <a:lnTo>
                  <a:pt x="594" y="174"/>
                </a:lnTo>
                <a:lnTo>
                  <a:pt x="598" y="171"/>
                </a:lnTo>
                <a:lnTo>
                  <a:pt x="600" y="169"/>
                </a:lnTo>
                <a:lnTo>
                  <a:pt x="601" y="164"/>
                </a:lnTo>
                <a:lnTo>
                  <a:pt x="601" y="164"/>
                </a:lnTo>
                <a:lnTo>
                  <a:pt x="603" y="153"/>
                </a:lnTo>
                <a:lnTo>
                  <a:pt x="603" y="138"/>
                </a:lnTo>
                <a:lnTo>
                  <a:pt x="603" y="126"/>
                </a:lnTo>
                <a:lnTo>
                  <a:pt x="601" y="118"/>
                </a:lnTo>
                <a:lnTo>
                  <a:pt x="601" y="118"/>
                </a:lnTo>
                <a:lnTo>
                  <a:pt x="598" y="107"/>
                </a:lnTo>
                <a:lnTo>
                  <a:pt x="597" y="99"/>
                </a:lnTo>
                <a:lnTo>
                  <a:pt x="597" y="99"/>
                </a:lnTo>
                <a:lnTo>
                  <a:pt x="598" y="95"/>
                </a:lnTo>
                <a:lnTo>
                  <a:pt x="599" y="90"/>
                </a:lnTo>
                <a:lnTo>
                  <a:pt x="599" y="90"/>
                </a:lnTo>
                <a:lnTo>
                  <a:pt x="600" y="89"/>
                </a:lnTo>
                <a:lnTo>
                  <a:pt x="601" y="86"/>
                </a:lnTo>
                <a:lnTo>
                  <a:pt x="601" y="85"/>
                </a:lnTo>
                <a:lnTo>
                  <a:pt x="599" y="84"/>
                </a:lnTo>
                <a:lnTo>
                  <a:pt x="599" y="84"/>
                </a:lnTo>
                <a:lnTo>
                  <a:pt x="588" y="81"/>
                </a:lnTo>
                <a:lnTo>
                  <a:pt x="582" y="79"/>
                </a:lnTo>
                <a:lnTo>
                  <a:pt x="579" y="78"/>
                </a:lnTo>
                <a:lnTo>
                  <a:pt x="579" y="78"/>
                </a:lnTo>
                <a:lnTo>
                  <a:pt x="578" y="73"/>
                </a:lnTo>
                <a:lnTo>
                  <a:pt x="576" y="63"/>
                </a:lnTo>
                <a:lnTo>
                  <a:pt x="573" y="45"/>
                </a:lnTo>
                <a:lnTo>
                  <a:pt x="573" y="45"/>
                </a:lnTo>
                <a:lnTo>
                  <a:pt x="572" y="40"/>
                </a:lnTo>
                <a:lnTo>
                  <a:pt x="570" y="35"/>
                </a:lnTo>
                <a:lnTo>
                  <a:pt x="567" y="32"/>
                </a:lnTo>
                <a:lnTo>
                  <a:pt x="549" y="0"/>
                </a:lnTo>
                <a:close/>
                <a:moveTo>
                  <a:pt x="384" y="978"/>
                </a:moveTo>
                <a:lnTo>
                  <a:pt x="384" y="978"/>
                </a:lnTo>
                <a:lnTo>
                  <a:pt x="401" y="975"/>
                </a:lnTo>
                <a:lnTo>
                  <a:pt x="401" y="975"/>
                </a:lnTo>
                <a:lnTo>
                  <a:pt x="405" y="974"/>
                </a:lnTo>
                <a:lnTo>
                  <a:pt x="406" y="973"/>
                </a:lnTo>
                <a:lnTo>
                  <a:pt x="407" y="969"/>
                </a:lnTo>
                <a:lnTo>
                  <a:pt x="407" y="969"/>
                </a:lnTo>
                <a:lnTo>
                  <a:pt x="411" y="969"/>
                </a:lnTo>
                <a:lnTo>
                  <a:pt x="427" y="968"/>
                </a:lnTo>
                <a:lnTo>
                  <a:pt x="427" y="968"/>
                </a:lnTo>
                <a:lnTo>
                  <a:pt x="437" y="967"/>
                </a:lnTo>
                <a:lnTo>
                  <a:pt x="441" y="964"/>
                </a:lnTo>
                <a:lnTo>
                  <a:pt x="443" y="961"/>
                </a:lnTo>
                <a:lnTo>
                  <a:pt x="446" y="958"/>
                </a:lnTo>
                <a:lnTo>
                  <a:pt x="446" y="958"/>
                </a:lnTo>
                <a:lnTo>
                  <a:pt x="449" y="952"/>
                </a:lnTo>
                <a:lnTo>
                  <a:pt x="449" y="950"/>
                </a:lnTo>
                <a:lnTo>
                  <a:pt x="493" y="950"/>
                </a:lnTo>
                <a:lnTo>
                  <a:pt x="493" y="950"/>
                </a:lnTo>
                <a:lnTo>
                  <a:pt x="495" y="950"/>
                </a:lnTo>
                <a:lnTo>
                  <a:pt x="497" y="951"/>
                </a:lnTo>
                <a:lnTo>
                  <a:pt x="498" y="956"/>
                </a:lnTo>
                <a:lnTo>
                  <a:pt x="501" y="961"/>
                </a:lnTo>
                <a:lnTo>
                  <a:pt x="503" y="966"/>
                </a:lnTo>
                <a:lnTo>
                  <a:pt x="503" y="966"/>
                </a:lnTo>
                <a:lnTo>
                  <a:pt x="504" y="970"/>
                </a:lnTo>
                <a:lnTo>
                  <a:pt x="504" y="975"/>
                </a:lnTo>
                <a:lnTo>
                  <a:pt x="502" y="984"/>
                </a:lnTo>
                <a:lnTo>
                  <a:pt x="502" y="984"/>
                </a:lnTo>
                <a:lnTo>
                  <a:pt x="501" y="985"/>
                </a:lnTo>
                <a:lnTo>
                  <a:pt x="498" y="988"/>
                </a:lnTo>
                <a:lnTo>
                  <a:pt x="492" y="991"/>
                </a:lnTo>
                <a:lnTo>
                  <a:pt x="485" y="995"/>
                </a:lnTo>
                <a:lnTo>
                  <a:pt x="480" y="996"/>
                </a:lnTo>
                <a:lnTo>
                  <a:pt x="480" y="996"/>
                </a:lnTo>
                <a:lnTo>
                  <a:pt x="473" y="997"/>
                </a:lnTo>
                <a:lnTo>
                  <a:pt x="465" y="1000"/>
                </a:lnTo>
                <a:lnTo>
                  <a:pt x="465" y="1000"/>
                </a:lnTo>
                <a:lnTo>
                  <a:pt x="458" y="1004"/>
                </a:lnTo>
                <a:lnTo>
                  <a:pt x="382" y="1004"/>
                </a:lnTo>
                <a:lnTo>
                  <a:pt x="384" y="978"/>
                </a:lnTo>
                <a:close/>
                <a:moveTo>
                  <a:pt x="382" y="808"/>
                </a:moveTo>
                <a:lnTo>
                  <a:pt x="401" y="808"/>
                </a:lnTo>
                <a:lnTo>
                  <a:pt x="430" y="886"/>
                </a:lnTo>
                <a:lnTo>
                  <a:pt x="410" y="894"/>
                </a:lnTo>
                <a:lnTo>
                  <a:pt x="380" y="894"/>
                </a:lnTo>
                <a:lnTo>
                  <a:pt x="382" y="808"/>
                </a:lnTo>
                <a:close/>
                <a:moveTo>
                  <a:pt x="417" y="810"/>
                </a:moveTo>
                <a:lnTo>
                  <a:pt x="468" y="802"/>
                </a:lnTo>
                <a:lnTo>
                  <a:pt x="477" y="808"/>
                </a:lnTo>
                <a:lnTo>
                  <a:pt x="502" y="873"/>
                </a:lnTo>
                <a:lnTo>
                  <a:pt x="446" y="882"/>
                </a:lnTo>
                <a:lnTo>
                  <a:pt x="417" y="810"/>
                </a:lnTo>
                <a:close/>
                <a:moveTo>
                  <a:pt x="944" y="660"/>
                </a:moveTo>
                <a:lnTo>
                  <a:pt x="945" y="698"/>
                </a:lnTo>
                <a:lnTo>
                  <a:pt x="928" y="704"/>
                </a:lnTo>
                <a:lnTo>
                  <a:pt x="924" y="730"/>
                </a:lnTo>
                <a:lnTo>
                  <a:pt x="934" y="738"/>
                </a:lnTo>
                <a:lnTo>
                  <a:pt x="934" y="738"/>
                </a:lnTo>
                <a:lnTo>
                  <a:pt x="935" y="745"/>
                </a:lnTo>
                <a:lnTo>
                  <a:pt x="937" y="749"/>
                </a:lnTo>
                <a:lnTo>
                  <a:pt x="937" y="752"/>
                </a:lnTo>
                <a:lnTo>
                  <a:pt x="935" y="754"/>
                </a:lnTo>
                <a:lnTo>
                  <a:pt x="935" y="754"/>
                </a:lnTo>
                <a:lnTo>
                  <a:pt x="877" y="830"/>
                </a:lnTo>
                <a:lnTo>
                  <a:pt x="835" y="882"/>
                </a:lnTo>
                <a:lnTo>
                  <a:pt x="820" y="899"/>
                </a:lnTo>
                <a:lnTo>
                  <a:pt x="813" y="908"/>
                </a:lnTo>
                <a:lnTo>
                  <a:pt x="813" y="908"/>
                </a:lnTo>
                <a:lnTo>
                  <a:pt x="808" y="912"/>
                </a:lnTo>
                <a:lnTo>
                  <a:pt x="804" y="915"/>
                </a:lnTo>
                <a:lnTo>
                  <a:pt x="803" y="916"/>
                </a:lnTo>
                <a:lnTo>
                  <a:pt x="799" y="916"/>
                </a:lnTo>
                <a:lnTo>
                  <a:pt x="787" y="918"/>
                </a:lnTo>
                <a:lnTo>
                  <a:pt x="787" y="918"/>
                </a:lnTo>
                <a:lnTo>
                  <a:pt x="686" y="915"/>
                </a:lnTo>
                <a:lnTo>
                  <a:pt x="686" y="915"/>
                </a:lnTo>
                <a:lnTo>
                  <a:pt x="683" y="914"/>
                </a:lnTo>
                <a:lnTo>
                  <a:pt x="675" y="908"/>
                </a:lnTo>
                <a:lnTo>
                  <a:pt x="670" y="904"/>
                </a:lnTo>
                <a:lnTo>
                  <a:pt x="667" y="900"/>
                </a:lnTo>
                <a:lnTo>
                  <a:pt x="665" y="897"/>
                </a:lnTo>
                <a:lnTo>
                  <a:pt x="665" y="894"/>
                </a:lnTo>
                <a:lnTo>
                  <a:pt x="665" y="894"/>
                </a:lnTo>
                <a:lnTo>
                  <a:pt x="671" y="882"/>
                </a:lnTo>
                <a:lnTo>
                  <a:pt x="683" y="865"/>
                </a:lnTo>
                <a:lnTo>
                  <a:pt x="698" y="842"/>
                </a:lnTo>
                <a:lnTo>
                  <a:pt x="698" y="842"/>
                </a:lnTo>
                <a:lnTo>
                  <a:pt x="702" y="842"/>
                </a:lnTo>
                <a:lnTo>
                  <a:pt x="710" y="839"/>
                </a:lnTo>
                <a:lnTo>
                  <a:pt x="717" y="835"/>
                </a:lnTo>
                <a:lnTo>
                  <a:pt x="721" y="833"/>
                </a:lnTo>
                <a:lnTo>
                  <a:pt x="723" y="829"/>
                </a:lnTo>
                <a:lnTo>
                  <a:pt x="723" y="829"/>
                </a:lnTo>
                <a:lnTo>
                  <a:pt x="724" y="822"/>
                </a:lnTo>
                <a:lnTo>
                  <a:pt x="726" y="815"/>
                </a:lnTo>
                <a:lnTo>
                  <a:pt x="727" y="807"/>
                </a:lnTo>
                <a:lnTo>
                  <a:pt x="729" y="797"/>
                </a:lnTo>
                <a:lnTo>
                  <a:pt x="729" y="797"/>
                </a:lnTo>
                <a:lnTo>
                  <a:pt x="733" y="787"/>
                </a:lnTo>
                <a:lnTo>
                  <a:pt x="739" y="775"/>
                </a:lnTo>
                <a:lnTo>
                  <a:pt x="745" y="762"/>
                </a:lnTo>
                <a:lnTo>
                  <a:pt x="750" y="748"/>
                </a:lnTo>
                <a:lnTo>
                  <a:pt x="750" y="748"/>
                </a:lnTo>
                <a:lnTo>
                  <a:pt x="757" y="721"/>
                </a:lnTo>
                <a:lnTo>
                  <a:pt x="761" y="709"/>
                </a:lnTo>
                <a:lnTo>
                  <a:pt x="762" y="700"/>
                </a:lnTo>
                <a:lnTo>
                  <a:pt x="762" y="700"/>
                </a:lnTo>
                <a:lnTo>
                  <a:pt x="762" y="690"/>
                </a:lnTo>
                <a:lnTo>
                  <a:pt x="759" y="681"/>
                </a:lnTo>
                <a:lnTo>
                  <a:pt x="755" y="666"/>
                </a:lnTo>
                <a:lnTo>
                  <a:pt x="755" y="666"/>
                </a:lnTo>
                <a:lnTo>
                  <a:pt x="740" y="625"/>
                </a:lnTo>
                <a:lnTo>
                  <a:pt x="740" y="625"/>
                </a:lnTo>
                <a:lnTo>
                  <a:pt x="739" y="619"/>
                </a:lnTo>
                <a:lnTo>
                  <a:pt x="739" y="613"/>
                </a:lnTo>
                <a:lnTo>
                  <a:pt x="739" y="605"/>
                </a:lnTo>
                <a:lnTo>
                  <a:pt x="739" y="605"/>
                </a:lnTo>
                <a:lnTo>
                  <a:pt x="741" y="589"/>
                </a:lnTo>
                <a:lnTo>
                  <a:pt x="743" y="578"/>
                </a:lnTo>
                <a:lnTo>
                  <a:pt x="743" y="571"/>
                </a:lnTo>
                <a:lnTo>
                  <a:pt x="743" y="571"/>
                </a:lnTo>
                <a:lnTo>
                  <a:pt x="738" y="568"/>
                </a:lnTo>
                <a:lnTo>
                  <a:pt x="727" y="559"/>
                </a:lnTo>
                <a:lnTo>
                  <a:pt x="716" y="552"/>
                </a:lnTo>
                <a:lnTo>
                  <a:pt x="711" y="548"/>
                </a:lnTo>
                <a:lnTo>
                  <a:pt x="711" y="548"/>
                </a:lnTo>
                <a:lnTo>
                  <a:pt x="710" y="546"/>
                </a:lnTo>
                <a:lnTo>
                  <a:pt x="708" y="544"/>
                </a:lnTo>
                <a:lnTo>
                  <a:pt x="705" y="542"/>
                </a:lnTo>
                <a:lnTo>
                  <a:pt x="697" y="539"/>
                </a:lnTo>
                <a:lnTo>
                  <a:pt x="697" y="539"/>
                </a:lnTo>
                <a:lnTo>
                  <a:pt x="668" y="539"/>
                </a:lnTo>
                <a:lnTo>
                  <a:pt x="615" y="539"/>
                </a:lnTo>
                <a:lnTo>
                  <a:pt x="563" y="538"/>
                </a:lnTo>
                <a:lnTo>
                  <a:pt x="546" y="536"/>
                </a:lnTo>
                <a:lnTo>
                  <a:pt x="541" y="536"/>
                </a:lnTo>
                <a:lnTo>
                  <a:pt x="539" y="535"/>
                </a:lnTo>
                <a:lnTo>
                  <a:pt x="539" y="535"/>
                </a:lnTo>
                <a:lnTo>
                  <a:pt x="535" y="520"/>
                </a:lnTo>
                <a:lnTo>
                  <a:pt x="529" y="496"/>
                </a:lnTo>
                <a:lnTo>
                  <a:pt x="522" y="465"/>
                </a:lnTo>
                <a:lnTo>
                  <a:pt x="522" y="465"/>
                </a:lnTo>
                <a:lnTo>
                  <a:pt x="522" y="458"/>
                </a:lnTo>
                <a:lnTo>
                  <a:pt x="523" y="452"/>
                </a:lnTo>
                <a:lnTo>
                  <a:pt x="525" y="446"/>
                </a:lnTo>
                <a:lnTo>
                  <a:pt x="525" y="446"/>
                </a:lnTo>
                <a:lnTo>
                  <a:pt x="535" y="433"/>
                </a:lnTo>
                <a:lnTo>
                  <a:pt x="544" y="420"/>
                </a:lnTo>
                <a:lnTo>
                  <a:pt x="557" y="392"/>
                </a:lnTo>
                <a:lnTo>
                  <a:pt x="565" y="380"/>
                </a:lnTo>
                <a:lnTo>
                  <a:pt x="565" y="380"/>
                </a:lnTo>
                <a:lnTo>
                  <a:pt x="592" y="396"/>
                </a:lnTo>
                <a:lnTo>
                  <a:pt x="624" y="414"/>
                </a:lnTo>
                <a:lnTo>
                  <a:pt x="624" y="414"/>
                </a:lnTo>
                <a:lnTo>
                  <a:pt x="631" y="419"/>
                </a:lnTo>
                <a:lnTo>
                  <a:pt x="643" y="425"/>
                </a:lnTo>
                <a:lnTo>
                  <a:pt x="656" y="431"/>
                </a:lnTo>
                <a:lnTo>
                  <a:pt x="665" y="434"/>
                </a:lnTo>
                <a:lnTo>
                  <a:pt x="665" y="434"/>
                </a:lnTo>
                <a:lnTo>
                  <a:pt x="718" y="441"/>
                </a:lnTo>
                <a:lnTo>
                  <a:pt x="765" y="449"/>
                </a:lnTo>
                <a:lnTo>
                  <a:pt x="765" y="449"/>
                </a:lnTo>
                <a:lnTo>
                  <a:pt x="772" y="457"/>
                </a:lnTo>
                <a:lnTo>
                  <a:pt x="777" y="465"/>
                </a:lnTo>
                <a:lnTo>
                  <a:pt x="778" y="468"/>
                </a:lnTo>
                <a:lnTo>
                  <a:pt x="778" y="469"/>
                </a:lnTo>
                <a:lnTo>
                  <a:pt x="778" y="469"/>
                </a:lnTo>
                <a:lnTo>
                  <a:pt x="777" y="474"/>
                </a:lnTo>
                <a:lnTo>
                  <a:pt x="777" y="480"/>
                </a:lnTo>
                <a:lnTo>
                  <a:pt x="778" y="498"/>
                </a:lnTo>
                <a:lnTo>
                  <a:pt x="778" y="498"/>
                </a:lnTo>
                <a:lnTo>
                  <a:pt x="778" y="508"/>
                </a:lnTo>
                <a:lnTo>
                  <a:pt x="778" y="516"/>
                </a:lnTo>
                <a:lnTo>
                  <a:pt x="780" y="525"/>
                </a:lnTo>
                <a:lnTo>
                  <a:pt x="782" y="528"/>
                </a:lnTo>
                <a:lnTo>
                  <a:pt x="784" y="532"/>
                </a:lnTo>
                <a:lnTo>
                  <a:pt x="784" y="532"/>
                </a:lnTo>
                <a:lnTo>
                  <a:pt x="793" y="542"/>
                </a:lnTo>
                <a:lnTo>
                  <a:pt x="805" y="553"/>
                </a:lnTo>
                <a:lnTo>
                  <a:pt x="815" y="563"/>
                </a:lnTo>
                <a:lnTo>
                  <a:pt x="819" y="566"/>
                </a:lnTo>
                <a:lnTo>
                  <a:pt x="820" y="570"/>
                </a:lnTo>
                <a:lnTo>
                  <a:pt x="820" y="570"/>
                </a:lnTo>
                <a:lnTo>
                  <a:pt x="820" y="578"/>
                </a:lnTo>
                <a:lnTo>
                  <a:pt x="820" y="589"/>
                </a:lnTo>
                <a:lnTo>
                  <a:pt x="819" y="609"/>
                </a:lnTo>
                <a:lnTo>
                  <a:pt x="819" y="609"/>
                </a:lnTo>
                <a:lnTo>
                  <a:pt x="818" y="617"/>
                </a:lnTo>
                <a:lnTo>
                  <a:pt x="819" y="623"/>
                </a:lnTo>
                <a:lnTo>
                  <a:pt x="820" y="629"/>
                </a:lnTo>
                <a:lnTo>
                  <a:pt x="824" y="638"/>
                </a:lnTo>
                <a:lnTo>
                  <a:pt x="824" y="638"/>
                </a:lnTo>
                <a:lnTo>
                  <a:pt x="831" y="649"/>
                </a:lnTo>
                <a:lnTo>
                  <a:pt x="840" y="657"/>
                </a:lnTo>
                <a:lnTo>
                  <a:pt x="847" y="665"/>
                </a:lnTo>
                <a:lnTo>
                  <a:pt x="852" y="668"/>
                </a:lnTo>
                <a:lnTo>
                  <a:pt x="852" y="668"/>
                </a:lnTo>
                <a:lnTo>
                  <a:pt x="864" y="673"/>
                </a:lnTo>
                <a:lnTo>
                  <a:pt x="864" y="673"/>
                </a:lnTo>
                <a:lnTo>
                  <a:pt x="868" y="673"/>
                </a:lnTo>
                <a:lnTo>
                  <a:pt x="878" y="672"/>
                </a:lnTo>
                <a:lnTo>
                  <a:pt x="905" y="667"/>
                </a:lnTo>
                <a:lnTo>
                  <a:pt x="944" y="660"/>
                </a:lnTo>
                <a:lnTo>
                  <a:pt x="944" y="660"/>
                </a:lnTo>
                <a:close/>
                <a:moveTo>
                  <a:pt x="151" y="864"/>
                </a:moveTo>
                <a:lnTo>
                  <a:pt x="169" y="914"/>
                </a:lnTo>
                <a:lnTo>
                  <a:pt x="121" y="898"/>
                </a:lnTo>
                <a:lnTo>
                  <a:pt x="121" y="898"/>
                </a:lnTo>
                <a:lnTo>
                  <a:pt x="123" y="892"/>
                </a:lnTo>
                <a:lnTo>
                  <a:pt x="125" y="887"/>
                </a:lnTo>
                <a:lnTo>
                  <a:pt x="131" y="880"/>
                </a:lnTo>
                <a:lnTo>
                  <a:pt x="131" y="880"/>
                </a:lnTo>
                <a:lnTo>
                  <a:pt x="137" y="873"/>
                </a:lnTo>
                <a:lnTo>
                  <a:pt x="145" y="869"/>
                </a:lnTo>
                <a:lnTo>
                  <a:pt x="151" y="864"/>
                </a:lnTo>
                <a:lnTo>
                  <a:pt x="151" y="864"/>
                </a:lnTo>
                <a:close/>
                <a:moveTo>
                  <a:pt x="64" y="915"/>
                </a:moveTo>
                <a:lnTo>
                  <a:pt x="137" y="934"/>
                </a:lnTo>
                <a:lnTo>
                  <a:pt x="148" y="942"/>
                </a:lnTo>
                <a:lnTo>
                  <a:pt x="141" y="950"/>
                </a:lnTo>
                <a:lnTo>
                  <a:pt x="158" y="975"/>
                </a:lnTo>
                <a:lnTo>
                  <a:pt x="158" y="975"/>
                </a:lnTo>
                <a:lnTo>
                  <a:pt x="136" y="990"/>
                </a:lnTo>
                <a:lnTo>
                  <a:pt x="119" y="1001"/>
                </a:lnTo>
                <a:lnTo>
                  <a:pt x="109" y="1007"/>
                </a:lnTo>
                <a:lnTo>
                  <a:pt x="109" y="1007"/>
                </a:lnTo>
                <a:lnTo>
                  <a:pt x="105" y="1010"/>
                </a:lnTo>
                <a:lnTo>
                  <a:pt x="104" y="1010"/>
                </a:lnTo>
                <a:lnTo>
                  <a:pt x="102" y="1009"/>
                </a:lnTo>
                <a:lnTo>
                  <a:pt x="100" y="1007"/>
                </a:lnTo>
                <a:lnTo>
                  <a:pt x="100" y="1007"/>
                </a:lnTo>
                <a:lnTo>
                  <a:pt x="87" y="1013"/>
                </a:lnTo>
                <a:lnTo>
                  <a:pt x="75" y="1020"/>
                </a:lnTo>
                <a:lnTo>
                  <a:pt x="75" y="1020"/>
                </a:lnTo>
                <a:lnTo>
                  <a:pt x="73" y="1016"/>
                </a:lnTo>
                <a:lnTo>
                  <a:pt x="69" y="1007"/>
                </a:lnTo>
                <a:lnTo>
                  <a:pt x="64" y="990"/>
                </a:lnTo>
                <a:lnTo>
                  <a:pt x="61" y="980"/>
                </a:lnTo>
                <a:lnTo>
                  <a:pt x="59" y="968"/>
                </a:lnTo>
                <a:lnTo>
                  <a:pt x="59" y="968"/>
                </a:lnTo>
                <a:lnTo>
                  <a:pt x="58" y="956"/>
                </a:lnTo>
                <a:lnTo>
                  <a:pt x="58" y="945"/>
                </a:lnTo>
                <a:lnTo>
                  <a:pt x="60" y="929"/>
                </a:lnTo>
                <a:lnTo>
                  <a:pt x="62" y="919"/>
                </a:lnTo>
                <a:lnTo>
                  <a:pt x="64" y="915"/>
                </a:lnTo>
                <a:lnTo>
                  <a:pt x="64" y="915"/>
                </a:lnTo>
                <a:close/>
                <a:moveTo>
                  <a:pt x="174" y="996"/>
                </a:moveTo>
                <a:lnTo>
                  <a:pt x="174" y="996"/>
                </a:lnTo>
                <a:lnTo>
                  <a:pt x="178" y="999"/>
                </a:lnTo>
                <a:lnTo>
                  <a:pt x="182" y="1005"/>
                </a:lnTo>
                <a:lnTo>
                  <a:pt x="186" y="1013"/>
                </a:lnTo>
                <a:lnTo>
                  <a:pt x="186" y="1013"/>
                </a:lnTo>
                <a:lnTo>
                  <a:pt x="207" y="1012"/>
                </a:lnTo>
                <a:lnTo>
                  <a:pt x="238" y="1012"/>
                </a:lnTo>
                <a:lnTo>
                  <a:pt x="238" y="1012"/>
                </a:lnTo>
                <a:lnTo>
                  <a:pt x="261" y="1013"/>
                </a:lnTo>
                <a:lnTo>
                  <a:pt x="279" y="1016"/>
                </a:lnTo>
                <a:lnTo>
                  <a:pt x="279" y="1016"/>
                </a:lnTo>
                <a:lnTo>
                  <a:pt x="299" y="1016"/>
                </a:lnTo>
                <a:lnTo>
                  <a:pt x="317" y="1016"/>
                </a:lnTo>
                <a:lnTo>
                  <a:pt x="326" y="1023"/>
                </a:lnTo>
                <a:lnTo>
                  <a:pt x="326" y="1023"/>
                </a:lnTo>
                <a:lnTo>
                  <a:pt x="319" y="1037"/>
                </a:lnTo>
                <a:lnTo>
                  <a:pt x="310" y="1050"/>
                </a:lnTo>
                <a:lnTo>
                  <a:pt x="298" y="1065"/>
                </a:lnTo>
                <a:lnTo>
                  <a:pt x="291" y="1074"/>
                </a:lnTo>
                <a:lnTo>
                  <a:pt x="282" y="1081"/>
                </a:lnTo>
                <a:lnTo>
                  <a:pt x="272" y="1088"/>
                </a:lnTo>
                <a:lnTo>
                  <a:pt x="263" y="1094"/>
                </a:lnTo>
                <a:lnTo>
                  <a:pt x="250" y="1099"/>
                </a:lnTo>
                <a:lnTo>
                  <a:pt x="238" y="1104"/>
                </a:lnTo>
                <a:lnTo>
                  <a:pt x="225" y="1107"/>
                </a:lnTo>
                <a:lnTo>
                  <a:pt x="211" y="1108"/>
                </a:lnTo>
                <a:lnTo>
                  <a:pt x="211" y="1108"/>
                </a:lnTo>
                <a:lnTo>
                  <a:pt x="196" y="1107"/>
                </a:lnTo>
                <a:lnTo>
                  <a:pt x="183" y="1106"/>
                </a:lnTo>
                <a:lnTo>
                  <a:pt x="170" y="1103"/>
                </a:lnTo>
                <a:lnTo>
                  <a:pt x="159" y="1099"/>
                </a:lnTo>
                <a:lnTo>
                  <a:pt x="150" y="1096"/>
                </a:lnTo>
                <a:lnTo>
                  <a:pt x="140" y="1092"/>
                </a:lnTo>
                <a:lnTo>
                  <a:pt x="125" y="1082"/>
                </a:lnTo>
                <a:lnTo>
                  <a:pt x="113" y="1074"/>
                </a:lnTo>
                <a:lnTo>
                  <a:pt x="105" y="1065"/>
                </a:lnTo>
                <a:lnTo>
                  <a:pt x="99" y="1058"/>
                </a:lnTo>
                <a:lnTo>
                  <a:pt x="99" y="1058"/>
                </a:lnTo>
                <a:lnTo>
                  <a:pt x="136" y="1027"/>
                </a:lnTo>
                <a:lnTo>
                  <a:pt x="162" y="1005"/>
                </a:lnTo>
                <a:lnTo>
                  <a:pt x="174" y="996"/>
                </a:lnTo>
                <a:lnTo>
                  <a:pt x="174" y="996"/>
                </a:lnTo>
                <a:close/>
                <a:moveTo>
                  <a:pt x="1014" y="872"/>
                </a:moveTo>
                <a:lnTo>
                  <a:pt x="1014" y="872"/>
                </a:lnTo>
                <a:lnTo>
                  <a:pt x="1026" y="896"/>
                </a:lnTo>
                <a:lnTo>
                  <a:pt x="1040" y="920"/>
                </a:lnTo>
                <a:lnTo>
                  <a:pt x="1057" y="950"/>
                </a:lnTo>
                <a:lnTo>
                  <a:pt x="1057" y="950"/>
                </a:lnTo>
                <a:lnTo>
                  <a:pt x="1071" y="969"/>
                </a:lnTo>
                <a:lnTo>
                  <a:pt x="1077" y="980"/>
                </a:lnTo>
                <a:lnTo>
                  <a:pt x="1080" y="984"/>
                </a:lnTo>
                <a:lnTo>
                  <a:pt x="1082" y="984"/>
                </a:lnTo>
                <a:lnTo>
                  <a:pt x="1082" y="984"/>
                </a:lnTo>
                <a:lnTo>
                  <a:pt x="1082" y="990"/>
                </a:lnTo>
                <a:lnTo>
                  <a:pt x="1082" y="995"/>
                </a:lnTo>
                <a:lnTo>
                  <a:pt x="1083" y="1001"/>
                </a:lnTo>
                <a:lnTo>
                  <a:pt x="1085" y="1009"/>
                </a:lnTo>
                <a:lnTo>
                  <a:pt x="1089" y="1013"/>
                </a:lnTo>
                <a:lnTo>
                  <a:pt x="1094" y="1018"/>
                </a:lnTo>
                <a:lnTo>
                  <a:pt x="1101" y="1022"/>
                </a:lnTo>
                <a:lnTo>
                  <a:pt x="1101" y="1022"/>
                </a:lnTo>
                <a:lnTo>
                  <a:pt x="1110" y="1023"/>
                </a:lnTo>
                <a:lnTo>
                  <a:pt x="1118" y="1023"/>
                </a:lnTo>
                <a:lnTo>
                  <a:pt x="1126" y="1022"/>
                </a:lnTo>
                <a:lnTo>
                  <a:pt x="1132" y="1018"/>
                </a:lnTo>
                <a:lnTo>
                  <a:pt x="1137" y="1015"/>
                </a:lnTo>
                <a:lnTo>
                  <a:pt x="1141" y="1009"/>
                </a:lnTo>
                <a:lnTo>
                  <a:pt x="1143" y="1001"/>
                </a:lnTo>
                <a:lnTo>
                  <a:pt x="1143" y="994"/>
                </a:lnTo>
                <a:lnTo>
                  <a:pt x="1143" y="994"/>
                </a:lnTo>
                <a:lnTo>
                  <a:pt x="1142" y="979"/>
                </a:lnTo>
                <a:lnTo>
                  <a:pt x="1139" y="969"/>
                </a:lnTo>
                <a:lnTo>
                  <a:pt x="1138" y="966"/>
                </a:lnTo>
                <a:lnTo>
                  <a:pt x="1137" y="963"/>
                </a:lnTo>
                <a:lnTo>
                  <a:pt x="1134" y="961"/>
                </a:lnTo>
                <a:lnTo>
                  <a:pt x="1131" y="959"/>
                </a:lnTo>
                <a:lnTo>
                  <a:pt x="1131" y="959"/>
                </a:lnTo>
                <a:lnTo>
                  <a:pt x="1112" y="956"/>
                </a:lnTo>
                <a:lnTo>
                  <a:pt x="1101" y="953"/>
                </a:lnTo>
                <a:lnTo>
                  <a:pt x="1073" y="927"/>
                </a:lnTo>
                <a:lnTo>
                  <a:pt x="1066" y="902"/>
                </a:lnTo>
                <a:lnTo>
                  <a:pt x="1066" y="902"/>
                </a:lnTo>
                <a:lnTo>
                  <a:pt x="1071" y="900"/>
                </a:lnTo>
                <a:lnTo>
                  <a:pt x="1073" y="899"/>
                </a:lnTo>
                <a:lnTo>
                  <a:pt x="1075" y="898"/>
                </a:lnTo>
                <a:lnTo>
                  <a:pt x="1075" y="898"/>
                </a:lnTo>
                <a:lnTo>
                  <a:pt x="1080" y="887"/>
                </a:lnTo>
                <a:lnTo>
                  <a:pt x="1085" y="876"/>
                </a:lnTo>
                <a:lnTo>
                  <a:pt x="1085" y="876"/>
                </a:lnTo>
                <a:lnTo>
                  <a:pt x="1089" y="866"/>
                </a:lnTo>
                <a:lnTo>
                  <a:pt x="1091" y="861"/>
                </a:lnTo>
                <a:lnTo>
                  <a:pt x="1093" y="860"/>
                </a:lnTo>
                <a:lnTo>
                  <a:pt x="1095" y="860"/>
                </a:lnTo>
                <a:lnTo>
                  <a:pt x="1095" y="860"/>
                </a:lnTo>
                <a:lnTo>
                  <a:pt x="1105" y="861"/>
                </a:lnTo>
                <a:lnTo>
                  <a:pt x="1120" y="861"/>
                </a:lnTo>
                <a:lnTo>
                  <a:pt x="1139" y="861"/>
                </a:lnTo>
                <a:lnTo>
                  <a:pt x="1157" y="844"/>
                </a:lnTo>
                <a:lnTo>
                  <a:pt x="1157" y="844"/>
                </a:lnTo>
                <a:lnTo>
                  <a:pt x="1165" y="848"/>
                </a:lnTo>
                <a:lnTo>
                  <a:pt x="1175" y="853"/>
                </a:lnTo>
                <a:lnTo>
                  <a:pt x="1186" y="859"/>
                </a:lnTo>
                <a:lnTo>
                  <a:pt x="1198" y="867"/>
                </a:lnTo>
                <a:lnTo>
                  <a:pt x="1211" y="880"/>
                </a:lnTo>
                <a:lnTo>
                  <a:pt x="1223" y="893"/>
                </a:lnTo>
                <a:lnTo>
                  <a:pt x="1228" y="902"/>
                </a:lnTo>
                <a:lnTo>
                  <a:pt x="1233" y="910"/>
                </a:lnTo>
                <a:lnTo>
                  <a:pt x="1233" y="910"/>
                </a:lnTo>
                <a:lnTo>
                  <a:pt x="1238" y="919"/>
                </a:lnTo>
                <a:lnTo>
                  <a:pt x="1240" y="930"/>
                </a:lnTo>
                <a:lnTo>
                  <a:pt x="1242" y="941"/>
                </a:lnTo>
                <a:lnTo>
                  <a:pt x="1245" y="953"/>
                </a:lnTo>
                <a:lnTo>
                  <a:pt x="1245" y="966"/>
                </a:lnTo>
                <a:lnTo>
                  <a:pt x="1245" y="978"/>
                </a:lnTo>
                <a:lnTo>
                  <a:pt x="1244" y="1004"/>
                </a:lnTo>
                <a:lnTo>
                  <a:pt x="1240" y="1029"/>
                </a:lnTo>
                <a:lnTo>
                  <a:pt x="1234" y="1051"/>
                </a:lnTo>
                <a:lnTo>
                  <a:pt x="1230" y="1063"/>
                </a:lnTo>
                <a:lnTo>
                  <a:pt x="1227" y="1071"/>
                </a:lnTo>
                <a:lnTo>
                  <a:pt x="1222" y="1079"/>
                </a:lnTo>
                <a:lnTo>
                  <a:pt x="1217" y="1086"/>
                </a:lnTo>
                <a:lnTo>
                  <a:pt x="1217" y="1086"/>
                </a:lnTo>
                <a:lnTo>
                  <a:pt x="1212" y="1091"/>
                </a:lnTo>
                <a:lnTo>
                  <a:pt x="1204" y="1097"/>
                </a:lnTo>
                <a:lnTo>
                  <a:pt x="1197" y="1102"/>
                </a:lnTo>
                <a:lnTo>
                  <a:pt x="1188" y="1107"/>
                </a:lnTo>
                <a:lnTo>
                  <a:pt x="1170" y="1114"/>
                </a:lnTo>
                <a:lnTo>
                  <a:pt x="1150" y="1120"/>
                </a:lnTo>
                <a:lnTo>
                  <a:pt x="1129" y="1125"/>
                </a:lnTo>
                <a:lnTo>
                  <a:pt x="1109" y="1129"/>
                </a:lnTo>
                <a:lnTo>
                  <a:pt x="1090" y="1129"/>
                </a:lnTo>
                <a:lnTo>
                  <a:pt x="1073" y="1128"/>
                </a:lnTo>
                <a:lnTo>
                  <a:pt x="1073" y="1128"/>
                </a:lnTo>
                <a:lnTo>
                  <a:pt x="1058" y="1124"/>
                </a:lnTo>
                <a:lnTo>
                  <a:pt x="1042" y="1117"/>
                </a:lnTo>
                <a:lnTo>
                  <a:pt x="1026" y="1107"/>
                </a:lnTo>
                <a:lnTo>
                  <a:pt x="1012" y="1094"/>
                </a:lnTo>
                <a:lnTo>
                  <a:pt x="997" y="1080"/>
                </a:lnTo>
                <a:lnTo>
                  <a:pt x="985" y="1064"/>
                </a:lnTo>
                <a:lnTo>
                  <a:pt x="974" y="1045"/>
                </a:lnTo>
                <a:lnTo>
                  <a:pt x="970" y="1036"/>
                </a:lnTo>
                <a:lnTo>
                  <a:pt x="966" y="1026"/>
                </a:lnTo>
                <a:lnTo>
                  <a:pt x="966" y="1026"/>
                </a:lnTo>
                <a:lnTo>
                  <a:pt x="960" y="1006"/>
                </a:lnTo>
                <a:lnTo>
                  <a:pt x="958" y="989"/>
                </a:lnTo>
                <a:lnTo>
                  <a:pt x="956" y="973"/>
                </a:lnTo>
                <a:lnTo>
                  <a:pt x="956" y="958"/>
                </a:lnTo>
                <a:lnTo>
                  <a:pt x="958" y="945"/>
                </a:lnTo>
                <a:lnTo>
                  <a:pt x="961" y="932"/>
                </a:lnTo>
                <a:lnTo>
                  <a:pt x="964" y="921"/>
                </a:lnTo>
                <a:lnTo>
                  <a:pt x="967" y="912"/>
                </a:lnTo>
                <a:lnTo>
                  <a:pt x="967" y="912"/>
                </a:lnTo>
                <a:lnTo>
                  <a:pt x="972" y="903"/>
                </a:lnTo>
                <a:lnTo>
                  <a:pt x="978" y="893"/>
                </a:lnTo>
                <a:lnTo>
                  <a:pt x="986" y="884"/>
                </a:lnTo>
                <a:lnTo>
                  <a:pt x="992" y="877"/>
                </a:lnTo>
                <a:lnTo>
                  <a:pt x="1004" y="866"/>
                </a:lnTo>
                <a:lnTo>
                  <a:pt x="1009" y="861"/>
                </a:lnTo>
                <a:lnTo>
                  <a:pt x="1014" y="87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58F29DCB-0779-40AC-9632-CB9F3D9BB0B5}"/>
              </a:ext>
            </a:extLst>
          </p:cNvPr>
          <p:cNvSpPr>
            <a:spLocks noEditPoints="1"/>
          </p:cNvSpPr>
          <p:nvPr/>
        </p:nvSpPr>
        <p:spPr bwMode="auto">
          <a:xfrm>
            <a:off x="6013377" y="827808"/>
            <a:ext cx="1567123" cy="1522348"/>
          </a:xfrm>
          <a:custGeom>
            <a:avLst/>
            <a:gdLst>
              <a:gd name="T0" fmla="*/ 38 w 1225"/>
              <a:gd name="T1" fmla="*/ 1043 h 1190"/>
              <a:gd name="T2" fmla="*/ 222 w 1225"/>
              <a:gd name="T3" fmla="*/ 1188 h 1190"/>
              <a:gd name="T4" fmla="*/ 415 w 1225"/>
              <a:gd name="T5" fmla="*/ 1087 h 1190"/>
              <a:gd name="T6" fmla="*/ 587 w 1225"/>
              <a:gd name="T7" fmla="*/ 1032 h 1190"/>
              <a:gd name="T8" fmla="*/ 624 w 1225"/>
              <a:gd name="T9" fmla="*/ 977 h 1190"/>
              <a:gd name="T10" fmla="*/ 717 w 1225"/>
              <a:gd name="T11" fmla="*/ 916 h 1190"/>
              <a:gd name="T12" fmla="*/ 807 w 1225"/>
              <a:gd name="T13" fmla="*/ 659 h 1190"/>
              <a:gd name="T14" fmla="*/ 754 w 1225"/>
              <a:gd name="T15" fmla="*/ 931 h 1190"/>
              <a:gd name="T16" fmla="*/ 799 w 1225"/>
              <a:gd name="T17" fmla="*/ 1025 h 1190"/>
              <a:gd name="T18" fmla="*/ 1026 w 1225"/>
              <a:gd name="T19" fmla="*/ 1153 h 1190"/>
              <a:gd name="T20" fmla="*/ 1187 w 1225"/>
              <a:gd name="T21" fmla="*/ 1054 h 1190"/>
              <a:gd name="T22" fmla="*/ 1170 w 1225"/>
              <a:gd name="T23" fmla="*/ 742 h 1190"/>
              <a:gd name="T24" fmla="*/ 1020 w 1225"/>
              <a:gd name="T25" fmla="*/ 634 h 1190"/>
              <a:gd name="T26" fmla="*/ 816 w 1225"/>
              <a:gd name="T27" fmla="*/ 393 h 1190"/>
              <a:gd name="T28" fmla="*/ 804 w 1225"/>
              <a:gd name="T29" fmla="*/ 371 h 1190"/>
              <a:gd name="T30" fmla="*/ 773 w 1225"/>
              <a:gd name="T31" fmla="*/ 345 h 1190"/>
              <a:gd name="T32" fmla="*/ 711 w 1225"/>
              <a:gd name="T33" fmla="*/ 343 h 1190"/>
              <a:gd name="T34" fmla="*/ 663 w 1225"/>
              <a:gd name="T35" fmla="*/ 343 h 1190"/>
              <a:gd name="T36" fmla="*/ 593 w 1225"/>
              <a:gd name="T37" fmla="*/ 328 h 1190"/>
              <a:gd name="T38" fmla="*/ 378 w 1225"/>
              <a:gd name="T39" fmla="*/ 175 h 1190"/>
              <a:gd name="T40" fmla="*/ 415 w 1225"/>
              <a:gd name="T41" fmla="*/ 77 h 1190"/>
              <a:gd name="T42" fmla="*/ 350 w 1225"/>
              <a:gd name="T43" fmla="*/ 0 h 1190"/>
              <a:gd name="T44" fmla="*/ 253 w 1225"/>
              <a:gd name="T45" fmla="*/ 115 h 1190"/>
              <a:gd name="T46" fmla="*/ 199 w 1225"/>
              <a:gd name="T47" fmla="*/ 272 h 1190"/>
              <a:gd name="T48" fmla="*/ 115 w 1225"/>
              <a:gd name="T49" fmla="*/ 462 h 1190"/>
              <a:gd name="T50" fmla="*/ 73 w 1225"/>
              <a:gd name="T51" fmla="*/ 524 h 1190"/>
              <a:gd name="T52" fmla="*/ 77 w 1225"/>
              <a:gd name="T53" fmla="*/ 675 h 1190"/>
              <a:gd name="T54" fmla="*/ 88 w 1225"/>
              <a:gd name="T55" fmla="*/ 716 h 1190"/>
              <a:gd name="T56" fmla="*/ 6 w 1225"/>
              <a:gd name="T57" fmla="*/ 856 h 1190"/>
              <a:gd name="T58" fmla="*/ 690 w 1225"/>
              <a:gd name="T59" fmla="*/ 829 h 1190"/>
              <a:gd name="T60" fmla="*/ 611 w 1225"/>
              <a:gd name="T61" fmla="*/ 866 h 1190"/>
              <a:gd name="T62" fmla="*/ 687 w 1225"/>
              <a:gd name="T63" fmla="*/ 729 h 1190"/>
              <a:gd name="T64" fmla="*/ 675 w 1225"/>
              <a:gd name="T65" fmla="*/ 590 h 1190"/>
              <a:gd name="T66" fmla="*/ 531 w 1225"/>
              <a:gd name="T67" fmla="*/ 499 h 1190"/>
              <a:gd name="T68" fmla="*/ 513 w 1225"/>
              <a:gd name="T69" fmla="*/ 408 h 1190"/>
              <a:gd name="T70" fmla="*/ 603 w 1225"/>
              <a:gd name="T71" fmla="*/ 392 h 1190"/>
              <a:gd name="T72" fmla="*/ 679 w 1225"/>
              <a:gd name="T73" fmla="*/ 401 h 1190"/>
              <a:gd name="T74" fmla="*/ 733 w 1225"/>
              <a:gd name="T75" fmla="*/ 466 h 1190"/>
              <a:gd name="T76" fmla="*/ 776 w 1225"/>
              <a:gd name="T77" fmla="*/ 610 h 1190"/>
              <a:gd name="T78" fmla="*/ 831 w 1225"/>
              <a:gd name="T79" fmla="*/ 640 h 1190"/>
              <a:gd name="T80" fmla="*/ 939 w 1225"/>
              <a:gd name="T81" fmla="*/ 643 h 1190"/>
              <a:gd name="T82" fmla="*/ 899 w 1225"/>
              <a:gd name="T83" fmla="*/ 709 h 1190"/>
              <a:gd name="T84" fmla="*/ 996 w 1225"/>
              <a:gd name="T85" fmla="*/ 757 h 1190"/>
              <a:gd name="T86" fmla="*/ 1004 w 1225"/>
              <a:gd name="T87" fmla="*/ 702 h 1190"/>
              <a:gd name="T88" fmla="*/ 1153 w 1225"/>
              <a:gd name="T89" fmla="*/ 768 h 1190"/>
              <a:gd name="T90" fmla="*/ 1161 w 1225"/>
              <a:gd name="T91" fmla="*/ 1006 h 1190"/>
              <a:gd name="T92" fmla="*/ 1002 w 1225"/>
              <a:gd name="T93" fmla="*/ 1123 h 1190"/>
              <a:gd name="T94" fmla="*/ 821 w 1225"/>
              <a:gd name="T95" fmla="*/ 978 h 1190"/>
              <a:gd name="T96" fmla="*/ 850 w 1225"/>
              <a:gd name="T97" fmla="*/ 769 h 1190"/>
              <a:gd name="T98" fmla="*/ 934 w 1225"/>
              <a:gd name="T99" fmla="*/ 903 h 1190"/>
              <a:gd name="T100" fmla="*/ 1002 w 1225"/>
              <a:gd name="T101" fmla="*/ 940 h 1190"/>
              <a:gd name="T102" fmla="*/ 1028 w 1225"/>
              <a:gd name="T103" fmla="*/ 898 h 1190"/>
              <a:gd name="T104" fmla="*/ 147 w 1225"/>
              <a:gd name="T105" fmla="*/ 834 h 1190"/>
              <a:gd name="T106" fmla="*/ 212 w 1225"/>
              <a:gd name="T107" fmla="*/ 876 h 1190"/>
              <a:gd name="T108" fmla="*/ 169 w 1225"/>
              <a:gd name="T109" fmla="*/ 952 h 1190"/>
              <a:gd name="T110" fmla="*/ 223 w 1225"/>
              <a:gd name="T111" fmla="*/ 1012 h 1190"/>
              <a:gd name="T112" fmla="*/ 396 w 1225"/>
              <a:gd name="T113" fmla="*/ 1050 h 1190"/>
              <a:gd name="T114" fmla="*/ 240 w 1225"/>
              <a:gd name="T115" fmla="*/ 1158 h 1190"/>
              <a:gd name="T116" fmla="*/ 69 w 1225"/>
              <a:gd name="T117" fmla="*/ 1043 h 1190"/>
              <a:gd name="T118" fmla="*/ 61 w 1225"/>
              <a:gd name="T119" fmla="*/ 835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25" h="1190">
                <a:moveTo>
                  <a:pt x="0" y="952"/>
                </a:moveTo>
                <a:lnTo>
                  <a:pt x="0" y="952"/>
                </a:lnTo>
                <a:lnTo>
                  <a:pt x="5" y="951"/>
                </a:lnTo>
                <a:lnTo>
                  <a:pt x="8" y="948"/>
                </a:lnTo>
                <a:lnTo>
                  <a:pt x="12" y="947"/>
                </a:lnTo>
                <a:lnTo>
                  <a:pt x="12" y="947"/>
                </a:lnTo>
                <a:lnTo>
                  <a:pt x="12" y="946"/>
                </a:lnTo>
                <a:lnTo>
                  <a:pt x="12" y="946"/>
                </a:lnTo>
                <a:lnTo>
                  <a:pt x="12" y="947"/>
                </a:lnTo>
                <a:lnTo>
                  <a:pt x="12" y="947"/>
                </a:lnTo>
                <a:lnTo>
                  <a:pt x="13" y="957"/>
                </a:lnTo>
                <a:lnTo>
                  <a:pt x="16" y="975"/>
                </a:lnTo>
                <a:lnTo>
                  <a:pt x="22" y="1000"/>
                </a:lnTo>
                <a:lnTo>
                  <a:pt x="32" y="1028"/>
                </a:lnTo>
                <a:lnTo>
                  <a:pt x="38" y="1043"/>
                </a:lnTo>
                <a:lnTo>
                  <a:pt x="44" y="1059"/>
                </a:lnTo>
                <a:lnTo>
                  <a:pt x="53" y="1074"/>
                </a:lnTo>
                <a:lnTo>
                  <a:pt x="61" y="1090"/>
                </a:lnTo>
                <a:lnTo>
                  <a:pt x="71" y="1103"/>
                </a:lnTo>
                <a:lnTo>
                  <a:pt x="83" y="1118"/>
                </a:lnTo>
                <a:lnTo>
                  <a:pt x="96" y="1130"/>
                </a:lnTo>
                <a:lnTo>
                  <a:pt x="109" y="1142"/>
                </a:lnTo>
                <a:lnTo>
                  <a:pt x="109" y="1142"/>
                </a:lnTo>
                <a:lnTo>
                  <a:pt x="125" y="1152"/>
                </a:lnTo>
                <a:lnTo>
                  <a:pt x="141" y="1162"/>
                </a:lnTo>
                <a:lnTo>
                  <a:pt x="158" y="1169"/>
                </a:lnTo>
                <a:lnTo>
                  <a:pt x="174" y="1176"/>
                </a:lnTo>
                <a:lnTo>
                  <a:pt x="190" y="1181"/>
                </a:lnTo>
                <a:lnTo>
                  <a:pt x="206" y="1184"/>
                </a:lnTo>
                <a:lnTo>
                  <a:pt x="222" y="1188"/>
                </a:lnTo>
                <a:lnTo>
                  <a:pt x="237" y="1189"/>
                </a:lnTo>
                <a:lnTo>
                  <a:pt x="252" y="1190"/>
                </a:lnTo>
                <a:lnTo>
                  <a:pt x="265" y="1190"/>
                </a:lnTo>
                <a:lnTo>
                  <a:pt x="291" y="1188"/>
                </a:lnTo>
                <a:lnTo>
                  <a:pt x="313" y="1184"/>
                </a:lnTo>
                <a:lnTo>
                  <a:pt x="330" y="1178"/>
                </a:lnTo>
                <a:lnTo>
                  <a:pt x="330" y="1178"/>
                </a:lnTo>
                <a:lnTo>
                  <a:pt x="336" y="1174"/>
                </a:lnTo>
                <a:lnTo>
                  <a:pt x="344" y="1171"/>
                </a:lnTo>
                <a:lnTo>
                  <a:pt x="358" y="1158"/>
                </a:lnTo>
                <a:lnTo>
                  <a:pt x="372" y="1145"/>
                </a:lnTo>
                <a:lnTo>
                  <a:pt x="384" y="1130"/>
                </a:lnTo>
                <a:lnTo>
                  <a:pt x="404" y="1103"/>
                </a:lnTo>
                <a:lnTo>
                  <a:pt x="415" y="1087"/>
                </a:lnTo>
                <a:lnTo>
                  <a:pt x="415" y="1087"/>
                </a:lnTo>
                <a:lnTo>
                  <a:pt x="420" y="1080"/>
                </a:lnTo>
                <a:lnTo>
                  <a:pt x="423" y="1072"/>
                </a:lnTo>
                <a:lnTo>
                  <a:pt x="427" y="1063"/>
                </a:lnTo>
                <a:lnTo>
                  <a:pt x="427" y="1063"/>
                </a:lnTo>
                <a:lnTo>
                  <a:pt x="434" y="1061"/>
                </a:lnTo>
                <a:lnTo>
                  <a:pt x="449" y="1059"/>
                </a:lnTo>
                <a:lnTo>
                  <a:pt x="498" y="1055"/>
                </a:lnTo>
                <a:lnTo>
                  <a:pt x="547" y="1049"/>
                </a:lnTo>
                <a:lnTo>
                  <a:pt x="565" y="1047"/>
                </a:lnTo>
                <a:lnTo>
                  <a:pt x="571" y="1045"/>
                </a:lnTo>
                <a:lnTo>
                  <a:pt x="574" y="1044"/>
                </a:lnTo>
                <a:lnTo>
                  <a:pt x="574" y="1044"/>
                </a:lnTo>
                <a:lnTo>
                  <a:pt x="581" y="1039"/>
                </a:lnTo>
                <a:lnTo>
                  <a:pt x="584" y="1036"/>
                </a:lnTo>
                <a:lnTo>
                  <a:pt x="587" y="1032"/>
                </a:lnTo>
                <a:lnTo>
                  <a:pt x="587" y="1032"/>
                </a:lnTo>
                <a:lnTo>
                  <a:pt x="594" y="1031"/>
                </a:lnTo>
                <a:lnTo>
                  <a:pt x="610" y="1029"/>
                </a:lnTo>
                <a:lnTo>
                  <a:pt x="620" y="1027"/>
                </a:lnTo>
                <a:lnTo>
                  <a:pt x="627" y="1023"/>
                </a:lnTo>
                <a:lnTo>
                  <a:pt x="633" y="1020"/>
                </a:lnTo>
                <a:lnTo>
                  <a:pt x="635" y="1016"/>
                </a:lnTo>
                <a:lnTo>
                  <a:pt x="636" y="1014"/>
                </a:lnTo>
                <a:lnTo>
                  <a:pt x="636" y="1014"/>
                </a:lnTo>
                <a:lnTo>
                  <a:pt x="635" y="1007"/>
                </a:lnTo>
                <a:lnTo>
                  <a:pt x="635" y="1001"/>
                </a:lnTo>
                <a:lnTo>
                  <a:pt x="631" y="990"/>
                </a:lnTo>
                <a:lnTo>
                  <a:pt x="627" y="982"/>
                </a:lnTo>
                <a:lnTo>
                  <a:pt x="624" y="977"/>
                </a:lnTo>
                <a:lnTo>
                  <a:pt x="624" y="977"/>
                </a:lnTo>
                <a:lnTo>
                  <a:pt x="619" y="973"/>
                </a:lnTo>
                <a:lnTo>
                  <a:pt x="614" y="968"/>
                </a:lnTo>
                <a:lnTo>
                  <a:pt x="610" y="962"/>
                </a:lnTo>
                <a:lnTo>
                  <a:pt x="610" y="961"/>
                </a:lnTo>
                <a:lnTo>
                  <a:pt x="611" y="958"/>
                </a:lnTo>
                <a:lnTo>
                  <a:pt x="636" y="934"/>
                </a:lnTo>
                <a:lnTo>
                  <a:pt x="636" y="934"/>
                </a:lnTo>
                <a:lnTo>
                  <a:pt x="667" y="931"/>
                </a:lnTo>
                <a:lnTo>
                  <a:pt x="689" y="930"/>
                </a:lnTo>
                <a:lnTo>
                  <a:pt x="702" y="928"/>
                </a:lnTo>
                <a:lnTo>
                  <a:pt x="702" y="928"/>
                </a:lnTo>
                <a:lnTo>
                  <a:pt x="707" y="926"/>
                </a:lnTo>
                <a:lnTo>
                  <a:pt x="712" y="923"/>
                </a:lnTo>
                <a:lnTo>
                  <a:pt x="714" y="920"/>
                </a:lnTo>
                <a:lnTo>
                  <a:pt x="717" y="916"/>
                </a:lnTo>
                <a:lnTo>
                  <a:pt x="721" y="903"/>
                </a:lnTo>
                <a:lnTo>
                  <a:pt x="721" y="903"/>
                </a:lnTo>
                <a:lnTo>
                  <a:pt x="728" y="874"/>
                </a:lnTo>
                <a:lnTo>
                  <a:pt x="740" y="828"/>
                </a:lnTo>
                <a:lnTo>
                  <a:pt x="755" y="777"/>
                </a:lnTo>
                <a:lnTo>
                  <a:pt x="762" y="752"/>
                </a:lnTo>
                <a:lnTo>
                  <a:pt x="770" y="732"/>
                </a:lnTo>
                <a:lnTo>
                  <a:pt x="770" y="732"/>
                </a:lnTo>
                <a:lnTo>
                  <a:pt x="783" y="699"/>
                </a:lnTo>
                <a:lnTo>
                  <a:pt x="794" y="676"/>
                </a:lnTo>
                <a:lnTo>
                  <a:pt x="803" y="661"/>
                </a:lnTo>
                <a:lnTo>
                  <a:pt x="805" y="659"/>
                </a:lnTo>
                <a:lnTo>
                  <a:pt x="805" y="659"/>
                </a:lnTo>
                <a:lnTo>
                  <a:pt x="807" y="659"/>
                </a:lnTo>
                <a:lnTo>
                  <a:pt x="807" y="659"/>
                </a:lnTo>
                <a:lnTo>
                  <a:pt x="813" y="684"/>
                </a:lnTo>
                <a:lnTo>
                  <a:pt x="819" y="708"/>
                </a:lnTo>
                <a:lnTo>
                  <a:pt x="819" y="708"/>
                </a:lnTo>
                <a:lnTo>
                  <a:pt x="810" y="719"/>
                </a:lnTo>
                <a:lnTo>
                  <a:pt x="800" y="731"/>
                </a:lnTo>
                <a:lnTo>
                  <a:pt x="791" y="748"/>
                </a:lnTo>
                <a:lnTo>
                  <a:pt x="780" y="769"/>
                </a:lnTo>
                <a:lnTo>
                  <a:pt x="770" y="792"/>
                </a:lnTo>
                <a:lnTo>
                  <a:pt x="766" y="806"/>
                </a:lnTo>
                <a:lnTo>
                  <a:pt x="762" y="819"/>
                </a:lnTo>
                <a:lnTo>
                  <a:pt x="759" y="833"/>
                </a:lnTo>
                <a:lnTo>
                  <a:pt x="757" y="848"/>
                </a:lnTo>
                <a:lnTo>
                  <a:pt x="757" y="848"/>
                </a:lnTo>
                <a:lnTo>
                  <a:pt x="754" y="905"/>
                </a:lnTo>
                <a:lnTo>
                  <a:pt x="754" y="931"/>
                </a:lnTo>
                <a:lnTo>
                  <a:pt x="754" y="956"/>
                </a:lnTo>
                <a:lnTo>
                  <a:pt x="755" y="975"/>
                </a:lnTo>
                <a:lnTo>
                  <a:pt x="757" y="991"/>
                </a:lnTo>
                <a:lnTo>
                  <a:pt x="760" y="1002"/>
                </a:lnTo>
                <a:lnTo>
                  <a:pt x="761" y="1005"/>
                </a:lnTo>
                <a:lnTo>
                  <a:pt x="764" y="1007"/>
                </a:lnTo>
                <a:lnTo>
                  <a:pt x="764" y="1007"/>
                </a:lnTo>
                <a:lnTo>
                  <a:pt x="768" y="1009"/>
                </a:lnTo>
                <a:lnTo>
                  <a:pt x="772" y="1009"/>
                </a:lnTo>
                <a:lnTo>
                  <a:pt x="780" y="1006"/>
                </a:lnTo>
                <a:lnTo>
                  <a:pt x="786" y="1002"/>
                </a:lnTo>
                <a:lnTo>
                  <a:pt x="788" y="1001"/>
                </a:lnTo>
                <a:lnTo>
                  <a:pt x="788" y="1001"/>
                </a:lnTo>
                <a:lnTo>
                  <a:pt x="791" y="1007"/>
                </a:lnTo>
                <a:lnTo>
                  <a:pt x="799" y="1025"/>
                </a:lnTo>
                <a:lnTo>
                  <a:pt x="807" y="1037"/>
                </a:lnTo>
                <a:lnTo>
                  <a:pt x="815" y="1049"/>
                </a:lnTo>
                <a:lnTo>
                  <a:pt x="826" y="1064"/>
                </a:lnTo>
                <a:lnTo>
                  <a:pt x="838" y="1077"/>
                </a:lnTo>
                <a:lnTo>
                  <a:pt x="853" y="1092"/>
                </a:lnTo>
                <a:lnTo>
                  <a:pt x="870" y="1106"/>
                </a:lnTo>
                <a:lnTo>
                  <a:pt x="890" y="1119"/>
                </a:lnTo>
                <a:lnTo>
                  <a:pt x="912" y="1130"/>
                </a:lnTo>
                <a:lnTo>
                  <a:pt x="937" y="1140"/>
                </a:lnTo>
                <a:lnTo>
                  <a:pt x="949" y="1144"/>
                </a:lnTo>
                <a:lnTo>
                  <a:pt x="964" y="1147"/>
                </a:lnTo>
                <a:lnTo>
                  <a:pt x="978" y="1150"/>
                </a:lnTo>
                <a:lnTo>
                  <a:pt x="993" y="1152"/>
                </a:lnTo>
                <a:lnTo>
                  <a:pt x="1009" y="1153"/>
                </a:lnTo>
                <a:lnTo>
                  <a:pt x="1026" y="1153"/>
                </a:lnTo>
                <a:lnTo>
                  <a:pt x="1026" y="1153"/>
                </a:lnTo>
                <a:lnTo>
                  <a:pt x="1044" y="1153"/>
                </a:lnTo>
                <a:lnTo>
                  <a:pt x="1060" y="1151"/>
                </a:lnTo>
                <a:lnTo>
                  <a:pt x="1074" y="1149"/>
                </a:lnTo>
                <a:lnTo>
                  <a:pt x="1088" y="1144"/>
                </a:lnTo>
                <a:lnTo>
                  <a:pt x="1101" y="1139"/>
                </a:lnTo>
                <a:lnTo>
                  <a:pt x="1114" y="1133"/>
                </a:lnTo>
                <a:lnTo>
                  <a:pt x="1126" y="1125"/>
                </a:lnTo>
                <a:lnTo>
                  <a:pt x="1137" y="1117"/>
                </a:lnTo>
                <a:lnTo>
                  <a:pt x="1147" y="1108"/>
                </a:lnTo>
                <a:lnTo>
                  <a:pt x="1155" y="1098"/>
                </a:lnTo>
                <a:lnTo>
                  <a:pt x="1165" y="1087"/>
                </a:lnTo>
                <a:lnTo>
                  <a:pt x="1172" y="1077"/>
                </a:lnTo>
                <a:lnTo>
                  <a:pt x="1180" y="1065"/>
                </a:lnTo>
                <a:lnTo>
                  <a:pt x="1187" y="1054"/>
                </a:lnTo>
                <a:lnTo>
                  <a:pt x="1198" y="1029"/>
                </a:lnTo>
                <a:lnTo>
                  <a:pt x="1208" y="1005"/>
                </a:lnTo>
                <a:lnTo>
                  <a:pt x="1214" y="979"/>
                </a:lnTo>
                <a:lnTo>
                  <a:pt x="1220" y="955"/>
                </a:lnTo>
                <a:lnTo>
                  <a:pt x="1223" y="931"/>
                </a:lnTo>
                <a:lnTo>
                  <a:pt x="1225" y="909"/>
                </a:lnTo>
                <a:lnTo>
                  <a:pt x="1225" y="889"/>
                </a:lnTo>
                <a:lnTo>
                  <a:pt x="1224" y="874"/>
                </a:lnTo>
                <a:lnTo>
                  <a:pt x="1222" y="860"/>
                </a:lnTo>
                <a:lnTo>
                  <a:pt x="1222" y="860"/>
                </a:lnTo>
                <a:lnTo>
                  <a:pt x="1215" y="838"/>
                </a:lnTo>
                <a:lnTo>
                  <a:pt x="1207" y="813"/>
                </a:lnTo>
                <a:lnTo>
                  <a:pt x="1197" y="789"/>
                </a:lnTo>
                <a:lnTo>
                  <a:pt x="1185" y="765"/>
                </a:lnTo>
                <a:lnTo>
                  <a:pt x="1170" y="742"/>
                </a:lnTo>
                <a:lnTo>
                  <a:pt x="1161" y="732"/>
                </a:lnTo>
                <a:lnTo>
                  <a:pt x="1153" y="721"/>
                </a:lnTo>
                <a:lnTo>
                  <a:pt x="1143" y="713"/>
                </a:lnTo>
                <a:lnTo>
                  <a:pt x="1133" y="704"/>
                </a:lnTo>
                <a:lnTo>
                  <a:pt x="1123" y="695"/>
                </a:lnTo>
                <a:lnTo>
                  <a:pt x="1112" y="689"/>
                </a:lnTo>
                <a:lnTo>
                  <a:pt x="1112" y="689"/>
                </a:lnTo>
                <a:lnTo>
                  <a:pt x="1075" y="670"/>
                </a:lnTo>
                <a:lnTo>
                  <a:pt x="1053" y="659"/>
                </a:lnTo>
                <a:lnTo>
                  <a:pt x="1042" y="654"/>
                </a:lnTo>
                <a:lnTo>
                  <a:pt x="1039" y="652"/>
                </a:lnTo>
                <a:lnTo>
                  <a:pt x="1039" y="652"/>
                </a:lnTo>
                <a:lnTo>
                  <a:pt x="1035" y="650"/>
                </a:lnTo>
                <a:lnTo>
                  <a:pt x="1029" y="643"/>
                </a:lnTo>
                <a:lnTo>
                  <a:pt x="1020" y="634"/>
                </a:lnTo>
                <a:lnTo>
                  <a:pt x="1008" y="634"/>
                </a:lnTo>
                <a:lnTo>
                  <a:pt x="1008" y="652"/>
                </a:lnTo>
                <a:lnTo>
                  <a:pt x="983" y="652"/>
                </a:lnTo>
                <a:lnTo>
                  <a:pt x="965" y="603"/>
                </a:lnTo>
                <a:lnTo>
                  <a:pt x="1039" y="603"/>
                </a:lnTo>
                <a:lnTo>
                  <a:pt x="1057" y="585"/>
                </a:lnTo>
                <a:lnTo>
                  <a:pt x="1051" y="396"/>
                </a:lnTo>
                <a:lnTo>
                  <a:pt x="1051" y="396"/>
                </a:lnTo>
                <a:lnTo>
                  <a:pt x="1018" y="393"/>
                </a:lnTo>
                <a:lnTo>
                  <a:pt x="944" y="391"/>
                </a:lnTo>
                <a:lnTo>
                  <a:pt x="865" y="391"/>
                </a:lnTo>
                <a:lnTo>
                  <a:pt x="835" y="391"/>
                </a:lnTo>
                <a:lnTo>
                  <a:pt x="824" y="392"/>
                </a:lnTo>
                <a:lnTo>
                  <a:pt x="816" y="393"/>
                </a:lnTo>
                <a:lnTo>
                  <a:pt x="816" y="393"/>
                </a:lnTo>
                <a:lnTo>
                  <a:pt x="815" y="397"/>
                </a:lnTo>
                <a:lnTo>
                  <a:pt x="814" y="398"/>
                </a:lnTo>
                <a:lnTo>
                  <a:pt x="813" y="398"/>
                </a:lnTo>
                <a:lnTo>
                  <a:pt x="813" y="396"/>
                </a:lnTo>
                <a:lnTo>
                  <a:pt x="813" y="396"/>
                </a:lnTo>
                <a:lnTo>
                  <a:pt x="814" y="395"/>
                </a:lnTo>
                <a:lnTo>
                  <a:pt x="816" y="393"/>
                </a:lnTo>
                <a:lnTo>
                  <a:pt x="816" y="393"/>
                </a:lnTo>
                <a:lnTo>
                  <a:pt x="816" y="390"/>
                </a:lnTo>
                <a:lnTo>
                  <a:pt x="816" y="385"/>
                </a:lnTo>
                <a:lnTo>
                  <a:pt x="815" y="381"/>
                </a:lnTo>
                <a:lnTo>
                  <a:pt x="813" y="377"/>
                </a:lnTo>
                <a:lnTo>
                  <a:pt x="813" y="377"/>
                </a:lnTo>
                <a:lnTo>
                  <a:pt x="808" y="373"/>
                </a:lnTo>
                <a:lnTo>
                  <a:pt x="804" y="371"/>
                </a:lnTo>
                <a:lnTo>
                  <a:pt x="802" y="371"/>
                </a:lnTo>
                <a:lnTo>
                  <a:pt x="800" y="371"/>
                </a:lnTo>
                <a:lnTo>
                  <a:pt x="800" y="371"/>
                </a:lnTo>
                <a:lnTo>
                  <a:pt x="799" y="370"/>
                </a:lnTo>
                <a:lnTo>
                  <a:pt x="797" y="370"/>
                </a:lnTo>
                <a:lnTo>
                  <a:pt x="793" y="373"/>
                </a:lnTo>
                <a:lnTo>
                  <a:pt x="788" y="377"/>
                </a:lnTo>
                <a:lnTo>
                  <a:pt x="788" y="377"/>
                </a:lnTo>
                <a:lnTo>
                  <a:pt x="787" y="371"/>
                </a:lnTo>
                <a:lnTo>
                  <a:pt x="784" y="366"/>
                </a:lnTo>
                <a:lnTo>
                  <a:pt x="782" y="359"/>
                </a:lnTo>
                <a:lnTo>
                  <a:pt x="782" y="359"/>
                </a:lnTo>
                <a:lnTo>
                  <a:pt x="778" y="352"/>
                </a:lnTo>
                <a:lnTo>
                  <a:pt x="776" y="348"/>
                </a:lnTo>
                <a:lnTo>
                  <a:pt x="773" y="345"/>
                </a:lnTo>
                <a:lnTo>
                  <a:pt x="770" y="347"/>
                </a:lnTo>
                <a:lnTo>
                  <a:pt x="770" y="347"/>
                </a:lnTo>
                <a:lnTo>
                  <a:pt x="764" y="348"/>
                </a:lnTo>
                <a:lnTo>
                  <a:pt x="757" y="347"/>
                </a:lnTo>
                <a:lnTo>
                  <a:pt x="757" y="347"/>
                </a:lnTo>
                <a:lnTo>
                  <a:pt x="756" y="345"/>
                </a:lnTo>
                <a:lnTo>
                  <a:pt x="755" y="344"/>
                </a:lnTo>
                <a:lnTo>
                  <a:pt x="756" y="342"/>
                </a:lnTo>
                <a:lnTo>
                  <a:pt x="755" y="341"/>
                </a:lnTo>
                <a:lnTo>
                  <a:pt x="753" y="339"/>
                </a:lnTo>
                <a:lnTo>
                  <a:pt x="748" y="339"/>
                </a:lnTo>
                <a:lnTo>
                  <a:pt x="739" y="341"/>
                </a:lnTo>
                <a:lnTo>
                  <a:pt x="739" y="341"/>
                </a:lnTo>
                <a:lnTo>
                  <a:pt x="722" y="342"/>
                </a:lnTo>
                <a:lnTo>
                  <a:pt x="711" y="343"/>
                </a:lnTo>
                <a:lnTo>
                  <a:pt x="705" y="344"/>
                </a:lnTo>
                <a:lnTo>
                  <a:pt x="703" y="345"/>
                </a:lnTo>
                <a:lnTo>
                  <a:pt x="702" y="347"/>
                </a:lnTo>
                <a:lnTo>
                  <a:pt x="702" y="347"/>
                </a:lnTo>
                <a:lnTo>
                  <a:pt x="702" y="350"/>
                </a:lnTo>
                <a:lnTo>
                  <a:pt x="701" y="354"/>
                </a:lnTo>
                <a:lnTo>
                  <a:pt x="698" y="358"/>
                </a:lnTo>
                <a:lnTo>
                  <a:pt x="697" y="359"/>
                </a:lnTo>
                <a:lnTo>
                  <a:pt x="696" y="359"/>
                </a:lnTo>
                <a:lnTo>
                  <a:pt x="696" y="359"/>
                </a:lnTo>
                <a:lnTo>
                  <a:pt x="680" y="358"/>
                </a:lnTo>
                <a:lnTo>
                  <a:pt x="665" y="359"/>
                </a:lnTo>
                <a:lnTo>
                  <a:pt x="665" y="359"/>
                </a:lnTo>
                <a:lnTo>
                  <a:pt x="664" y="349"/>
                </a:lnTo>
                <a:lnTo>
                  <a:pt x="663" y="343"/>
                </a:lnTo>
                <a:lnTo>
                  <a:pt x="662" y="341"/>
                </a:lnTo>
                <a:lnTo>
                  <a:pt x="659" y="341"/>
                </a:lnTo>
                <a:lnTo>
                  <a:pt x="659" y="341"/>
                </a:lnTo>
                <a:lnTo>
                  <a:pt x="653" y="341"/>
                </a:lnTo>
                <a:lnTo>
                  <a:pt x="641" y="341"/>
                </a:lnTo>
                <a:lnTo>
                  <a:pt x="630" y="339"/>
                </a:lnTo>
                <a:lnTo>
                  <a:pt x="624" y="341"/>
                </a:lnTo>
                <a:lnTo>
                  <a:pt x="624" y="341"/>
                </a:lnTo>
                <a:lnTo>
                  <a:pt x="620" y="341"/>
                </a:lnTo>
                <a:lnTo>
                  <a:pt x="617" y="341"/>
                </a:lnTo>
                <a:lnTo>
                  <a:pt x="617" y="341"/>
                </a:lnTo>
                <a:lnTo>
                  <a:pt x="615" y="339"/>
                </a:lnTo>
                <a:lnTo>
                  <a:pt x="614" y="338"/>
                </a:lnTo>
                <a:lnTo>
                  <a:pt x="608" y="334"/>
                </a:lnTo>
                <a:lnTo>
                  <a:pt x="593" y="328"/>
                </a:lnTo>
                <a:lnTo>
                  <a:pt x="593" y="328"/>
                </a:lnTo>
                <a:lnTo>
                  <a:pt x="551" y="312"/>
                </a:lnTo>
                <a:lnTo>
                  <a:pt x="531" y="304"/>
                </a:lnTo>
                <a:lnTo>
                  <a:pt x="531" y="304"/>
                </a:lnTo>
                <a:lnTo>
                  <a:pt x="520" y="291"/>
                </a:lnTo>
                <a:lnTo>
                  <a:pt x="489" y="261"/>
                </a:lnTo>
                <a:lnTo>
                  <a:pt x="489" y="261"/>
                </a:lnTo>
                <a:lnTo>
                  <a:pt x="469" y="242"/>
                </a:lnTo>
                <a:lnTo>
                  <a:pt x="454" y="229"/>
                </a:lnTo>
                <a:lnTo>
                  <a:pt x="439" y="218"/>
                </a:lnTo>
                <a:lnTo>
                  <a:pt x="427" y="205"/>
                </a:lnTo>
                <a:lnTo>
                  <a:pt x="421" y="199"/>
                </a:lnTo>
                <a:lnTo>
                  <a:pt x="403" y="193"/>
                </a:lnTo>
                <a:lnTo>
                  <a:pt x="378" y="187"/>
                </a:lnTo>
                <a:lnTo>
                  <a:pt x="378" y="175"/>
                </a:lnTo>
                <a:lnTo>
                  <a:pt x="378" y="175"/>
                </a:lnTo>
                <a:lnTo>
                  <a:pt x="393" y="174"/>
                </a:lnTo>
                <a:lnTo>
                  <a:pt x="403" y="171"/>
                </a:lnTo>
                <a:lnTo>
                  <a:pt x="409" y="169"/>
                </a:lnTo>
                <a:lnTo>
                  <a:pt x="409" y="169"/>
                </a:lnTo>
                <a:lnTo>
                  <a:pt x="411" y="163"/>
                </a:lnTo>
                <a:lnTo>
                  <a:pt x="414" y="153"/>
                </a:lnTo>
                <a:lnTo>
                  <a:pt x="415" y="138"/>
                </a:lnTo>
                <a:lnTo>
                  <a:pt x="415" y="113"/>
                </a:lnTo>
                <a:lnTo>
                  <a:pt x="415" y="89"/>
                </a:lnTo>
                <a:lnTo>
                  <a:pt x="415" y="89"/>
                </a:lnTo>
                <a:lnTo>
                  <a:pt x="416" y="90"/>
                </a:lnTo>
                <a:lnTo>
                  <a:pt x="416" y="90"/>
                </a:lnTo>
                <a:lnTo>
                  <a:pt x="416" y="88"/>
                </a:lnTo>
                <a:lnTo>
                  <a:pt x="415" y="77"/>
                </a:lnTo>
                <a:lnTo>
                  <a:pt x="415" y="77"/>
                </a:lnTo>
                <a:lnTo>
                  <a:pt x="412" y="61"/>
                </a:lnTo>
                <a:lnTo>
                  <a:pt x="409" y="47"/>
                </a:lnTo>
                <a:lnTo>
                  <a:pt x="409" y="47"/>
                </a:lnTo>
                <a:lnTo>
                  <a:pt x="406" y="37"/>
                </a:lnTo>
                <a:lnTo>
                  <a:pt x="404" y="31"/>
                </a:lnTo>
                <a:lnTo>
                  <a:pt x="396" y="23"/>
                </a:lnTo>
                <a:lnTo>
                  <a:pt x="396" y="23"/>
                </a:lnTo>
                <a:lnTo>
                  <a:pt x="394" y="19"/>
                </a:lnTo>
                <a:lnTo>
                  <a:pt x="390" y="15"/>
                </a:lnTo>
                <a:lnTo>
                  <a:pt x="379" y="10"/>
                </a:lnTo>
                <a:lnTo>
                  <a:pt x="367" y="4"/>
                </a:lnTo>
                <a:lnTo>
                  <a:pt x="367" y="4"/>
                </a:lnTo>
                <a:lnTo>
                  <a:pt x="362" y="3"/>
                </a:lnTo>
                <a:lnTo>
                  <a:pt x="350" y="0"/>
                </a:lnTo>
                <a:lnTo>
                  <a:pt x="333" y="0"/>
                </a:lnTo>
                <a:lnTo>
                  <a:pt x="323" y="2"/>
                </a:lnTo>
                <a:lnTo>
                  <a:pt x="312" y="4"/>
                </a:lnTo>
                <a:lnTo>
                  <a:pt x="312" y="4"/>
                </a:lnTo>
                <a:lnTo>
                  <a:pt x="301" y="8"/>
                </a:lnTo>
                <a:lnTo>
                  <a:pt x="291" y="14"/>
                </a:lnTo>
                <a:lnTo>
                  <a:pt x="282" y="23"/>
                </a:lnTo>
                <a:lnTo>
                  <a:pt x="275" y="32"/>
                </a:lnTo>
                <a:lnTo>
                  <a:pt x="269" y="45"/>
                </a:lnTo>
                <a:lnTo>
                  <a:pt x="264" y="57"/>
                </a:lnTo>
                <a:lnTo>
                  <a:pt x="259" y="70"/>
                </a:lnTo>
                <a:lnTo>
                  <a:pt x="256" y="83"/>
                </a:lnTo>
                <a:lnTo>
                  <a:pt x="256" y="83"/>
                </a:lnTo>
                <a:lnTo>
                  <a:pt x="254" y="104"/>
                </a:lnTo>
                <a:lnTo>
                  <a:pt x="253" y="115"/>
                </a:lnTo>
                <a:lnTo>
                  <a:pt x="252" y="121"/>
                </a:lnTo>
                <a:lnTo>
                  <a:pt x="249" y="128"/>
                </a:lnTo>
                <a:lnTo>
                  <a:pt x="238" y="150"/>
                </a:lnTo>
                <a:lnTo>
                  <a:pt x="238" y="150"/>
                </a:lnTo>
                <a:lnTo>
                  <a:pt x="225" y="176"/>
                </a:lnTo>
                <a:lnTo>
                  <a:pt x="215" y="194"/>
                </a:lnTo>
                <a:lnTo>
                  <a:pt x="209" y="205"/>
                </a:lnTo>
                <a:lnTo>
                  <a:pt x="207" y="209"/>
                </a:lnTo>
                <a:lnTo>
                  <a:pt x="207" y="212"/>
                </a:lnTo>
                <a:lnTo>
                  <a:pt x="207" y="212"/>
                </a:lnTo>
                <a:lnTo>
                  <a:pt x="209" y="228"/>
                </a:lnTo>
                <a:lnTo>
                  <a:pt x="209" y="236"/>
                </a:lnTo>
                <a:lnTo>
                  <a:pt x="207" y="242"/>
                </a:lnTo>
                <a:lnTo>
                  <a:pt x="207" y="242"/>
                </a:lnTo>
                <a:lnTo>
                  <a:pt x="199" y="272"/>
                </a:lnTo>
                <a:lnTo>
                  <a:pt x="189" y="304"/>
                </a:lnTo>
                <a:lnTo>
                  <a:pt x="189" y="304"/>
                </a:lnTo>
                <a:lnTo>
                  <a:pt x="188" y="307"/>
                </a:lnTo>
                <a:lnTo>
                  <a:pt x="188" y="314"/>
                </a:lnTo>
                <a:lnTo>
                  <a:pt x="188" y="328"/>
                </a:lnTo>
                <a:lnTo>
                  <a:pt x="189" y="347"/>
                </a:lnTo>
                <a:lnTo>
                  <a:pt x="189" y="347"/>
                </a:lnTo>
                <a:lnTo>
                  <a:pt x="150" y="387"/>
                </a:lnTo>
                <a:lnTo>
                  <a:pt x="121" y="415"/>
                </a:lnTo>
                <a:lnTo>
                  <a:pt x="113" y="427"/>
                </a:lnTo>
                <a:lnTo>
                  <a:pt x="110" y="430"/>
                </a:lnTo>
                <a:lnTo>
                  <a:pt x="109" y="431"/>
                </a:lnTo>
                <a:lnTo>
                  <a:pt x="109" y="431"/>
                </a:lnTo>
                <a:lnTo>
                  <a:pt x="114" y="451"/>
                </a:lnTo>
                <a:lnTo>
                  <a:pt x="115" y="462"/>
                </a:lnTo>
                <a:lnTo>
                  <a:pt x="116" y="466"/>
                </a:lnTo>
                <a:lnTo>
                  <a:pt x="115" y="468"/>
                </a:lnTo>
                <a:lnTo>
                  <a:pt x="115" y="468"/>
                </a:lnTo>
                <a:lnTo>
                  <a:pt x="115" y="476"/>
                </a:lnTo>
                <a:lnTo>
                  <a:pt x="114" y="484"/>
                </a:lnTo>
                <a:lnTo>
                  <a:pt x="113" y="494"/>
                </a:lnTo>
                <a:lnTo>
                  <a:pt x="112" y="498"/>
                </a:lnTo>
                <a:lnTo>
                  <a:pt x="109" y="499"/>
                </a:lnTo>
                <a:lnTo>
                  <a:pt x="109" y="499"/>
                </a:lnTo>
                <a:lnTo>
                  <a:pt x="102" y="503"/>
                </a:lnTo>
                <a:lnTo>
                  <a:pt x="89" y="509"/>
                </a:lnTo>
                <a:lnTo>
                  <a:pt x="78" y="516"/>
                </a:lnTo>
                <a:lnTo>
                  <a:pt x="75" y="520"/>
                </a:lnTo>
                <a:lnTo>
                  <a:pt x="73" y="524"/>
                </a:lnTo>
                <a:lnTo>
                  <a:pt x="73" y="524"/>
                </a:lnTo>
                <a:lnTo>
                  <a:pt x="73" y="531"/>
                </a:lnTo>
                <a:lnTo>
                  <a:pt x="75" y="543"/>
                </a:lnTo>
                <a:lnTo>
                  <a:pt x="81" y="579"/>
                </a:lnTo>
                <a:lnTo>
                  <a:pt x="87" y="616"/>
                </a:lnTo>
                <a:lnTo>
                  <a:pt x="92" y="640"/>
                </a:lnTo>
                <a:lnTo>
                  <a:pt x="92" y="640"/>
                </a:lnTo>
                <a:lnTo>
                  <a:pt x="93" y="648"/>
                </a:lnTo>
                <a:lnTo>
                  <a:pt x="96" y="652"/>
                </a:lnTo>
                <a:lnTo>
                  <a:pt x="100" y="659"/>
                </a:lnTo>
                <a:lnTo>
                  <a:pt x="104" y="662"/>
                </a:lnTo>
                <a:lnTo>
                  <a:pt x="113" y="668"/>
                </a:lnTo>
                <a:lnTo>
                  <a:pt x="115" y="671"/>
                </a:lnTo>
                <a:lnTo>
                  <a:pt x="115" y="671"/>
                </a:lnTo>
                <a:lnTo>
                  <a:pt x="93" y="672"/>
                </a:lnTo>
                <a:lnTo>
                  <a:pt x="77" y="675"/>
                </a:lnTo>
                <a:lnTo>
                  <a:pt x="71" y="676"/>
                </a:lnTo>
                <a:lnTo>
                  <a:pt x="67" y="677"/>
                </a:lnTo>
                <a:lnTo>
                  <a:pt x="67" y="677"/>
                </a:lnTo>
                <a:lnTo>
                  <a:pt x="65" y="678"/>
                </a:lnTo>
                <a:lnTo>
                  <a:pt x="65" y="681"/>
                </a:lnTo>
                <a:lnTo>
                  <a:pt x="65" y="684"/>
                </a:lnTo>
                <a:lnTo>
                  <a:pt x="67" y="689"/>
                </a:lnTo>
                <a:lnTo>
                  <a:pt x="80" y="695"/>
                </a:lnTo>
                <a:lnTo>
                  <a:pt x="80" y="695"/>
                </a:lnTo>
                <a:lnTo>
                  <a:pt x="82" y="695"/>
                </a:lnTo>
                <a:lnTo>
                  <a:pt x="83" y="695"/>
                </a:lnTo>
                <a:lnTo>
                  <a:pt x="86" y="695"/>
                </a:lnTo>
                <a:lnTo>
                  <a:pt x="86" y="695"/>
                </a:lnTo>
                <a:lnTo>
                  <a:pt x="87" y="702"/>
                </a:lnTo>
                <a:lnTo>
                  <a:pt x="88" y="716"/>
                </a:lnTo>
                <a:lnTo>
                  <a:pt x="92" y="738"/>
                </a:lnTo>
                <a:lnTo>
                  <a:pt x="31" y="792"/>
                </a:lnTo>
                <a:lnTo>
                  <a:pt x="31" y="792"/>
                </a:lnTo>
                <a:lnTo>
                  <a:pt x="27" y="794"/>
                </a:lnTo>
                <a:lnTo>
                  <a:pt x="18" y="797"/>
                </a:lnTo>
                <a:lnTo>
                  <a:pt x="13" y="800"/>
                </a:lnTo>
                <a:lnTo>
                  <a:pt x="10" y="804"/>
                </a:lnTo>
                <a:lnTo>
                  <a:pt x="6" y="807"/>
                </a:lnTo>
                <a:lnTo>
                  <a:pt x="6" y="811"/>
                </a:lnTo>
                <a:lnTo>
                  <a:pt x="6" y="811"/>
                </a:lnTo>
                <a:lnTo>
                  <a:pt x="7" y="819"/>
                </a:lnTo>
                <a:lnTo>
                  <a:pt x="10" y="826"/>
                </a:lnTo>
                <a:lnTo>
                  <a:pt x="12" y="829"/>
                </a:lnTo>
                <a:lnTo>
                  <a:pt x="12" y="829"/>
                </a:lnTo>
                <a:lnTo>
                  <a:pt x="6" y="856"/>
                </a:lnTo>
                <a:lnTo>
                  <a:pt x="2" y="882"/>
                </a:lnTo>
                <a:lnTo>
                  <a:pt x="1" y="896"/>
                </a:lnTo>
                <a:lnTo>
                  <a:pt x="0" y="909"/>
                </a:lnTo>
                <a:lnTo>
                  <a:pt x="0" y="909"/>
                </a:lnTo>
                <a:lnTo>
                  <a:pt x="0" y="944"/>
                </a:lnTo>
                <a:lnTo>
                  <a:pt x="0" y="952"/>
                </a:lnTo>
                <a:lnTo>
                  <a:pt x="0" y="952"/>
                </a:lnTo>
                <a:close/>
                <a:moveTo>
                  <a:pt x="764" y="646"/>
                </a:moveTo>
                <a:lnTo>
                  <a:pt x="764" y="646"/>
                </a:lnTo>
                <a:lnTo>
                  <a:pt x="753" y="678"/>
                </a:lnTo>
                <a:lnTo>
                  <a:pt x="743" y="707"/>
                </a:lnTo>
                <a:lnTo>
                  <a:pt x="733" y="732"/>
                </a:lnTo>
                <a:lnTo>
                  <a:pt x="733" y="732"/>
                </a:lnTo>
                <a:lnTo>
                  <a:pt x="710" y="785"/>
                </a:lnTo>
                <a:lnTo>
                  <a:pt x="690" y="829"/>
                </a:lnTo>
                <a:lnTo>
                  <a:pt x="690" y="829"/>
                </a:lnTo>
                <a:lnTo>
                  <a:pt x="689" y="835"/>
                </a:lnTo>
                <a:lnTo>
                  <a:pt x="690" y="840"/>
                </a:lnTo>
                <a:lnTo>
                  <a:pt x="692" y="848"/>
                </a:lnTo>
                <a:lnTo>
                  <a:pt x="692" y="851"/>
                </a:lnTo>
                <a:lnTo>
                  <a:pt x="691" y="854"/>
                </a:lnTo>
                <a:lnTo>
                  <a:pt x="686" y="856"/>
                </a:lnTo>
                <a:lnTo>
                  <a:pt x="678" y="860"/>
                </a:lnTo>
                <a:lnTo>
                  <a:pt x="678" y="860"/>
                </a:lnTo>
                <a:lnTo>
                  <a:pt x="667" y="864"/>
                </a:lnTo>
                <a:lnTo>
                  <a:pt x="656" y="866"/>
                </a:lnTo>
                <a:lnTo>
                  <a:pt x="633" y="867"/>
                </a:lnTo>
                <a:lnTo>
                  <a:pt x="617" y="867"/>
                </a:lnTo>
                <a:lnTo>
                  <a:pt x="611" y="866"/>
                </a:lnTo>
                <a:lnTo>
                  <a:pt x="611" y="866"/>
                </a:lnTo>
                <a:lnTo>
                  <a:pt x="613" y="853"/>
                </a:lnTo>
                <a:lnTo>
                  <a:pt x="614" y="843"/>
                </a:lnTo>
                <a:lnTo>
                  <a:pt x="617" y="835"/>
                </a:lnTo>
                <a:lnTo>
                  <a:pt x="617" y="835"/>
                </a:lnTo>
                <a:lnTo>
                  <a:pt x="633" y="808"/>
                </a:lnTo>
                <a:lnTo>
                  <a:pt x="647" y="790"/>
                </a:lnTo>
                <a:lnTo>
                  <a:pt x="653" y="781"/>
                </a:lnTo>
                <a:lnTo>
                  <a:pt x="659" y="775"/>
                </a:lnTo>
                <a:lnTo>
                  <a:pt x="659" y="775"/>
                </a:lnTo>
                <a:lnTo>
                  <a:pt x="670" y="764"/>
                </a:lnTo>
                <a:lnTo>
                  <a:pt x="678" y="754"/>
                </a:lnTo>
                <a:lnTo>
                  <a:pt x="681" y="746"/>
                </a:lnTo>
                <a:lnTo>
                  <a:pt x="684" y="738"/>
                </a:lnTo>
                <a:lnTo>
                  <a:pt x="684" y="738"/>
                </a:lnTo>
                <a:lnTo>
                  <a:pt x="687" y="729"/>
                </a:lnTo>
                <a:lnTo>
                  <a:pt x="689" y="722"/>
                </a:lnTo>
                <a:lnTo>
                  <a:pt x="690" y="714"/>
                </a:lnTo>
                <a:lnTo>
                  <a:pt x="690" y="714"/>
                </a:lnTo>
                <a:lnTo>
                  <a:pt x="695" y="688"/>
                </a:lnTo>
                <a:lnTo>
                  <a:pt x="696" y="672"/>
                </a:lnTo>
                <a:lnTo>
                  <a:pt x="696" y="652"/>
                </a:lnTo>
                <a:lnTo>
                  <a:pt x="696" y="652"/>
                </a:lnTo>
                <a:lnTo>
                  <a:pt x="696" y="635"/>
                </a:lnTo>
                <a:lnTo>
                  <a:pt x="697" y="625"/>
                </a:lnTo>
                <a:lnTo>
                  <a:pt x="697" y="622"/>
                </a:lnTo>
                <a:lnTo>
                  <a:pt x="696" y="618"/>
                </a:lnTo>
                <a:lnTo>
                  <a:pt x="690" y="610"/>
                </a:lnTo>
                <a:lnTo>
                  <a:pt x="690" y="610"/>
                </a:lnTo>
                <a:lnTo>
                  <a:pt x="683" y="598"/>
                </a:lnTo>
                <a:lnTo>
                  <a:pt x="675" y="590"/>
                </a:lnTo>
                <a:lnTo>
                  <a:pt x="669" y="582"/>
                </a:lnTo>
                <a:lnTo>
                  <a:pt x="664" y="580"/>
                </a:lnTo>
                <a:lnTo>
                  <a:pt x="659" y="579"/>
                </a:lnTo>
                <a:lnTo>
                  <a:pt x="659" y="579"/>
                </a:lnTo>
                <a:lnTo>
                  <a:pt x="653" y="576"/>
                </a:lnTo>
                <a:lnTo>
                  <a:pt x="644" y="570"/>
                </a:lnTo>
                <a:lnTo>
                  <a:pt x="622" y="554"/>
                </a:lnTo>
                <a:lnTo>
                  <a:pt x="598" y="537"/>
                </a:lnTo>
                <a:lnTo>
                  <a:pt x="586" y="530"/>
                </a:lnTo>
                <a:lnTo>
                  <a:pt x="574" y="524"/>
                </a:lnTo>
                <a:lnTo>
                  <a:pt x="574" y="524"/>
                </a:lnTo>
                <a:lnTo>
                  <a:pt x="557" y="517"/>
                </a:lnTo>
                <a:lnTo>
                  <a:pt x="547" y="512"/>
                </a:lnTo>
                <a:lnTo>
                  <a:pt x="540" y="508"/>
                </a:lnTo>
                <a:lnTo>
                  <a:pt x="531" y="499"/>
                </a:lnTo>
                <a:lnTo>
                  <a:pt x="531" y="499"/>
                </a:lnTo>
                <a:lnTo>
                  <a:pt x="524" y="490"/>
                </a:lnTo>
                <a:lnTo>
                  <a:pt x="520" y="483"/>
                </a:lnTo>
                <a:lnTo>
                  <a:pt x="518" y="478"/>
                </a:lnTo>
                <a:lnTo>
                  <a:pt x="513" y="474"/>
                </a:lnTo>
                <a:lnTo>
                  <a:pt x="464" y="444"/>
                </a:lnTo>
                <a:lnTo>
                  <a:pt x="470" y="390"/>
                </a:lnTo>
                <a:lnTo>
                  <a:pt x="495" y="390"/>
                </a:lnTo>
                <a:lnTo>
                  <a:pt x="495" y="390"/>
                </a:lnTo>
                <a:lnTo>
                  <a:pt x="496" y="392"/>
                </a:lnTo>
                <a:lnTo>
                  <a:pt x="498" y="397"/>
                </a:lnTo>
                <a:lnTo>
                  <a:pt x="501" y="401"/>
                </a:lnTo>
                <a:lnTo>
                  <a:pt x="503" y="403"/>
                </a:lnTo>
                <a:lnTo>
                  <a:pt x="508" y="406"/>
                </a:lnTo>
                <a:lnTo>
                  <a:pt x="513" y="408"/>
                </a:lnTo>
                <a:lnTo>
                  <a:pt x="513" y="408"/>
                </a:lnTo>
                <a:lnTo>
                  <a:pt x="525" y="409"/>
                </a:lnTo>
                <a:lnTo>
                  <a:pt x="538" y="409"/>
                </a:lnTo>
                <a:lnTo>
                  <a:pt x="549" y="409"/>
                </a:lnTo>
                <a:lnTo>
                  <a:pt x="556" y="408"/>
                </a:lnTo>
                <a:lnTo>
                  <a:pt x="556" y="408"/>
                </a:lnTo>
                <a:lnTo>
                  <a:pt x="561" y="404"/>
                </a:lnTo>
                <a:lnTo>
                  <a:pt x="565" y="401"/>
                </a:lnTo>
                <a:lnTo>
                  <a:pt x="568" y="397"/>
                </a:lnTo>
                <a:lnTo>
                  <a:pt x="571" y="396"/>
                </a:lnTo>
                <a:lnTo>
                  <a:pt x="574" y="396"/>
                </a:lnTo>
                <a:lnTo>
                  <a:pt x="574" y="396"/>
                </a:lnTo>
                <a:lnTo>
                  <a:pt x="583" y="395"/>
                </a:lnTo>
                <a:lnTo>
                  <a:pt x="593" y="392"/>
                </a:lnTo>
                <a:lnTo>
                  <a:pt x="603" y="392"/>
                </a:lnTo>
                <a:lnTo>
                  <a:pt x="608" y="393"/>
                </a:lnTo>
                <a:lnTo>
                  <a:pt x="611" y="396"/>
                </a:lnTo>
                <a:lnTo>
                  <a:pt x="611" y="396"/>
                </a:lnTo>
                <a:lnTo>
                  <a:pt x="617" y="402"/>
                </a:lnTo>
                <a:lnTo>
                  <a:pt x="625" y="408"/>
                </a:lnTo>
                <a:lnTo>
                  <a:pt x="628" y="411"/>
                </a:lnTo>
                <a:lnTo>
                  <a:pt x="632" y="413"/>
                </a:lnTo>
                <a:lnTo>
                  <a:pt x="637" y="414"/>
                </a:lnTo>
                <a:lnTo>
                  <a:pt x="641" y="414"/>
                </a:lnTo>
                <a:lnTo>
                  <a:pt x="641" y="414"/>
                </a:lnTo>
                <a:lnTo>
                  <a:pt x="651" y="411"/>
                </a:lnTo>
                <a:lnTo>
                  <a:pt x="658" y="407"/>
                </a:lnTo>
                <a:lnTo>
                  <a:pt x="665" y="402"/>
                </a:lnTo>
                <a:lnTo>
                  <a:pt x="665" y="402"/>
                </a:lnTo>
                <a:lnTo>
                  <a:pt x="679" y="401"/>
                </a:lnTo>
                <a:lnTo>
                  <a:pt x="687" y="400"/>
                </a:lnTo>
                <a:lnTo>
                  <a:pt x="690" y="401"/>
                </a:lnTo>
                <a:lnTo>
                  <a:pt x="690" y="402"/>
                </a:lnTo>
                <a:lnTo>
                  <a:pt x="690" y="402"/>
                </a:lnTo>
                <a:lnTo>
                  <a:pt x="692" y="404"/>
                </a:lnTo>
                <a:lnTo>
                  <a:pt x="697" y="411"/>
                </a:lnTo>
                <a:lnTo>
                  <a:pt x="714" y="427"/>
                </a:lnTo>
                <a:lnTo>
                  <a:pt x="739" y="450"/>
                </a:lnTo>
                <a:lnTo>
                  <a:pt x="739" y="450"/>
                </a:lnTo>
                <a:lnTo>
                  <a:pt x="739" y="450"/>
                </a:lnTo>
                <a:lnTo>
                  <a:pt x="737" y="450"/>
                </a:lnTo>
                <a:lnTo>
                  <a:pt x="735" y="451"/>
                </a:lnTo>
                <a:lnTo>
                  <a:pt x="733" y="456"/>
                </a:lnTo>
                <a:lnTo>
                  <a:pt x="733" y="456"/>
                </a:lnTo>
                <a:lnTo>
                  <a:pt x="733" y="466"/>
                </a:lnTo>
                <a:lnTo>
                  <a:pt x="734" y="477"/>
                </a:lnTo>
                <a:lnTo>
                  <a:pt x="737" y="487"/>
                </a:lnTo>
                <a:lnTo>
                  <a:pt x="739" y="493"/>
                </a:lnTo>
                <a:lnTo>
                  <a:pt x="739" y="493"/>
                </a:lnTo>
                <a:lnTo>
                  <a:pt x="746" y="506"/>
                </a:lnTo>
                <a:lnTo>
                  <a:pt x="759" y="532"/>
                </a:lnTo>
                <a:lnTo>
                  <a:pt x="776" y="567"/>
                </a:lnTo>
                <a:lnTo>
                  <a:pt x="776" y="567"/>
                </a:lnTo>
                <a:lnTo>
                  <a:pt x="770" y="585"/>
                </a:lnTo>
                <a:lnTo>
                  <a:pt x="770" y="585"/>
                </a:lnTo>
                <a:lnTo>
                  <a:pt x="770" y="589"/>
                </a:lnTo>
                <a:lnTo>
                  <a:pt x="770" y="592"/>
                </a:lnTo>
                <a:lnTo>
                  <a:pt x="772" y="600"/>
                </a:lnTo>
                <a:lnTo>
                  <a:pt x="776" y="610"/>
                </a:lnTo>
                <a:lnTo>
                  <a:pt x="776" y="610"/>
                </a:lnTo>
                <a:lnTo>
                  <a:pt x="777" y="612"/>
                </a:lnTo>
                <a:lnTo>
                  <a:pt x="777" y="613"/>
                </a:lnTo>
                <a:lnTo>
                  <a:pt x="776" y="616"/>
                </a:lnTo>
                <a:lnTo>
                  <a:pt x="776" y="616"/>
                </a:lnTo>
                <a:lnTo>
                  <a:pt x="771" y="617"/>
                </a:lnTo>
                <a:lnTo>
                  <a:pt x="766" y="617"/>
                </a:lnTo>
                <a:lnTo>
                  <a:pt x="761" y="618"/>
                </a:lnTo>
                <a:lnTo>
                  <a:pt x="759" y="619"/>
                </a:lnTo>
                <a:lnTo>
                  <a:pt x="757" y="622"/>
                </a:lnTo>
                <a:lnTo>
                  <a:pt x="757" y="622"/>
                </a:lnTo>
                <a:lnTo>
                  <a:pt x="756" y="627"/>
                </a:lnTo>
                <a:lnTo>
                  <a:pt x="756" y="630"/>
                </a:lnTo>
                <a:lnTo>
                  <a:pt x="757" y="634"/>
                </a:lnTo>
                <a:lnTo>
                  <a:pt x="764" y="646"/>
                </a:lnTo>
                <a:close/>
                <a:moveTo>
                  <a:pt x="831" y="640"/>
                </a:moveTo>
                <a:lnTo>
                  <a:pt x="837" y="616"/>
                </a:lnTo>
                <a:lnTo>
                  <a:pt x="837" y="616"/>
                </a:lnTo>
                <a:lnTo>
                  <a:pt x="841" y="614"/>
                </a:lnTo>
                <a:lnTo>
                  <a:pt x="852" y="613"/>
                </a:lnTo>
                <a:lnTo>
                  <a:pt x="883" y="612"/>
                </a:lnTo>
                <a:lnTo>
                  <a:pt x="915" y="611"/>
                </a:lnTo>
                <a:lnTo>
                  <a:pt x="928" y="610"/>
                </a:lnTo>
                <a:lnTo>
                  <a:pt x="928" y="610"/>
                </a:lnTo>
                <a:lnTo>
                  <a:pt x="931" y="613"/>
                </a:lnTo>
                <a:lnTo>
                  <a:pt x="934" y="623"/>
                </a:lnTo>
                <a:lnTo>
                  <a:pt x="938" y="634"/>
                </a:lnTo>
                <a:lnTo>
                  <a:pt x="940" y="640"/>
                </a:lnTo>
                <a:lnTo>
                  <a:pt x="940" y="640"/>
                </a:lnTo>
                <a:lnTo>
                  <a:pt x="942" y="641"/>
                </a:lnTo>
                <a:lnTo>
                  <a:pt x="939" y="643"/>
                </a:lnTo>
                <a:lnTo>
                  <a:pt x="933" y="645"/>
                </a:lnTo>
                <a:lnTo>
                  <a:pt x="905" y="652"/>
                </a:lnTo>
                <a:lnTo>
                  <a:pt x="905" y="652"/>
                </a:lnTo>
                <a:lnTo>
                  <a:pt x="895" y="655"/>
                </a:lnTo>
                <a:lnTo>
                  <a:pt x="886" y="659"/>
                </a:lnTo>
                <a:lnTo>
                  <a:pt x="870" y="666"/>
                </a:lnTo>
                <a:lnTo>
                  <a:pt x="859" y="673"/>
                </a:lnTo>
                <a:lnTo>
                  <a:pt x="856" y="677"/>
                </a:lnTo>
                <a:lnTo>
                  <a:pt x="831" y="640"/>
                </a:lnTo>
                <a:close/>
                <a:moveTo>
                  <a:pt x="886" y="726"/>
                </a:moveTo>
                <a:lnTo>
                  <a:pt x="886" y="726"/>
                </a:lnTo>
                <a:lnTo>
                  <a:pt x="885" y="724"/>
                </a:lnTo>
                <a:lnTo>
                  <a:pt x="886" y="721"/>
                </a:lnTo>
                <a:lnTo>
                  <a:pt x="891" y="715"/>
                </a:lnTo>
                <a:lnTo>
                  <a:pt x="899" y="709"/>
                </a:lnTo>
                <a:lnTo>
                  <a:pt x="906" y="704"/>
                </a:lnTo>
                <a:lnTo>
                  <a:pt x="906" y="704"/>
                </a:lnTo>
                <a:lnTo>
                  <a:pt x="916" y="699"/>
                </a:lnTo>
                <a:lnTo>
                  <a:pt x="926" y="694"/>
                </a:lnTo>
                <a:lnTo>
                  <a:pt x="935" y="691"/>
                </a:lnTo>
                <a:lnTo>
                  <a:pt x="940" y="689"/>
                </a:lnTo>
                <a:lnTo>
                  <a:pt x="940" y="689"/>
                </a:lnTo>
                <a:lnTo>
                  <a:pt x="955" y="692"/>
                </a:lnTo>
                <a:lnTo>
                  <a:pt x="965" y="695"/>
                </a:lnTo>
                <a:lnTo>
                  <a:pt x="983" y="695"/>
                </a:lnTo>
                <a:lnTo>
                  <a:pt x="990" y="708"/>
                </a:lnTo>
                <a:lnTo>
                  <a:pt x="990" y="708"/>
                </a:lnTo>
                <a:lnTo>
                  <a:pt x="992" y="729"/>
                </a:lnTo>
                <a:lnTo>
                  <a:pt x="996" y="757"/>
                </a:lnTo>
                <a:lnTo>
                  <a:pt x="996" y="757"/>
                </a:lnTo>
                <a:lnTo>
                  <a:pt x="997" y="762"/>
                </a:lnTo>
                <a:lnTo>
                  <a:pt x="997" y="765"/>
                </a:lnTo>
                <a:lnTo>
                  <a:pt x="996" y="769"/>
                </a:lnTo>
                <a:lnTo>
                  <a:pt x="996" y="769"/>
                </a:lnTo>
                <a:lnTo>
                  <a:pt x="1002" y="769"/>
                </a:lnTo>
                <a:lnTo>
                  <a:pt x="1014" y="769"/>
                </a:lnTo>
                <a:lnTo>
                  <a:pt x="1014" y="769"/>
                </a:lnTo>
                <a:lnTo>
                  <a:pt x="1015" y="768"/>
                </a:lnTo>
                <a:lnTo>
                  <a:pt x="1017" y="767"/>
                </a:lnTo>
                <a:lnTo>
                  <a:pt x="1017" y="762"/>
                </a:lnTo>
                <a:lnTo>
                  <a:pt x="1014" y="746"/>
                </a:lnTo>
                <a:lnTo>
                  <a:pt x="1010" y="730"/>
                </a:lnTo>
                <a:lnTo>
                  <a:pt x="1008" y="720"/>
                </a:lnTo>
                <a:lnTo>
                  <a:pt x="1008" y="720"/>
                </a:lnTo>
                <a:lnTo>
                  <a:pt x="1004" y="702"/>
                </a:lnTo>
                <a:lnTo>
                  <a:pt x="1002" y="689"/>
                </a:lnTo>
                <a:lnTo>
                  <a:pt x="1002" y="689"/>
                </a:lnTo>
                <a:lnTo>
                  <a:pt x="1007" y="689"/>
                </a:lnTo>
                <a:lnTo>
                  <a:pt x="1021" y="691"/>
                </a:lnTo>
                <a:lnTo>
                  <a:pt x="1032" y="693"/>
                </a:lnTo>
                <a:lnTo>
                  <a:pt x="1045" y="695"/>
                </a:lnTo>
                <a:lnTo>
                  <a:pt x="1060" y="700"/>
                </a:lnTo>
                <a:lnTo>
                  <a:pt x="1075" y="708"/>
                </a:lnTo>
                <a:lnTo>
                  <a:pt x="1075" y="708"/>
                </a:lnTo>
                <a:lnTo>
                  <a:pt x="1091" y="715"/>
                </a:lnTo>
                <a:lnTo>
                  <a:pt x="1106" y="725"/>
                </a:lnTo>
                <a:lnTo>
                  <a:pt x="1120" y="734"/>
                </a:lnTo>
                <a:lnTo>
                  <a:pt x="1132" y="745"/>
                </a:lnTo>
                <a:lnTo>
                  <a:pt x="1143" y="756"/>
                </a:lnTo>
                <a:lnTo>
                  <a:pt x="1153" y="768"/>
                </a:lnTo>
                <a:lnTo>
                  <a:pt x="1160" y="780"/>
                </a:lnTo>
                <a:lnTo>
                  <a:pt x="1168" y="792"/>
                </a:lnTo>
                <a:lnTo>
                  <a:pt x="1168" y="792"/>
                </a:lnTo>
                <a:lnTo>
                  <a:pt x="1172" y="807"/>
                </a:lnTo>
                <a:lnTo>
                  <a:pt x="1177" y="823"/>
                </a:lnTo>
                <a:lnTo>
                  <a:pt x="1182" y="842"/>
                </a:lnTo>
                <a:lnTo>
                  <a:pt x="1185" y="861"/>
                </a:lnTo>
                <a:lnTo>
                  <a:pt x="1186" y="882"/>
                </a:lnTo>
                <a:lnTo>
                  <a:pt x="1186" y="904"/>
                </a:lnTo>
                <a:lnTo>
                  <a:pt x="1184" y="928"/>
                </a:lnTo>
                <a:lnTo>
                  <a:pt x="1179" y="952"/>
                </a:lnTo>
                <a:lnTo>
                  <a:pt x="1179" y="952"/>
                </a:lnTo>
                <a:lnTo>
                  <a:pt x="1172" y="979"/>
                </a:lnTo>
                <a:lnTo>
                  <a:pt x="1168" y="993"/>
                </a:lnTo>
                <a:lnTo>
                  <a:pt x="1161" y="1006"/>
                </a:lnTo>
                <a:lnTo>
                  <a:pt x="1155" y="1020"/>
                </a:lnTo>
                <a:lnTo>
                  <a:pt x="1148" y="1034"/>
                </a:lnTo>
                <a:lnTo>
                  <a:pt x="1139" y="1047"/>
                </a:lnTo>
                <a:lnTo>
                  <a:pt x="1131" y="1060"/>
                </a:lnTo>
                <a:lnTo>
                  <a:pt x="1121" y="1072"/>
                </a:lnTo>
                <a:lnTo>
                  <a:pt x="1111" y="1083"/>
                </a:lnTo>
                <a:lnTo>
                  <a:pt x="1099" y="1093"/>
                </a:lnTo>
                <a:lnTo>
                  <a:pt x="1088" y="1103"/>
                </a:lnTo>
                <a:lnTo>
                  <a:pt x="1074" y="1111"/>
                </a:lnTo>
                <a:lnTo>
                  <a:pt x="1062" y="1117"/>
                </a:lnTo>
                <a:lnTo>
                  <a:pt x="1047" y="1122"/>
                </a:lnTo>
                <a:lnTo>
                  <a:pt x="1032" y="1124"/>
                </a:lnTo>
                <a:lnTo>
                  <a:pt x="1032" y="1124"/>
                </a:lnTo>
                <a:lnTo>
                  <a:pt x="1018" y="1124"/>
                </a:lnTo>
                <a:lnTo>
                  <a:pt x="1002" y="1123"/>
                </a:lnTo>
                <a:lnTo>
                  <a:pt x="987" y="1120"/>
                </a:lnTo>
                <a:lnTo>
                  <a:pt x="972" y="1117"/>
                </a:lnTo>
                <a:lnTo>
                  <a:pt x="958" y="1111"/>
                </a:lnTo>
                <a:lnTo>
                  <a:pt x="943" y="1104"/>
                </a:lnTo>
                <a:lnTo>
                  <a:pt x="928" y="1097"/>
                </a:lnTo>
                <a:lnTo>
                  <a:pt x="916" y="1090"/>
                </a:lnTo>
                <a:lnTo>
                  <a:pt x="891" y="1074"/>
                </a:lnTo>
                <a:lnTo>
                  <a:pt x="870" y="1058"/>
                </a:lnTo>
                <a:lnTo>
                  <a:pt x="853" y="1043"/>
                </a:lnTo>
                <a:lnTo>
                  <a:pt x="843" y="1032"/>
                </a:lnTo>
                <a:lnTo>
                  <a:pt x="843" y="1032"/>
                </a:lnTo>
                <a:lnTo>
                  <a:pt x="840" y="1026"/>
                </a:lnTo>
                <a:lnTo>
                  <a:pt x="836" y="1020"/>
                </a:lnTo>
                <a:lnTo>
                  <a:pt x="829" y="1001"/>
                </a:lnTo>
                <a:lnTo>
                  <a:pt x="821" y="978"/>
                </a:lnTo>
                <a:lnTo>
                  <a:pt x="815" y="953"/>
                </a:lnTo>
                <a:lnTo>
                  <a:pt x="810" y="926"/>
                </a:lnTo>
                <a:lnTo>
                  <a:pt x="807" y="898"/>
                </a:lnTo>
                <a:lnTo>
                  <a:pt x="805" y="872"/>
                </a:lnTo>
                <a:lnTo>
                  <a:pt x="807" y="848"/>
                </a:lnTo>
                <a:lnTo>
                  <a:pt x="807" y="848"/>
                </a:lnTo>
                <a:lnTo>
                  <a:pt x="808" y="838"/>
                </a:lnTo>
                <a:lnTo>
                  <a:pt x="810" y="828"/>
                </a:lnTo>
                <a:lnTo>
                  <a:pt x="815" y="811"/>
                </a:lnTo>
                <a:lnTo>
                  <a:pt x="823" y="797"/>
                </a:lnTo>
                <a:lnTo>
                  <a:pt x="830" y="786"/>
                </a:lnTo>
                <a:lnTo>
                  <a:pt x="837" y="778"/>
                </a:lnTo>
                <a:lnTo>
                  <a:pt x="843" y="773"/>
                </a:lnTo>
                <a:lnTo>
                  <a:pt x="850" y="769"/>
                </a:lnTo>
                <a:lnTo>
                  <a:pt x="850" y="769"/>
                </a:lnTo>
                <a:lnTo>
                  <a:pt x="859" y="794"/>
                </a:lnTo>
                <a:lnTo>
                  <a:pt x="874" y="829"/>
                </a:lnTo>
                <a:lnTo>
                  <a:pt x="874" y="829"/>
                </a:lnTo>
                <a:lnTo>
                  <a:pt x="880" y="840"/>
                </a:lnTo>
                <a:lnTo>
                  <a:pt x="890" y="851"/>
                </a:lnTo>
                <a:lnTo>
                  <a:pt x="904" y="864"/>
                </a:lnTo>
                <a:lnTo>
                  <a:pt x="922" y="878"/>
                </a:lnTo>
                <a:lnTo>
                  <a:pt x="922" y="878"/>
                </a:lnTo>
                <a:lnTo>
                  <a:pt x="937" y="889"/>
                </a:lnTo>
                <a:lnTo>
                  <a:pt x="938" y="893"/>
                </a:lnTo>
                <a:lnTo>
                  <a:pt x="939" y="894"/>
                </a:lnTo>
                <a:lnTo>
                  <a:pt x="935" y="898"/>
                </a:lnTo>
                <a:lnTo>
                  <a:pt x="934" y="899"/>
                </a:lnTo>
                <a:lnTo>
                  <a:pt x="934" y="903"/>
                </a:lnTo>
                <a:lnTo>
                  <a:pt x="934" y="903"/>
                </a:lnTo>
                <a:lnTo>
                  <a:pt x="935" y="910"/>
                </a:lnTo>
                <a:lnTo>
                  <a:pt x="937" y="916"/>
                </a:lnTo>
                <a:lnTo>
                  <a:pt x="940" y="924"/>
                </a:lnTo>
                <a:lnTo>
                  <a:pt x="947" y="934"/>
                </a:lnTo>
                <a:lnTo>
                  <a:pt x="947" y="934"/>
                </a:lnTo>
                <a:lnTo>
                  <a:pt x="950" y="937"/>
                </a:lnTo>
                <a:lnTo>
                  <a:pt x="953" y="940"/>
                </a:lnTo>
                <a:lnTo>
                  <a:pt x="961" y="944"/>
                </a:lnTo>
                <a:lnTo>
                  <a:pt x="970" y="946"/>
                </a:lnTo>
                <a:lnTo>
                  <a:pt x="980" y="946"/>
                </a:lnTo>
                <a:lnTo>
                  <a:pt x="988" y="946"/>
                </a:lnTo>
                <a:lnTo>
                  <a:pt x="996" y="945"/>
                </a:lnTo>
                <a:lnTo>
                  <a:pt x="1001" y="942"/>
                </a:lnTo>
                <a:lnTo>
                  <a:pt x="1002" y="941"/>
                </a:lnTo>
                <a:lnTo>
                  <a:pt x="1002" y="940"/>
                </a:lnTo>
                <a:lnTo>
                  <a:pt x="1002" y="940"/>
                </a:lnTo>
                <a:lnTo>
                  <a:pt x="1002" y="937"/>
                </a:lnTo>
                <a:lnTo>
                  <a:pt x="1003" y="935"/>
                </a:lnTo>
                <a:lnTo>
                  <a:pt x="1005" y="935"/>
                </a:lnTo>
                <a:lnTo>
                  <a:pt x="1008" y="934"/>
                </a:lnTo>
                <a:lnTo>
                  <a:pt x="1012" y="934"/>
                </a:lnTo>
                <a:lnTo>
                  <a:pt x="1014" y="934"/>
                </a:lnTo>
                <a:lnTo>
                  <a:pt x="1014" y="934"/>
                </a:lnTo>
                <a:lnTo>
                  <a:pt x="1015" y="924"/>
                </a:lnTo>
                <a:lnTo>
                  <a:pt x="1018" y="915"/>
                </a:lnTo>
                <a:lnTo>
                  <a:pt x="1020" y="909"/>
                </a:lnTo>
                <a:lnTo>
                  <a:pt x="1020" y="909"/>
                </a:lnTo>
                <a:lnTo>
                  <a:pt x="1024" y="905"/>
                </a:lnTo>
                <a:lnTo>
                  <a:pt x="1026" y="903"/>
                </a:lnTo>
                <a:lnTo>
                  <a:pt x="1028" y="898"/>
                </a:lnTo>
                <a:lnTo>
                  <a:pt x="1026" y="891"/>
                </a:lnTo>
                <a:lnTo>
                  <a:pt x="1026" y="891"/>
                </a:lnTo>
                <a:lnTo>
                  <a:pt x="1024" y="887"/>
                </a:lnTo>
                <a:lnTo>
                  <a:pt x="1019" y="881"/>
                </a:lnTo>
                <a:lnTo>
                  <a:pt x="1004" y="861"/>
                </a:lnTo>
                <a:lnTo>
                  <a:pt x="958" y="807"/>
                </a:lnTo>
                <a:lnTo>
                  <a:pt x="910" y="754"/>
                </a:lnTo>
                <a:lnTo>
                  <a:pt x="894" y="736"/>
                </a:lnTo>
                <a:lnTo>
                  <a:pt x="886" y="726"/>
                </a:lnTo>
                <a:lnTo>
                  <a:pt x="886" y="726"/>
                </a:lnTo>
                <a:close/>
                <a:moveTo>
                  <a:pt x="115" y="788"/>
                </a:moveTo>
                <a:lnTo>
                  <a:pt x="121" y="788"/>
                </a:lnTo>
                <a:lnTo>
                  <a:pt x="121" y="788"/>
                </a:lnTo>
                <a:lnTo>
                  <a:pt x="136" y="813"/>
                </a:lnTo>
                <a:lnTo>
                  <a:pt x="147" y="834"/>
                </a:lnTo>
                <a:lnTo>
                  <a:pt x="153" y="843"/>
                </a:lnTo>
                <a:lnTo>
                  <a:pt x="158" y="848"/>
                </a:lnTo>
                <a:lnTo>
                  <a:pt x="158" y="848"/>
                </a:lnTo>
                <a:lnTo>
                  <a:pt x="167" y="854"/>
                </a:lnTo>
                <a:lnTo>
                  <a:pt x="173" y="856"/>
                </a:lnTo>
                <a:lnTo>
                  <a:pt x="179" y="859"/>
                </a:lnTo>
                <a:lnTo>
                  <a:pt x="189" y="860"/>
                </a:lnTo>
                <a:lnTo>
                  <a:pt x="189" y="860"/>
                </a:lnTo>
                <a:lnTo>
                  <a:pt x="197" y="862"/>
                </a:lnTo>
                <a:lnTo>
                  <a:pt x="202" y="865"/>
                </a:lnTo>
                <a:lnTo>
                  <a:pt x="205" y="869"/>
                </a:lnTo>
                <a:lnTo>
                  <a:pt x="207" y="872"/>
                </a:lnTo>
                <a:lnTo>
                  <a:pt x="207" y="872"/>
                </a:lnTo>
                <a:lnTo>
                  <a:pt x="210" y="876"/>
                </a:lnTo>
                <a:lnTo>
                  <a:pt x="212" y="876"/>
                </a:lnTo>
                <a:lnTo>
                  <a:pt x="217" y="875"/>
                </a:lnTo>
                <a:lnTo>
                  <a:pt x="226" y="872"/>
                </a:lnTo>
                <a:lnTo>
                  <a:pt x="226" y="872"/>
                </a:lnTo>
                <a:lnTo>
                  <a:pt x="237" y="870"/>
                </a:lnTo>
                <a:lnTo>
                  <a:pt x="244" y="865"/>
                </a:lnTo>
                <a:lnTo>
                  <a:pt x="249" y="861"/>
                </a:lnTo>
                <a:lnTo>
                  <a:pt x="250" y="860"/>
                </a:lnTo>
                <a:lnTo>
                  <a:pt x="263" y="860"/>
                </a:lnTo>
                <a:lnTo>
                  <a:pt x="177" y="928"/>
                </a:lnTo>
                <a:lnTo>
                  <a:pt x="115" y="788"/>
                </a:lnTo>
                <a:close/>
                <a:moveTo>
                  <a:pt x="98" y="792"/>
                </a:moveTo>
                <a:lnTo>
                  <a:pt x="170" y="952"/>
                </a:lnTo>
                <a:lnTo>
                  <a:pt x="170" y="952"/>
                </a:lnTo>
                <a:lnTo>
                  <a:pt x="170" y="952"/>
                </a:lnTo>
                <a:lnTo>
                  <a:pt x="169" y="952"/>
                </a:lnTo>
                <a:lnTo>
                  <a:pt x="168" y="956"/>
                </a:lnTo>
                <a:lnTo>
                  <a:pt x="164" y="964"/>
                </a:lnTo>
                <a:lnTo>
                  <a:pt x="164" y="964"/>
                </a:lnTo>
                <a:lnTo>
                  <a:pt x="163" y="971"/>
                </a:lnTo>
                <a:lnTo>
                  <a:pt x="164" y="977"/>
                </a:lnTo>
                <a:lnTo>
                  <a:pt x="167" y="984"/>
                </a:lnTo>
                <a:lnTo>
                  <a:pt x="170" y="990"/>
                </a:lnTo>
                <a:lnTo>
                  <a:pt x="174" y="996"/>
                </a:lnTo>
                <a:lnTo>
                  <a:pt x="179" y="1001"/>
                </a:lnTo>
                <a:lnTo>
                  <a:pt x="184" y="1005"/>
                </a:lnTo>
                <a:lnTo>
                  <a:pt x="189" y="1007"/>
                </a:lnTo>
                <a:lnTo>
                  <a:pt x="189" y="1007"/>
                </a:lnTo>
                <a:lnTo>
                  <a:pt x="204" y="1010"/>
                </a:lnTo>
                <a:lnTo>
                  <a:pt x="212" y="1011"/>
                </a:lnTo>
                <a:lnTo>
                  <a:pt x="223" y="1012"/>
                </a:lnTo>
                <a:lnTo>
                  <a:pt x="233" y="1011"/>
                </a:lnTo>
                <a:lnTo>
                  <a:pt x="242" y="1010"/>
                </a:lnTo>
                <a:lnTo>
                  <a:pt x="250" y="1006"/>
                </a:lnTo>
                <a:lnTo>
                  <a:pt x="254" y="1004"/>
                </a:lnTo>
                <a:lnTo>
                  <a:pt x="256" y="1001"/>
                </a:lnTo>
                <a:lnTo>
                  <a:pt x="256" y="1001"/>
                </a:lnTo>
                <a:lnTo>
                  <a:pt x="264" y="991"/>
                </a:lnTo>
                <a:lnTo>
                  <a:pt x="267" y="985"/>
                </a:lnTo>
                <a:lnTo>
                  <a:pt x="269" y="983"/>
                </a:lnTo>
                <a:lnTo>
                  <a:pt x="396" y="977"/>
                </a:lnTo>
                <a:lnTo>
                  <a:pt x="396" y="977"/>
                </a:lnTo>
                <a:lnTo>
                  <a:pt x="398" y="1014"/>
                </a:lnTo>
                <a:lnTo>
                  <a:pt x="398" y="1038"/>
                </a:lnTo>
                <a:lnTo>
                  <a:pt x="398" y="1047"/>
                </a:lnTo>
                <a:lnTo>
                  <a:pt x="396" y="1050"/>
                </a:lnTo>
                <a:lnTo>
                  <a:pt x="396" y="1050"/>
                </a:lnTo>
                <a:lnTo>
                  <a:pt x="394" y="1055"/>
                </a:lnTo>
                <a:lnTo>
                  <a:pt x="387" y="1069"/>
                </a:lnTo>
                <a:lnTo>
                  <a:pt x="374" y="1087"/>
                </a:lnTo>
                <a:lnTo>
                  <a:pt x="358" y="1108"/>
                </a:lnTo>
                <a:lnTo>
                  <a:pt x="349" y="1118"/>
                </a:lnTo>
                <a:lnTo>
                  <a:pt x="339" y="1129"/>
                </a:lnTo>
                <a:lnTo>
                  <a:pt x="328" y="1138"/>
                </a:lnTo>
                <a:lnTo>
                  <a:pt x="315" y="1146"/>
                </a:lnTo>
                <a:lnTo>
                  <a:pt x="302" y="1152"/>
                </a:lnTo>
                <a:lnTo>
                  <a:pt x="287" y="1157"/>
                </a:lnTo>
                <a:lnTo>
                  <a:pt x="272" y="1160"/>
                </a:lnTo>
                <a:lnTo>
                  <a:pt x="256" y="1160"/>
                </a:lnTo>
                <a:lnTo>
                  <a:pt x="256" y="1160"/>
                </a:lnTo>
                <a:lnTo>
                  <a:pt x="240" y="1158"/>
                </a:lnTo>
                <a:lnTo>
                  <a:pt x="225" y="1155"/>
                </a:lnTo>
                <a:lnTo>
                  <a:pt x="210" y="1151"/>
                </a:lnTo>
                <a:lnTo>
                  <a:pt x="196" y="1145"/>
                </a:lnTo>
                <a:lnTo>
                  <a:pt x="183" y="1140"/>
                </a:lnTo>
                <a:lnTo>
                  <a:pt x="169" y="1133"/>
                </a:lnTo>
                <a:lnTo>
                  <a:pt x="147" y="1119"/>
                </a:lnTo>
                <a:lnTo>
                  <a:pt x="129" y="1106"/>
                </a:lnTo>
                <a:lnTo>
                  <a:pt x="114" y="1093"/>
                </a:lnTo>
                <a:lnTo>
                  <a:pt x="103" y="1085"/>
                </a:lnTo>
                <a:lnTo>
                  <a:pt x="98" y="1081"/>
                </a:lnTo>
                <a:lnTo>
                  <a:pt x="98" y="1081"/>
                </a:lnTo>
                <a:lnTo>
                  <a:pt x="93" y="1077"/>
                </a:lnTo>
                <a:lnTo>
                  <a:pt x="86" y="1069"/>
                </a:lnTo>
                <a:lnTo>
                  <a:pt x="77" y="1058"/>
                </a:lnTo>
                <a:lnTo>
                  <a:pt x="69" y="1043"/>
                </a:lnTo>
                <a:lnTo>
                  <a:pt x="60" y="1025"/>
                </a:lnTo>
                <a:lnTo>
                  <a:pt x="51" y="1005"/>
                </a:lnTo>
                <a:lnTo>
                  <a:pt x="45" y="983"/>
                </a:lnTo>
                <a:lnTo>
                  <a:pt x="44" y="971"/>
                </a:lnTo>
                <a:lnTo>
                  <a:pt x="43" y="958"/>
                </a:lnTo>
                <a:lnTo>
                  <a:pt x="43" y="958"/>
                </a:lnTo>
                <a:lnTo>
                  <a:pt x="42" y="935"/>
                </a:lnTo>
                <a:lnTo>
                  <a:pt x="42" y="914"/>
                </a:lnTo>
                <a:lnTo>
                  <a:pt x="43" y="896"/>
                </a:lnTo>
                <a:lnTo>
                  <a:pt x="45" y="880"/>
                </a:lnTo>
                <a:lnTo>
                  <a:pt x="49" y="866"/>
                </a:lnTo>
                <a:lnTo>
                  <a:pt x="53" y="855"/>
                </a:lnTo>
                <a:lnTo>
                  <a:pt x="56" y="844"/>
                </a:lnTo>
                <a:lnTo>
                  <a:pt x="61" y="835"/>
                </a:lnTo>
                <a:lnTo>
                  <a:pt x="61" y="835"/>
                </a:lnTo>
                <a:lnTo>
                  <a:pt x="66" y="828"/>
                </a:lnTo>
                <a:lnTo>
                  <a:pt x="72" y="821"/>
                </a:lnTo>
                <a:lnTo>
                  <a:pt x="83" y="806"/>
                </a:lnTo>
                <a:lnTo>
                  <a:pt x="98" y="792"/>
                </a:lnTo>
                <a:lnTo>
                  <a:pt x="98" y="79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4">
            <a:extLst>
              <a:ext uri="{FF2B5EF4-FFF2-40B4-BE49-F238E27FC236}">
                <a16:creationId xmlns:a16="http://schemas.microsoft.com/office/drawing/2014/main" id="{3BD6C422-063E-4480-9DA2-2E7E3D355546}"/>
              </a:ext>
            </a:extLst>
          </p:cNvPr>
          <p:cNvSpPr>
            <a:spLocks noEditPoints="1"/>
          </p:cNvSpPr>
          <p:nvPr/>
        </p:nvSpPr>
        <p:spPr bwMode="auto">
          <a:xfrm>
            <a:off x="7930334" y="910712"/>
            <a:ext cx="1568171" cy="1540825"/>
          </a:xfrm>
          <a:custGeom>
            <a:avLst/>
            <a:gdLst>
              <a:gd name="T0" fmla="*/ 462 w 1491"/>
              <a:gd name="T1" fmla="*/ 801 h 1465"/>
              <a:gd name="T2" fmla="*/ 384 w 1491"/>
              <a:gd name="T3" fmla="*/ 822 h 1465"/>
              <a:gd name="T4" fmla="*/ 201 w 1491"/>
              <a:gd name="T5" fmla="*/ 862 h 1465"/>
              <a:gd name="T6" fmla="*/ 23 w 1491"/>
              <a:gd name="T7" fmla="*/ 1000 h 1465"/>
              <a:gd name="T8" fmla="*/ 8 w 1491"/>
              <a:gd name="T9" fmla="*/ 1161 h 1465"/>
              <a:gd name="T10" fmla="*/ 83 w 1491"/>
              <a:gd name="T11" fmla="*/ 1375 h 1465"/>
              <a:gd name="T12" fmla="*/ 406 w 1491"/>
              <a:gd name="T13" fmla="*/ 1429 h 1465"/>
              <a:gd name="T14" fmla="*/ 548 w 1491"/>
              <a:gd name="T15" fmla="*/ 1417 h 1465"/>
              <a:gd name="T16" fmla="*/ 795 w 1491"/>
              <a:gd name="T17" fmla="*/ 1441 h 1465"/>
              <a:gd name="T18" fmla="*/ 663 w 1491"/>
              <a:gd name="T19" fmla="*/ 1308 h 1465"/>
              <a:gd name="T20" fmla="*/ 745 w 1491"/>
              <a:gd name="T21" fmla="*/ 1231 h 1465"/>
              <a:gd name="T22" fmla="*/ 884 w 1491"/>
              <a:gd name="T23" fmla="*/ 1131 h 1465"/>
              <a:gd name="T24" fmla="*/ 935 w 1491"/>
              <a:gd name="T25" fmla="*/ 983 h 1465"/>
              <a:gd name="T26" fmla="*/ 905 w 1491"/>
              <a:gd name="T27" fmla="*/ 1086 h 1465"/>
              <a:gd name="T28" fmla="*/ 944 w 1491"/>
              <a:gd name="T29" fmla="*/ 1317 h 1465"/>
              <a:gd name="T30" fmla="*/ 1224 w 1491"/>
              <a:gd name="T31" fmla="*/ 1464 h 1465"/>
              <a:gd name="T32" fmla="*/ 1465 w 1491"/>
              <a:gd name="T33" fmla="*/ 1268 h 1465"/>
              <a:gd name="T34" fmla="*/ 1420 w 1491"/>
              <a:gd name="T35" fmla="*/ 979 h 1465"/>
              <a:gd name="T36" fmla="*/ 1253 w 1491"/>
              <a:gd name="T37" fmla="*/ 650 h 1465"/>
              <a:gd name="T38" fmla="*/ 1072 w 1491"/>
              <a:gd name="T39" fmla="*/ 632 h 1465"/>
              <a:gd name="T40" fmla="*/ 1034 w 1491"/>
              <a:gd name="T41" fmla="*/ 769 h 1465"/>
              <a:gd name="T42" fmla="*/ 1016 w 1491"/>
              <a:gd name="T43" fmla="*/ 591 h 1465"/>
              <a:gd name="T44" fmla="*/ 955 w 1491"/>
              <a:gd name="T45" fmla="*/ 507 h 1465"/>
              <a:gd name="T46" fmla="*/ 791 w 1491"/>
              <a:gd name="T47" fmla="*/ 469 h 1465"/>
              <a:gd name="T48" fmla="*/ 666 w 1491"/>
              <a:gd name="T49" fmla="*/ 211 h 1465"/>
              <a:gd name="T50" fmla="*/ 682 w 1491"/>
              <a:gd name="T51" fmla="*/ 121 h 1465"/>
              <a:gd name="T52" fmla="*/ 646 w 1491"/>
              <a:gd name="T53" fmla="*/ 34 h 1465"/>
              <a:gd name="T54" fmla="*/ 529 w 1491"/>
              <a:gd name="T55" fmla="*/ 14 h 1465"/>
              <a:gd name="T56" fmla="*/ 506 w 1491"/>
              <a:gd name="T57" fmla="*/ 140 h 1465"/>
              <a:gd name="T58" fmla="*/ 437 w 1491"/>
              <a:gd name="T59" fmla="*/ 233 h 1465"/>
              <a:gd name="T60" fmla="*/ 372 w 1491"/>
              <a:gd name="T61" fmla="*/ 577 h 1465"/>
              <a:gd name="T62" fmla="*/ 727 w 1491"/>
              <a:gd name="T63" fmla="*/ 500 h 1465"/>
              <a:gd name="T64" fmla="*/ 855 w 1491"/>
              <a:gd name="T65" fmla="*/ 569 h 1465"/>
              <a:gd name="T66" fmla="*/ 891 w 1491"/>
              <a:gd name="T67" fmla="*/ 577 h 1465"/>
              <a:gd name="T68" fmla="*/ 883 w 1491"/>
              <a:gd name="T69" fmla="*/ 624 h 1465"/>
              <a:gd name="T70" fmla="*/ 938 w 1491"/>
              <a:gd name="T71" fmla="*/ 594 h 1465"/>
              <a:gd name="T72" fmla="*/ 964 w 1491"/>
              <a:gd name="T73" fmla="*/ 582 h 1465"/>
              <a:gd name="T74" fmla="*/ 964 w 1491"/>
              <a:gd name="T75" fmla="*/ 644 h 1465"/>
              <a:gd name="T76" fmla="*/ 878 w 1491"/>
              <a:gd name="T77" fmla="*/ 916 h 1465"/>
              <a:gd name="T78" fmla="*/ 839 w 1491"/>
              <a:gd name="T79" fmla="*/ 725 h 1465"/>
              <a:gd name="T80" fmla="*/ 609 w 1491"/>
              <a:gd name="T81" fmla="*/ 578 h 1465"/>
              <a:gd name="T82" fmla="*/ 738 w 1491"/>
              <a:gd name="T83" fmla="*/ 851 h 1465"/>
              <a:gd name="T84" fmla="*/ 690 w 1491"/>
              <a:gd name="T85" fmla="*/ 945 h 1465"/>
              <a:gd name="T86" fmla="*/ 851 w 1491"/>
              <a:gd name="T87" fmla="*/ 975 h 1465"/>
              <a:gd name="T88" fmla="*/ 355 w 1491"/>
              <a:gd name="T89" fmla="*/ 1107 h 1465"/>
              <a:gd name="T90" fmla="*/ 1108 w 1491"/>
              <a:gd name="T91" fmla="*/ 1086 h 1465"/>
              <a:gd name="T92" fmla="*/ 1209 w 1491"/>
              <a:gd name="T93" fmla="*/ 1197 h 1465"/>
              <a:gd name="T94" fmla="*/ 1229 w 1491"/>
              <a:gd name="T95" fmla="*/ 970 h 1465"/>
              <a:gd name="T96" fmla="*/ 1312 w 1491"/>
              <a:gd name="T97" fmla="*/ 948 h 1465"/>
              <a:gd name="T98" fmla="*/ 1430 w 1491"/>
              <a:gd name="T99" fmla="*/ 1247 h 1465"/>
              <a:gd name="T100" fmla="*/ 1240 w 1491"/>
              <a:gd name="T101" fmla="*/ 1420 h 1465"/>
              <a:gd name="T102" fmla="*/ 982 w 1491"/>
              <a:gd name="T103" fmla="*/ 1304 h 1465"/>
              <a:gd name="T104" fmla="*/ 1012 w 1491"/>
              <a:gd name="T105" fmla="*/ 1006 h 1465"/>
              <a:gd name="T106" fmla="*/ 221 w 1491"/>
              <a:gd name="T107" fmla="*/ 1220 h 1465"/>
              <a:gd name="T108" fmla="*/ 520 w 1491"/>
              <a:gd name="T109" fmla="*/ 1270 h 1465"/>
              <a:gd name="T110" fmla="*/ 288 w 1491"/>
              <a:gd name="T111" fmla="*/ 1415 h 1465"/>
              <a:gd name="T112" fmla="*/ 44 w 1491"/>
              <a:gd name="T113" fmla="*/ 1218 h 1465"/>
              <a:gd name="T114" fmla="*/ 77 w 1491"/>
              <a:gd name="T115" fmla="*/ 1042 h 1465"/>
              <a:gd name="T116" fmla="*/ 181 w 1491"/>
              <a:gd name="T117" fmla="*/ 1163 h 1465"/>
              <a:gd name="T118" fmla="*/ 261 w 1491"/>
              <a:gd name="T119" fmla="*/ 1126 h 1465"/>
              <a:gd name="T120" fmla="*/ 316 w 1491"/>
              <a:gd name="T121" fmla="*/ 907 h 1465"/>
              <a:gd name="T122" fmla="*/ 378 w 1491"/>
              <a:gd name="T123" fmla="*/ 1026 h 1465"/>
              <a:gd name="T124" fmla="*/ 512 w 1491"/>
              <a:gd name="T125" fmla="*/ 881 h 1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91" h="1465">
                <a:moveTo>
                  <a:pt x="382" y="580"/>
                </a:moveTo>
                <a:lnTo>
                  <a:pt x="382" y="580"/>
                </a:lnTo>
                <a:lnTo>
                  <a:pt x="387" y="611"/>
                </a:lnTo>
                <a:lnTo>
                  <a:pt x="390" y="640"/>
                </a:lnTo>
                <a:lnTo>
                  <a:pt x="392" y="667"/>
                </a:lnTo>
                <a:lnTo>
                  <a:pt x="392" y="667"/>
                </a:lnTo>
                <a:lnTo>
                  <a:pt x="393" y="679"/>
                </a:lnTo>
                <a:lnTo>
                  <a:pt x="395" y="691"/>
                </a:lnTo>
                <a:lnTo>
                  <a:pt x="398" y="703"/>
                </a:lnTo>
                <a:lnTo>
                  <a:pt x="401" y="716"/>
                </a:lnTo>
                <a:lnTo>
                  <a:pt x="409" y="738"/>
                </a:lnTo>
                <a:lnTo>
                  <a:pt x="418" y="757"/>
                </a:lnTo>
                <a:lnTo>
                  <a:pt x="418" y="757"/>
                </a:lnTo>
                <a:lnTo>
                  <a:pt x="425" y="766"/>
                </a:lnTo>
                <a:lnTo>
                  <a:pt x="431" y="774"/>
                </a:lnTo>
                <a:lnTo>
                  <a:pt x="445" y="788"/>
                </a:lnTo>
                <a:lnTo>
                  <a:pt x="456" y="797"/>
                </a:lnTo>
                <a:lnTo>
                  <a:pt x="462" y="801"/>
                </a:lnTo>
                <a:lnTo>
                  <a:pt x="462" y="801"/>
                </a:lnTo>
                <a:lnTo>
                  <a:pt x="468" y="807"/>
                </a:lnTo>
                <a:lnTo>
                  <a:pt x="472" y="812"/>
                </a:lnTo>
                <a:lnTo>
                  <a:pt x="476" y="814"/>
                </a:lnTo>
                <a:lnTo>
                  <a:pt x="476" y="814"/>
                </a:lnTo>
                <a:lnTo>
                  <a:pt x="479" y="818"/>
                </a:lnTo>
                <a:lnTo>
                  <a:pt x="485" y="824"/>
                </a:lnTo>
                <a:lnTo>
                  <a:pt x="503" y="842"/>
                </a:lnTo>
                <a:lnTo>
                  <a:pt x="526" y="868"/>
                </a:lnTo>
                <a:lnTo>
                  <a:pt x="462" y="868"/>
                </a:lnTo>
                <a:lnTo>
                  <a:pt x="462" y="868"/>
                </a:lnTo>
                <a:lnTo>
                  <a:pt x="437" y="845"/>
                </a:lnTo>
                <a:lnTo>
                  <a:pt x="420" y="829"/>
                </a:lnTo>
                <a:lnTo>
                  <a:pt x="409" y="822"/>
                </a:lnTo>
                <a:lnTo>
                  <a:pt x="409" y="822"/>
                </a:lnTo>
                <a:lnTo>
                  <a:pt x="403" y="820"/>
                </a:lnTo>
                <a:lnTo>
                  <a:pt x="393" y="822"/>
                </a:lnTo>
                <a:lnTo>
                  <a:pt x="384" y="822"/>
                </a:lnTo>
                <a:lnTo>
                  <a:pt x="378" y="822"/>
                </a:lnTo>
                <a:lnTo>
                  <a:pt x="378" y="822"/>
                </a:lnTo>
                <a:lnTo>
                  <a:pt x="337" y="820"/>
                </a:lnTo>
                <a:lnTo>
                  <a:pt x="247" y="820"/>
                </a:lnTo>
                <a:lnTo>
                  <a:pt x="117" y="822"/>
                </a:lnTo>
                <a:lnTo>
                  <a:pt x="117" y="822"/>
                </a:lnTo>
                <a:lnTo>
                  <a:pt x="116" y="822"/>
                </a:lnTo>
                <a:lnTo>
                  <a:pt x="112" y="824"/>
                </a:lnTo>
                <a:lnTo>
                  <a:pt x="112" y="827"/>
                </a:lnTo>
                <a:lnTo>
                  <a:pt x="114" y="828"/>
                </a:lnTo>
                <a:lnTo>
                  <a:pt x="116" y="830"/>
                </a:lnTo>
                <a:lnTo>
                  <a:pt x="121" y="831"/>
                </a:lnTo>
                <a:lnTo>
                  <a:pt x="121" y="831"/>
                </a:lnTo>
                <a:lnTo>
                  <a:pt x="136" y="834"/>
                </a:lnTo>
                <a:lnTo>
                  <a:pt x="151" y="836"/>
                </a:lnTo>
                <a:lnTo>
                  <a:pt x="171" y="838"/>
                </a:lnTo>
                <a:lnTo>
                  <a:pt x="190" y="838"/>
                </a:lnTo>
                <a:lnTo>
                  <a:pt x="201" y="862"/>
                </a:lnTo>
                <a:lnTo>
                  <a:pt x="201" y="862"/>
                </a:lnTo>
                <a:lnTo>
                  <a:pt x="181" y="868"/>
                </a:lnTo>
                <a:lnTo>
                  <a:pt x="161" y="875"/>
                </a:lnTo>
                <a:lnTo>
                  <a:pt x="141" y="885"/>
                </a:lnTo>
                <a:lnTo>
                  <a:pt x="141" y="885"/>
                </a:lnTo>
                <a:lnTo>
                  <a:pt x="132" y="890"/>
                </a:lnTo>
                <a:lnTo>
                  <a:pt x="123" y="896"/>
                </a:lnTo>
                <a:lnTo>
                  <a:pt x="109" y="907"/>
                </a:lnTo>
                <a:lnTo>
                  <a:pt x="100" y="916"/>
                </a:lnTo>
                <a:lnTo>
                  <a:pt x="97" y="918"/>
                </a:lnTo>
                <a:lnTo>
                  <a:pt x="70" y="905"/>
                </a:lnTo>
                <a:lnTo>
                  <a:pt x="64" y="908"/>
                </a:lnTo>
                <a:lnTo>
                  <a:pt x="56" y="952"/>
                </a:lnTo>
                <a:lnTo>
                  <a:pt x="56" y="952"/>
                </a:lnTo>
                <a:lnTo>
                  <a:pt x="45" y="967"/>
                </a:lnTo>
                <a:lnTo>
                  <a:pt x="34" y="981"/>
                </a:lnTo>
                <a:lnTo>
                  <a:pt x="23" y="1000"/>
                </a:lnTo>
                <a:lnTo>
                  <a:pt x="23" y="1000"/>
                </a:lnTo>
                <a:lnTo>
                  <a:pt x="14" y="1019"/>
                </a:lnTo>
                <a:lnTo>
                  <a:pt x="6" y="1041"/>
                </a:lnTo>
                <a:lnTo>
                  <a:pt x="2" y="1058"/>
                </a:lnTo>
                <a:lnTo>
                  <a:pt x="0" y="1067"/>
                </a:lnTo>
                <a:lnTo>
                  <a:pt x="0" y="1067"/>
                </a:lnTo>
                <a:lnTo>
                  <a:pt x="4" y="1067"/>
                </a:lnTo>
                <a:lnTo>
                  <a:pt x="13" y="1067"/>
                </a:lnTo>
                <a:lnTo>
                  <a:pt x="23" y="1067"/>
                </a:lnTo>
                <a:lnTo>
                  <a:pt x="23" y="1067"/>
                </a:lnTo>
                <a:lnTo>
                  <a:pt x="21" y="1072"/>
                </a:lnTo>
                <a:lnTo>
                  <a:pt x="16" y="1089"/>
                </a:lnTo>
                <a:lnTo>
                  <a:pt x="11" y="1115"/>
                </a:lnTo>
                <a:lnTo>
                  <a:pt x="9" y="1131"/>
                </a:lnTo>
                <a:lnTo>
                  <a:pt x="8" y="1150"/>
                </a:lnTo>
                <a:lnTo>
                  <a:pt x="16" y="1150"/>
                </a:lnTo>
                <a:lnTo>
                  <a:pt x="17" y="1162"/>
                </a:lnTo>
                <a:lnTo>
                  <a:pt x="8" y="1161"/>
                </a:lnTo>
                <a:lnTo>
                  <a:pt x="8" y="1161"/>
                </a:lnTo>
                <a:lnTo>
                  <a:pt x="8" y="1176"/>
                </a:lnTo>
                <a:lnTo>
                  <a:pt x="16" y="1176"/>
                </a:lnTo>
                <a:lnTo>
                  <a:pt x="16" y="1187"/>
                </a:lnTo>
                <a:lnTo>
                  <a:pt x="8" y="1187"/>
                </a:lnTo>
                <a:lnTo>
                  <a:pt x="8" y="1187"/>
                </a:lnTo>
                <a:lnTo>
                  <a:pt x="11" y="1218"/>
                </a:lnTo>
                <a:lnTo>
                  <a:pt x="14" y="1234"/>
                </a:lnTo>
                <a:lnTo>
                  <a:pt x="17" y="1251"/>
                </a:lnTo>
                <a:lnTo>
                  <a:pt x="22" y="1268"/>
                </a:lnTo>
                <a:lnTo>
                  <a:pt x="28" y="1285"/>
                </a:lnTo>
                <a:lnTo>
                  <a:pt x="36" y="1303"/>
                </a:lnTo>
                <a:lnTo>
                  <a:pt x="43" y="1321"/>
                </a:lnTo>
                <a:lnTo>
                  <a:pt x="43" y="1321"/>
                </a:lnTo>
                <a:lnTo>
                  <a:pt x="50" y="1334"/>
                </a:lnTo>
                <a:lnTo>
                  <a:pt x="58" y="1345"/>
                </a:lnTo>
                <a:lnTo>
                  <a:pt x="65" y="1356"/>
                </a:lnTo>
                <a:lnTo>
                  <a:pt x="73" y="1365"/>
                </a:lnTo>
                <a:lnTo>
                  <a:pt x="83" y="1375"/>
                </a:lnTo>
                <a:lnTo>
                  <a:pt x="92" y="1384"/>
                </a:lnTo>
                <a:lnTo>
                  <a:pt x="102" y="1391"/>
                </a:lnTo>
                <a:lnTo>
                  <a:pt x="112" y="1398"/>
                </a:lnTo>
                <a:lnTo>
                  <a:pt x="133" y="1412"/>
                </a:lnTo>
                <a:lnTo>
                  <a:pt x="155" y="1423"/>
                </a:lnTo>
                <a:lnTo>
                  <a:pt x="178" y="1431"/>
                </a:lnTo>
                <a:lnTo>
                  <a:pt x="200" y="1437"/>
                </a:lnTo>
                <a:lnTo>
                  <a:pt x="223" y="1443"/>
                </a:lnTo>
                <a:lnTo>
                  <a:pt x="244" y="1447"/>
                </a:lnTo>
                <a:lnTo>
                  <a:pt x="265" y="1449"/>
                </a:lnTo>
                <a:lnTo>
                  <a:pt x="283" y="1451"/>
                </a:lnTo>
                <a:lnTo>
                  <a:pt x="315" y="1452"/>
                </a:lnTo>
                <a:lnTo>
                  <a:pt x="336" y="1452"/>
                </a:lnTo>
                <a:lnTo>
                  <a:pt x="336" y="1452"/>
                </a:lnTo>
                <a:lnTo>
                  <a:pt x="350" y="1449"/>
                </a:lnTo>
                <a:lnTo>
                  <a:pt x="367" y="1445"/>
                </a:lnTo>
                <a:lnTo>
                  <a:pt x="387" y="1438"/>
                </a:lnTo>
                <a:lnTo>
                  <a:pt x="406" y="1429"/>
                </a:lnTo>
                <a:lnTo>
                  <a:pt x="425" y="1420"/>
                </a:lnTo>
                <a:lnTo>
                  <a:pt x="443" y="1409"/>
                </a:lnTo>
                <a:lnTo>
                  <a:pt x="472" y="1391"/>
                </a:lnTo>
                <a:lnTo>
                  <a:pt x="472" y="1391"/>
                </a:lnTo>
                <a:lnTo>
                  <a:pt x="484" y="1382"/>
                </a:lnTo>
                <a:lnTo>
                  <a:pt x="494" y="1374"/>
                </a:lnTo>
                <a:lnTo>
                  <a:pt x="512" y="1356"/>
                </a:lnTo>
                <a:lnTo>
                  <a:pt x="524" y="1341"/>
                </a:lnTo>
                <a:lnTo>
                  <a:pt x="529" y="1335"/>
                </a:lnTo>
                <a:lnTo>
                  <a:pt x="550" y="1337"/>
                </a:lnTo>
                <a:lnTo>
                  <a:pt x="550" y="1337"/>
                </a:lnTo>
                <a:lnTo>
                  <a:pt x="551" y="1353"/>
                </a:lnTo>
                <a:lnTo>
                  <a:pt x="552" y="1367"/>
                </a:lnTo>
                <a:lnTo>
                  <a:pt x="552" y="1378"/>
                </a:lnTo>
                <a:lnTo>
                  <a:pt x="552" y="1378"/>
                </a:lnTo>
                <a:lnTo>
                  <a:pt x="551" y="1391"/>
                </a:lnTo>
                <a:lnTo>
                  <a:pt x="549" y="1408"/>
                </a:lnTo>
                <a:lnTo>
                  <a:pt x="548" y="1417"/>
                </a:lnTo>
                <a:lnTo>
                  <a:pt x="548" y="1424"/>
                </a:lnTo>
                <a:lnTo>
                  <a:pt x="550" y="1431"/>
                </a:lnTo>
                <a:lnTo>
                  <a:pt x="552" y="1435"/>
                </a:lnTo>
                <a:lnTo>
                  <a:pt x="552" y="1435"/>
                </a:lnTo>
                <a:lnTo>
                  <a:pt x="556" y="1437"/>
                </a:lnTo>
                <a:lnTo>
                  <a:pt x="560" y="1438"/>
                </a:lnTo>
                <a:lnTo>
                  <a:pt x="572" y="1441"/>
                </a:lnTo>
                <a:lnTo>
                  <a:pt x="588" y="1442"/>
                </a:lnTo>
                <a:lnTo>
                  <a:pt x="605" y="1443"/>
                </a:lnTo>
                <a:lnTo>
                  <a:pt x="638" y="1443"/>
                </a:lnTo>
                <a:lnTo>
                  <a:pt x="651" y="1443"/>
                </a:lnTo>
                <a:lnTo>
                  <a:pt x="660" y="1442"/>
                </a:lnTo>
                <a:lnTo>
                  <a:pt x="660" y="1442"/>
                </a:lnTo>
                <a:lnTo>
                  <a:pt x="671" y="1441"/>
                </a:lnTo>
                <a:lnTo>
                  <a:pt x="689" y="1441"/>
                </a:lnTo>
                <a:lnTo>
                  <a:pt x="735" y="1442"/>
                </a:lnTo>
                <a:lnTo>
                  <a:pt x="780" y="1442"/>
                </a:lnTo>
                <a:lnTo>
                  <a:pt x="795" y="1441"/>
                </a:lnTo>
                <a:lnTo>
                  <a:pt x="799" y="1440"/>
                </a:lnTo>
                <a:lnTo>
                  <a:pt x="801" y="1438"/>
                </a:lnTo>
                <a:lnTo>
                  <a:pt x="801" y="1438"/>
                </a:lnTo>
                <a:lnTo>
                  <a:pt x="801" y="1435"/>
                </a:lnTo>
                <a:lnTo>
                  <a:pt x="800" y="1430"/>
                </a:lnTo>
                <a:lnTo>
                  <a:pt x="796" y="1418"/>
                </a:lnTo>
                <a:lnTo>
                  <a:pt x="790" y="1408"/>
                </a:lnTo>
                <a:lnTo>
                  <a:pt x="788" y="1404"/>
                </a:lnTo>
                <a:lnTo>
                  <a:pt x="784" y="1402"/>
                </a:lnTo>
                <a:lnTo>
                  <a:pt x="784" y="1402"/>
                </a:lnTo>
                <a:lnTo>
                  <a:pt x="749" y="1386"/>
                </a:lnTo>
                <a:lnTo>
                  <a:pt x="721" y="1375"/>
                </a:lnTo>
                <a:lnTo>
                  <a:pt x="667" y="1351"/>
                </a:lnTo>
                <a:lnTo>
                  <a:pt x="671" y="1337"/>
                </a:lnTo>
                <a:lnTo>
                  <a:pt x="671" y="1337"/>
                </a:lnTo>
                <a:lnTo>
                  <a:pt x="668" y="1325"/>
                </a:lnTo>
                <a:lnTo>
                  <a:pt x="666" y="1315"/>
                </a:lnTo>
                <a:lnTo>
                  <a:pt x="663" y="1308"/>
                </a:lnTo>
                <a:lnTo>
                  <a:pt x="663" y="1308"/>
                </a:lnTo>
                <a:lnTo>
                  <a:pt x="661" y="1301"/>
                </a:lnTo>
                <a:lnTo>
                  <a:pt x="659" y="1292"/>
                </a:lnTo>
                <a:lnTo>
                  <a:pt x="657" y="1281"/>
                </a:lnTo>
                <a:lnTo>
                  <a:pt x="657" y="1281"/>
                </a:lnTo>
                <a:lnTo>
                  <a:pt x="663" y="1280"/>
                </a:lnTo>
                <a:lnTo>
                  <a:pt x="679" y="1279"/>
                </a:lnTo>
                <a:lnTo>
                  <a:pt x="690" y="1276"/>
                </a:lnTo>
                <a:lnTo>
                  <a:pt x="700" y="1273"/>
                </a:lnTo>
                <a:lnTo>
                  <a:pt x="711" y="1269"/>
                </a:lnTo>
                <a:lnTo>
                  <a:pt x="721" y="1264"/>
                </a:lnTo>
                <a:lnTo>
                  <a:pt x="721" y="1264"/>
                </a:lnTo>
                <a:lnTo>
                  <a:pt x="728" y="1258"/>
                </a:lnTo>
                <a:lnTo>
                  <a:pt x="734" y="1253"/>
                </a:lnTo>
                <a:lnTo>
                  <a:pt x="738" y="1247"/>
                </a:lnTo>
                <a:lnTo>
                  <a:pt x="741" y="1242"/>
                </a:lnTo>
                <a:lnTo>
                  <a:pt x="744" y="1236"/>
                </a:lnTo>
                <a:lnTo>
                  <a:pt x="745" y="1231"/>
                </a:lnTo>
                <a:lnTo>
                  <a:pt x="747" y="1217"/>
                </a:lnTo>
                <a:lnTo>
                  <a:pt x="747" y="1217"/>
                </a:lnTo>
                <a:lnTo>
                  <a:pt x="747" y="1209"/>
                </a:lnTo>
                <a:lnTo>
                  <a:pt x="746" y="1202"/>
                </a:lnTo>
                <a:lnTo>
                  <a:pt x="744" y="1195"/>
                </a:lnTo>
                <a:lnTo>
                  <a:pt x="741" y="1187"/>
                </a:lnTo>
                <a:lnTo>
                  <a:pt x="737" y="1178"/>
                </a:lnTo>
                <a:lnTo>
                  <a:pt x="734" y="1174"/>
                </a:lnTo>
                <a:lnTo>
                  <a:pt x="751" y="1167"/>
                </a:lnTo>
                <a:lnTo>
                  <a:pt x="811" y="1167"/>
                </a:lnTo>
                <a:lnTo>
                  <a:pt x="817" y="1143"/>
                </a:lnTo>
                <a:lnTo>
                  <a:pt x="817" y="1143"/>
                </a:lnTo>
                <a:lnTo>
                  <a:pt x="847" y="1142"/>
                </a:lnTo>
                <a:lnTo>
                  <a:pt x="869" y="1141"/>
                </a:lnTo>
                <a:lnTo>
                  <a:pt x="877" y="1139"/>
                </a:lnTo>
                <a:lnTo>
                  <a:pt x="882" y="1136"/>
                </a:lnTo>
                <a:lnTo>
                  <a:pt x="882" y="1136"/>
                </a:lnTo>
                <a:lnTo>
                  <a:pt x="884" y="1131"/>
                </a:lnTo>
                <a:lnTo>
                  <a:pt x="886" y="1125"/>
                </a:lnTo>
                <a:lnTo>
                  <a:pt x="886" y="1122"/>
                </a:lnTo>
                <a:lnTo>
                  <a:pt x="885" y="1119"/>
                </a:lnTo>
                <a:lnTo>
                  <a:pt x="884" y="1115"/>
                </a:lnTo>
                <a:lnTo>
                  <a:pt x="882" y="1113"/>
                </a:lnTo>
                <a:lnTo>
                  <a:pt x="882" y="1113"/>
                </a:lnTo>
                <a:lnTo>
                  <a:pt x="871" y="1106"/>
                </a:lnTo>
                <a:lnTo>
                  <a:pt x="865" y="1102"/>
                </a:lnTo>
                <a:lnTo>
                  <a:pt x="857" y="1100"/>
                </a:lnTo>
                <a:lnTo>
                  <a:pt x="857" y="1100"/>
                </a:lnTo>
                <a:lnTo>
                  <a:pt x="850" y="1097"/>
                </a:lnTo>
                <a:lnTo>
                  <a:pt x="841" y="1094"/>
                </a:lnTo>
                <a:lnTo>
                  <a:pt x="834" y="1090"/>
                </a:lnTo>
                <a:lnTo>
                  <a:pt x="834" y="1090"/>
                </a:lnTo>
                <a:lnTo>
                  <a:pt x="871" y="1051"/>
                </a:lnTo>
                <a:lnTo>
                  <a:pt x="904" y="1016"/>
                </a:lnTo>
                <a:lnTo>
                  <a:pt x="935" y="983"/>
                </a:lnTo>
                <a:lnTo>
                  <a:pt x="935" y="983"/>
                </a:lnTo>
                <a:lnTo>
                  <a:pt x="964" y="947"/>
                </a:lnTo>
                <a:lnTo>
                  <a:pt x="995" y="911"/>
                </a:lnTo>
                <a:lnTo>
                  <a:pt x="1029" y="868"/>
                </a:lnTo>
                <a:lnTo>
                  <a:pt x="1042" y="905"/>
                </a:lnTo>
                <a:lnTo>
                  <a:pt x="1042" y="905"/>
                </a:lnTo>
                <a:lnTo>
                  <a:pt x="1029" y="914"/>
                </a:lnTo>
                <a:lnTo>
                  <a:pt x="1014" y="925"/>
                </a:lnTo>
                <a:lnTo>
                  <a:pt x="997" y="941"/>
                </a:lnTo>
                <a:lnTo>
                  <a:pt x="977" y="961"/>
                </a:lnTo>
                <a:lnTo>
                  <a:pt x="967" y="973"/>
                </a:lnTo>
                <a:lnTo>
                  <a:pt x="956" y="986"/>
                </a:lnTo>
                <a:lnTo>
                  <a:pt x="946" y="1000"/>
                </a:lnTo>
                <a:lnTo>
                  <a:pt x="936" y="1016"/>
                </a:lnTo>
                <a:lnTo>
                  <a:pt x="927" y="1031"/>
                </a:lnTo>
                <a:lnTo>
                  <a:pt x="918" y="1050"/>
                </a:lnTo>
                <a:lnTo>
                  <a:pt x="918" y="1050"/>
                </a:lnTo>
                <a:lnTo>
                  <a:pt x="911" y="1068"/>
                </a:lnTo>
                <a:lnTo>
                  <a:pt x="905" y="1086"/>
                </a:lnTo>
                <a:lnTo>
                  <a:pt x="900" y="1103"/>
                </a:lnTo>
                <a:lnTo>
                  <a:pt x="896" y="1122"/>
                </a:lnTo>
                <a:lnTo>
                  <a:pt x="895" y="1139"/>
                </a:lnTo>
                <a:lnTo>
                  <a:pt x="894" y="1154"/>
                </a:lnTo>
                <a:lnTo>
                  <a:pt x="893" y="1170"/>
                </a:lnTo>
                <a:lnTo>
                  <a:pt x="894" y="1185"/>
                </a:lnTo>
                <a:lnTo>
                  <a:pt x="896" y="1209"/>
                </a:lnTo>
                <a:lnTo>
                  <a:pt x="899" y="1230"/>
                </a:lnTo>
                <a:lnTo>
                  <a:pt x="902" y="1242"/>
                </a:lnTo>
                <a:lnTo>
                  <a:pt x="905" y="1247"/>
                </a:lnTo>
                <a:lnTo>
                  <a:pt x="905" y="1247"/>
                </a:lnTo>
                <a:lnTo>
                  <a:pt x="910" y="1247"/>
                </a:lnTo>
                <a:lnTo>
                  <a:pt x="911" y="1247"/>
                </a:lnTo>
                <a:lnTo>
                  <a:pt x="911" y="1247"/>
                </a:lnTo>
                <a:lnTo>
                  <a:pt x="914" y="1257"/>
                </a:lnTo>
                <a:lnTo>
                  <a:pt x="925" y="1281"/>
                </a:lnTo>
                <a:lnTo>
                  <a:pt x="933" y="1298"/>
                </a:lnTo>
                <a:lnTo>
                  <a:pt x="944" y="1317"/>
                </a:lnTo>
                <a:lnTo>
                  <a:pt x="957" y="1336"/>
                </a:lnTo>
                <a:lnTo>
                  <a:pt x="972" y="1357"/>
                </a:lnTo>
                <a:lnTo>
                  <a:pt x="990" y="1376"/>
                </a:lnTo>
                <a:lnTo>
                  <a:pt x="1011" y="1396"/>
                </a:lnTo>
                <a:lnTo>
                  <a:pt x="1023" y="1406"/>
                </a:lnTo>
                <a:lnTo>
                  <a:pt x="1035" y="1415"/>
                </a:lnTo>
                <a:lnTo>
                  <a:pt x="1047" y="1424"/>
                </a:lnTo>
                <a:lnTo>
                  <a:pt x="1062" y="1431"/>
                </a:lnTo>
                <a:lnTo>
                  <a:pt x="1077" y="1438"/>
                </a:lnTo>
                <a:lnTo>
                  <a:pt x="1092" y="1445"/>
                </a:lnTo>
                <a:lnTo>
                  <a:pt x="1108" y="1451"/>
                </a:lnTo>
                <a:lnTo>
                  <a:pt x="1125" y="1456"/>
                </a:lnTo>
                <a:lnTo>
                  <a:pt x="1144" y="1460"/>
                </a:lnTo>
                <a:lnTo>
                  <a:pt x="1162" y="1463"/>
                </a:lnTo>
                <a:lnTo>
                  <a:pt x="1183" y="1464"/>
                </a:lnTo>
                <a:lnTo>
                  <a:pt x="1203" y="1465"/>
                </a:lnTo>
                <a:lnTo>
                  <a:pt x="1203" y="1465"/>
                </a:lnTo>
                <a:lnTo>
                  <a:pt x="1224" y="1464"/>
                </a:lnTo>
                <a:lnTo>
                  <a:pt x="1244" y="1462"/>
                </a:lnTo>
                <a:lnTo>
                  <a:pt x="1263" y="1458"/>
                </a:lnTo>
                <a:lnTo>
                  <a:pt x="1281" y="1453"/>
                </a:lnTo>
                <a:lnTo>
                  <a:pt x="1300" y="1447"/>
                </a:lnTo>
                <a:lnTo>
                  <a:pt x="1317" y="1440"/>
                </a:lnTo>
                <a:lnTo>
                  <a:pt x="1333" y="1430"/>
                </a:lnTo>
                <a:lnTo>
                  <a:pt x="1348" y="1420"/>
                </a:lnTo>
                <a:lnTo>
                  <a:pt x="1363" y="1410"/>
                </a:lnTo>
                <a:lnTo>
                  <a:pt x="1376" y="1398"/>
                </a:lnTo>
                <a:lnTo>
                  <a:pt x="1390" y="1386"/>
                </a:lnTo>
                <a:lnTo>
                  <a:pt x="1402" y="1373"/>
                </a:lnTo>
                <a:lnTo>
                  <a:pt x="1413" y="1359"/>
                </a:lnTo>
                <a:lnTo>
                  <a:pt x="1424" y="1345"/>
                </a:lnTo>
                <a:lnTo>
                  <a:pt x="1434" y="1330"/>
                </a:lnTo>
                <a:lnTo>
                  <a:pt x="1443" y="1315"/>
                </a:lnTo>
                <a:lnTo>
                  <a:pt x="1451" y="1300"/>
                </a:lnTo>
                <a:lnTo>
                  <a:pt x="1459" y="1284"/>
                </a:lnTo>
                <a:lnTo>
                  <a:pt x="1465" y="1268"/>
                </a:lnTo>
                <a:lnTo>
                  <a:pt x="1472" y="1252"/>
                </a:lnTo>
                <a:lnTo>
                  <a:pt x="1476" y="1236"/>
                </a:lnTo>
                <a:lnTo>
                  <a:pt x="1481" y="1220"/>
                </a:lnTo>
                <a:lnTo>
                  <a:pt x="1487" y="1190"/>
                </a:lnTo>
                <a:lnTo>
                  <a:pt x="1490" y="1174"/>
                </a:lnTo>
                <a:lnTo>
                  <a:pt x="1491" y="1159"/>
                </a:lnTo>
                <a:lnTo>
                  <a:pt x="1491" y="1146"/>
                </a:lnTo>
                <a:lnTo>
                  <a:pt x="1491" y="1133"/>
                </a:lnTo>
                <a:lnTo>
                  <a:pt x="1490" y="1119"/>
                </a:lnTo>
                <a:lnTo>
                  <a:pt x="1487" y="1108"/>
                </a:lnTo>
                <a:lnTo>
                  <a:pt x="1485" y="1096"/>
                </a:lnTo>
                <a:lnTo>
                  <a:pt x="1481" y="1086"/>
                </a:lnTo>
                <a:lnTo>
                  <a:pt x="1481" y="1086"/>
                </a:lnTo>
                <a:lnTo>
                  <a:pt x="1464" y="1050"/>
                </a:lnTo>
                <a:lnTo>
                  <a:pt x="1448" y="1018"/>
                </a:lnTo>
                <a:lnTo>
                  <a:pt x="1439" y="1005"/>
                </a:lnTo>
                <a:lnTo>
                  <a:pt x="1430" y="991"/>
                </a:lnTo>
                <a:lnTo>
                  <a:pt x="1420" y="979"/>
                </a:lnTo>
                <a:lnTo>
                  <a:pt x="1412" y="968"/>
                </a:lnTo>
                <a:lnTo>
                  <a:pt x="1402" y="958"/>
                </a:lnTo>
                <a:lnTo>
                  <a:pt x="1392" y="948"/>
                </a:lnTo>
                <a:lnTo>
                  <a:pt x="1373" y="933"/>
                </a:lnTo>
                <a:lnTo>
                  <a:pt x="1352" y="919"/>
                </a:lnTo>
                <a:lnTo>
                  <a:pt x="1330" y="908"/>
                </a:lnTo>
                <a:lnTo>
                  <a:pt x="1330" y="908"/>
                </a:lnTo>
                <a:lnTo>
                  <a:pt x="1311" y="900"/>
                </a:lnTo>
                <a:lnTo>
                  <a:pt x="1295" y="894"/>
                </a:lnTo>
                <a:lnTo>
                  <a:pt x="1272" y="888"/>
                </a:lnTo>
                <a:lnTo>
                  <a:pt x="1259" y="885"/>
                </a:lnTo>
                <a:lnTo>
                  <a:pt x="1257" y="885"/>
                </a:lnTo>
                <a:lnTo>
                  <a:pt x="1257" y="885"/>
                </a:lnTo>
                <a:lnTo>
                  <a:pt x="1280" y="667"/>
                </a:lnTo>
                <a:lnTo>
                  <a:pt x="1280" y="667"/>
                </a:lnTo>
                <a:lnTo>
                  <a:pt x="1275" y="663"/>
                </a:lnTo>
                <a:lnTo>
                  <a:pt x="1267" y="658"/>
                </a:lnTo>
                <a:lnTo>
                  <a:pt x="1253" y="650"/>
                </a:lnTo>
                <a:lnTo>
                  <a:pt x="1230" y="636"/>
                </a:lnTo>
                <a:lnTo>
                  <a:pt x="1217" y="636"/>
                </a:lnTo>
                <a:lnTo>
                  <a:pt x="1217" y="636"/>
                </a:lnTo>
                <a:lnTo>
                  <a:pt x="1203" y="627"/>
                </a:lnTo>
                <a:lnTo>
                  <a:pt x="1192" y="621"/>
                </a:lnTo>
                <a:lnTo>
                  <a:pt x="1188" y="618"/>
                </a:lnTo>
                <a:lnTo>
                  <a:pt x="1183" y="617"/>
                </a:lnTo>
                <a:lnTo>
                  <a:pt x="1183" y="617"/>
                </a:lnTo>
                <a:lnTo>
                  <a:pt x="1167" y="614"/>
                </a:lnTo>
                <a:lnTo>
                  <a:pt x="1158" y="614"/>
                </a:lnTo>
                <a:lnTo>
                  <a:pt x="1150" y="617"/>
                </a:lnTo>
                <a:lnTo>
                  <a:pt x="1150" y="617"/>
                </a:lnTo>
                <a:lnTo>
                  <a:pt x="1139" y="619"/>
                </a:lnTo>
                <a:lnTo>
                  <a:pt x="1127" y="623"/>
                </a:lnTo>
                <a:lnTo>
                  <a:pt x="1106" y="627"/>
                </a:lnTo>
                <a:lnTo>
                  <a:pt x="1106" y="627"/>
                </a:lnTo>
                <a:lnTo>
                  <a:pt x="1083" y="630"/>
                </a:lnTo>
                <a:lnTo>
                  <a:pt x="1072" y="632"/>
                </a:lnTo>
                <a:lnTo>
                  <a:pt x="1066" y="634"/>
                </a:lnTo>
                <a:lnTo>
                  <a:pt x="1066" y="634"/>
                </a:lnTo>
                <a:lnTo>
                  <a:pt x="1062" y="636"/>
                </a:lnTo>
                <a:lnTo>
                  <a:pt x="1056" y="640"/>
                </a:lnTo>
                <a:lnTo>
                  <a:pt x="1056" y="640"/>
                </a:lnTo>
                <a:lnTo>
                  <a:pt x="1049" y="645"/>
                </a:lnTo>
                <a:lnTo>
                  <a:pt x="1046" y="647"/>
                </a:lnTo>
                <a:lnTo>
                  <a:pt x="1045" y="650"/>
                </a:lnTo>
                <a:lnTo>
                  <a:pt x="1049" y="661"/>
                </a:lnTo>
                <a:lnTo>
                  <a:pt x="1039" y="667"/>
                </a:lnTo>
                <a:lnTo>
                  <a:pt x="1058" y="864"/>
                </a:lnTo>
                <a:lnTo>
                  <a:pt x="1029" y="778"/>
                </a:lnTo>
                <a:lnTo>
                  <a:pt x="1029" y="778"/>
                </a:lnTo>
                <a:lnTo>
                  <a:pt x="1033" y="775"/>
                </a:lnTo>
                <a:lnTo>
                  <a:pt x="1035" y="773"/>
                </a:lnTo>
                <a:lnTo>
                  <a:pt x="1035" y="770"/>
                </a:lnTo>
                <a:lnTo>
                  <a:pt x="1035" y="770"/>
                </a:lnTo>
                <a:lnTo>
                  <a:pt x="1034" y="769"/>
                </a:lnTo>
                <a:lnTo>
                  <a:pt x="1033" y="767"/>
                </a:lnTo>
                <a:lnTo>
                  <a:pt x="1029" y="764"/>
                </a:lnTo>
                <a:lnTo>
                  <a:pt x="1029" y="764"/>
                </a:lnTo>
                <a:lnTo>
                  <a:pt x="1018" y="761"/>
                </a:lnTo>
                <a:lnTo>
                  <a:pt x="991" y="667"/>
                </a:lnTo>
                <a:lnTo>
                  <a:pt x="991" y="667"/>
                </a:lnTo>
                <a:lnTo>
                  <a:pt x="999" y="669"/>
                </a:lnTo>
                <a:lnTo>
                  <a:pt x="1005" y="671"/>
                </a:lnTo>
                <a:lnTo>
                  <a:pt x="1008" y="671"/>
                </a:lnTo>
                <a:lnTo>
                  <a:pt x="1008" y="671"/>
                </a:lnTo>
                <a:lnTo>
                  <a:pt x="1011" y="671"/>
                </a:lnTo>
                <a:lnTo>
                  <a:pt x="1011" y="671"/>
                </a:lnTo>
                <a:lnTo>
                  <a:pt x="1016" y="661"/>
                </a:lnTo>
                <a:lnTo>
                  <a:pt x="1016" y="661"/>
                </a:lnTo>
                <a:lnTo>
                  <a:pt x="1017" y="652"/>
                </a:lnTo>
                <a:lnTo>
                  <a:pt x="1018" y="643"/>
                </a:lnTo>
                <a:lnTo>
                  <a:pt x="1018" y="617"/>
                </a:lnTo>
                <a:lnTo>
                  <a:pt x="1016" y="591"/>
                </a:lnTo>
                <a:lnTo>
                  <a:pt x="1014" y="580"/>
                </a:lnTo>
                <a:lnTo>
                  <a:pt x="1012" y="573"/>
                </a:lnTo>
                <a:lnTo>
                  <a:pt x="1012" y="573"/>
                </a:lnTo>
                <a:lnTo>
                  <a:pt x="1002" y="554"/>
                </a:lnTo>
                <a:lnTo>
                  <a:pt x="999" y="546"/>
                </a:lnTo>
                <a:lnTo>
                  <a:pt x="999" y="546"/>
                </a:lnTo>
                <a:lnTo>
                  <a:pt x="989" y="543"/>
                </a:lnTo>
                <a:lnTo>
                  <a:pt x="983" y="539"/>
                </a:lnTo>
                <a:lnTo>
                  <a:pt x="978" y="536"/>
                </a:lnTo>
                <a:lnTo>
                  <a:pt x="978" y="536"/>
                </a:lnTo>
                <a:lnTo>
                  <a:pt x="978" y="533"/>
                </a:lnTo>
                <a:lnTo>
                  <a:pt x="977" y="527"/>
                </a:lnTo>
                <a:lnTo>
                  <a:pt x="975" y="524"/>
                </a:lnTo>
                <a:lnTo>
                  <a:pt x="973" y="521"/>
                </a:lnTo>
                <a:lnTo>
                  <a:pt x="969" y="517"/>
                </a:lnTo>
                <a:lnTo>
                  <a:pt x="964" y="513"/>
                </a:lnTo>
                <a:lnTo>
                  <a:pt x="964" y="513"/>
                </a:lnTo>
                <a:lnTo>
                  <a:pt x="955" y="507"/>
                </a:lnTo>
                <a:lnTo>
                  <a:pt x="947" y="506"/>
                </a:lnTo>
                <a:lnTo>
                  <a:pt x="944" y="506"/>
                </a:lnTo>
                <a:lnTo>
                  <a:pt x="941" y="506"/>
                </a:lnTo>
                <a:lnTo>
                  <a:pt x="941" y="506"/>
                </a:lnTo>
                <a:lnTo>
                  <a:pt x="939" y="510"/>
                </a:lnTo>
                <a:lnTo>
                  <a:pt x="936" y="512"/>
                </a:lnTo>
                <a:lnTo>
                  <a:pt x="935" y="513"/>
                </a:lnTo>
                <a:lnTo>
                  <a:pt x="935" y="513"/>
                </a:lnTo>
                <a:lnTo>
                  <a:pt x="923" y="513"/>
                </a:lnTo>
                <a:lnTo>
                  <a:pt x="914" y="515"/>
                </a:lnTo>
                <a:lnTo>
                  <a:pt x="908" y="516"/>
                </a:lnTo>
                <a:lnTo>
                  <a:pt x="908" y="516"/>
                </a:lnTo>
                <a:lnTo>
                  <a:pt x="901" y="517"/>
                </a:lnTo>
                <a:lnTo>
                  <a:pt x="891" y="518"/>
                </a:lnTo>
                <a:lnTo>
                  <a:pt x="878" y="519"/>
                </a:lnTo>
                <a:lnTo>
                  <a:pt x="878" y="519"/>
                </a:lnTo>
                <a:lnTo>
                  <a:pt x="840" y="497"/>
                </a:lnTo>
                <a:lnTo>
                  <a:pt x="791" y="469"/>
                </a:lnTo>
                <a:lnTo>
                  <a:pt x="791" y="469"/>
                </a:lnTo>
                <a:lnTo>
                  <a:pt x="673" y="391"/>
                </a:lnTo>
                <a:lnTo>
                  <a:pt x="673" y="391"/>
                </a:lnTo>
                <a:lnTo>
                  <a:pt x="644" y="333"/>
                </a:lnTo>
                <a:lnTo>
                  <a:pt x="613" y="271"/>
                </a:lnTo>
                <a:lnTo>
                  <a:pt x="613" y="271"/>
                </a:lnTo>
                <a:lnTo>
                  <a:pt x="613" y="267"/>
                </a:lnTo>
                <a:lnTo>
                  <a:pt x="615" y="261"/>
                </a:lnTo>
                <a:lnTo>
                  <a:pt x="617" y="255"/>
                </a:lnTo>
                <a:lnTo>
                  <a:pt x="620" y="244"/>
                </a:lnTo>
                <a:lnTo>
                  <a:pt x="623" y="224"/>
                </a:lnTo>
                <a:lnTo>
                  <a:pt x="623" y="224"/>
                </a:lnTo>
                <a:lnTo>
                  <a:pt x="638" y="222"/>
                </a:lnTo>
                <a:lnTo>
                  <a:pt x="650" y="218"/>
                </a:lnTo>
                <a:lnTo>
                  <a:pt x="656" y="217"/>
                </a:lnTo>
                <a:lnTo>
                  <a:pt x="660" y="215"/>
                </a:lnTo>
                <a:lnTo>
                  <a:pt x="660" y="215"/>
                </a:lnTo>
                <a:lnTo>
                  <a:pt x="666" y="211"/>
                </a:lnTo>
                <a:lnTo>
                  <a:pt x="671" y="209"/>
                </a:lnTo>
                <a:lnTo>
                  <a:pt x="672" y="207"/>
                </a:lnTo>
                <a:lnTo>
                  <a:pt x="673" y="206"/>
                </a:lnTo>
                <a:lnTo>
                  <a:pt x="673" y="201"/>
                </a:lnTo>
                <a:lnTo>
                  <a:pt x="673" y="201"/>
                </a:lnTo>
                <a:lnTo>
                  <a:pt x="672" y="184"/>
                </a:lnTo>
                <a:lnTo>
                  <a:pt x="672" y="174"/>
                </a:lnTo>
                <a:lnTo>
                  <a:pt x="673" y="163"/>
                </a:lnTo>
                <a:lnTo>
                  <a:pt x="673" y="163"/>
                </a:lnTo>
                <a:lnTo>
                  <a:pt x="678" y="149"/>
                </a:lnTo>
                <a:lnTo>
                  <a:pt x="680" y="144"/>
                </a:lnTo>
                <a:lnTo>
                  <a:pt x="680" y="144"/>
                </a:lnTo>
                <a:lnTo>
                  <a:pt x="684" y="138"/>
                </a:lnTo>
                <a:lnTo>
                  <a:pt x="685" y="134"/>
                </a:lnTo>
                <a:lnTo>
                  <a:pt x="687" y="131"/>
                </a:lnTo>
                <a:lnTo>
                  <a:pt x="687" y="131"/>
                </a:lnTo>
                <a:lnTo>
                  <a:pt x="685" y="127"/>
                </a:lnTo>
                <a:lnTo>
                  <a:pt x="682" y="121"/>
                </a:lnTo>
                <a:lnTo>
                  <a:pt x="677" y="113"/>
                </a:lnTo>
                <a:lnTo>
                  <a:pt x="680" y="100"/>
                </a:lnTo>
                <a:lnTo>
                  <a:pt x="680" y="100"/>
                </a:lnTo>
                <a:lnTo>
                  <a:pt x="718" y="96"/>
                </a:lnTo>
                <a:lnTo>
                  <a:pt x="744" y="94"/>
                </a:lnTo>
                <a:lnTo>
                  <a:pt x="751" y="92"/>
                </a:lnTo>
                <a:lnTo>
                  <a:pt x="754" y="90"/>
                </a:lnTo>
                <a:lnTo>
                  <a:pt x="754" y="90"/>
                </a:lnTo>
                <a:lnTo>
                  <a:pt x="754" y="90"/>
                </a:lnTo>
                <a:lnTo>
                  <a:pt x="750" y="88"/>
                </a:lnTo>
                <a:lnTo>
                  <a:pt x="743" y="85"/>
                </a:lnTo>
                <a:lnTo>
                  <a:pt x="719" y="79"/>
                </a:lnTo>
                <a:lnTo>
                  <a:pt x="706" y="76"/>
                </a:lnTo>
                <a:lnTo>
                  <a:pt x="693" y="71"/>
                </a:lnTo>
                <a:lnTo>
                  <a:pt x="682" y="66"/>
                </a:lnTo>
                <a:lnTo>
                  <a:pt x="673" y="60"/>
                </a:lnTo>
                <a:lnTo>
                  <a:pt x="673" y="60"/>
                </a:lnTo>
                <a:lnTo>
                  <a:pt x="646" y="34"/>
                </a:lnTo>
                <a:lnTo>
                  <a:pt x="635" y="23"/>
                </a:lnTo>
                <a:lnTo>
                  <a:pt x="627" y="16"/>
                </a:lnTo>
                <a:lnTo>
                  <a:pt x="627" y="16"/>
                </a:lnTo>
                <a:lnTo>
                  <a:pt x="612" y="7"/>
                </a:lnTo>
                <a:lnTo>
                  <a:pt x="605" y="4"/>
                </a:lnTo>
                <a:lnTo>
                  <a:pt x="600" y="3"/>
                </a:lnTo>
                <a:lnTo>
                  <a:pt x="596" y="3"/>
                </a:lnTo>
                <a:lnTo>
                  <a:pt x="596" y="3"/>
                </a:lnTo>
                <a:lnTo>
                  <a:pt x="588" y="3"/>
                </a:lnTo>
                <a:lnTo>
                  <a:pt x="579" y="1"/>
                </a:lnTo>
                <a:lnTo>
                  <a:pt x="570" y="0"/>
                </a:lnTo>
                <a:lnTo>
                  <a:pt x="565" y="1"/>
                </a:lnTo>
                <a:lnTo>
                  <a:pt x="560" y="3"/>
                </a:lnTo>
                <a:lnTo>
                  <a:pt x="560" y="3"/>
                </a:lnTo>
                <a:lnTo>
                  <a:pt x="550" y="6"/>
                </a:lnTo>
                <a:lnTo>
                  <a:pt x="542" y="9"/>
                </a:lnTo>
                <a:lnTo>
                  <a:pt x="534" y="10"/>
                </a:lnTo>
                <a:lnTo>
                  <a:pt x="529" y="14"/>
                </a:lnTo>
                <a:lnTo>
                  <a:pt x="529" y="14"/>
                </a:lnTo>
                <a:lnTo>
                  <a:pt x="522" y="18"/>
                </a:lnTo>
                <a:lnTo>
                  <a:pt x="510" y="27"/>
                </a:lnTo>
                <a:lnTo>
                  <a:pt x="510" y="27"/>
                </a:lnTo>
                <a:lnTo>
                  <a:pt x="505" y="29"/>
                </a:lnTo>
                <a:lnTo>
                  <a:pt x="503" y="34"/>
                </a:lnTo>
                <a:lnTo>
                  <a:pt x="498" y="44"/>
                </a:lnTo>
                <a:lnTo>
                  <a:pt x="494" y="54"/>
                </a:lnTo>
                <a:lnTo>
                  <a:pt x="493" y="60"/>
                </a:lnTo>
                <a:lnTo>
                  <a:pt x="493" y="60"/>
                </a:lnTo>
                <a:lnTo>
                  <a:pt x="489" y="84"/>
                </a:lnTo>
                <a:lnTo>
                  <a:pt x="488" y="99"/>
                </a:lnTo>
                <a:lnTo>
                  <a:pt x="488" y="104"/>
                </a:lnTo>
                <a:lnTo>
                  <a:pt x="489" y="107"/>
                </a:lnTo>
                <a:lnTo>
                  <a:pt x="489" y="107"/>
                </a:lnTo>
                <a:lnTo>
                  <a:pt x="495" y="111"/>
                </a:lnTo>
                <a:lnTo>
                  <a:pt x="499" y="113"/>
                </a:lnTo>
                <a:lnTo>
                  <a:pt x="506" y="140"/>
                </a:lnTo>
                <a:lnTo>
                  <a:pt x="516" y="150"/>
                </a:lnTo>
                <a:lnTo>
                  <a:pt x="516" y="150"/>
                </a:lnTo>
                <a:lnTo>
                  <a:pt x="511" y="155"/>
                </a:lnTo>
                <a:lnTo>
                  <a:pt x="503" y="161"/>
                </a:lnTo>
                <a:lnTo>
                  <a:pt x="503" y="161"/>
                </a:lnTo>
                <a:lnTo>
                  <a:pt x="498" y="163"/>
                </a:lnTo>
                <a:lnTo>
                  <a:pt x="495" y="166"/>
                </a:lnTo>
                <a:lnTo>
                  <a:pt x="493" y="171"/>
                </a:lnTo>
                <a:lnTo>
                  <a:pt x="483" y="190"/>
                </a:lnTo>
                <a:lnTo>
                  <a:pt x="483" y="190"/>
                </a:lnTo>
                <a:lnTo>
                  <a:pt x="477" y="200"/>
                </a:lnTo>
                <a:lnTo>
                  <a:pt x="472" y="207"/>
                </a:lnTo>
                <a:lnTo>
                  <a:pt x="466" y="215"/>
                </a:lnTo>
                <a:lnTo>
                  <a:pt x="466" y="215"/>
                </a:lnTo>
                <a:lnTo>
                  <a:pt x="459" y="218"/>
                </a:lnTo>
                <a:lnTo>
                  <a:pt x="450" y="222"/>
                </a:lnTo>
                <a:lnTo>
                  <a:pt x="442" y="228"/>
                </a:lnTo>
                <a:lnTo>
                  <a:pt x="437" y="233"/>
                </a:lnTo>
                <a:lnTo>
                  <a:pt x="432" y="238"/>
                </a:lnTo>
                <a:lnTo>
                  <a:pt x="432" y="238"/>
                </a:lnTo>
                <a:lnTo>
                  <a:pt x="429" y="241"/>
                </a:lnTo>
                <a:lnTo>
                  <a:pt x="427" y="249"/>
                </a:lnTo>
                <a:lnTo>
                  <a:pt x="420" y="270"/>
                </a:lnTo>
                <a:lnTo>
                  <a:pt x="404" y="324"/>
                </a:lnTo>
                <a:lnTo>
                  <a:pt x="389" y="380"/>
                </a:lnTo>
                <a:lnTo>
                  <a:pt x="382" y="412"/>
                </a:lnTo>
                <a:lnTo>
                  <a:pt x="382" y="412"/>
                </a:lnTo>
                <a:lnTo>
                  <a:pt x="376" y="478"/>
                </a:lnTo>
                <a:lnTo>
                  <a:pt x="372" y="518"/>
                </a:lnTo>
                <a:lnTo>
                  <a:pt x="372" y="543"/>
                </a:lnTo>
                <a:lnTo>
                  <a:pt x="372" y="543"/>
                </a:lnTo>
                <a:lnTo>
                  <a:pt x="372" y="554"/>
                </a:lnTo>
                <a:lnTo>
                  <a:pt x="371" y="564"/>
                </a:lnTo>
                <a:lnTo>
                  <a:pt x="371" y="572"/>
                </a:lnTo>
                <a:lnTo>
                  <a:pt x="372" y="577"/>
                </a:lnTo>
                <a:lnTo>
                  <a:pt x="372" y="577"/>
                </a:lnTo>
                <a:lnTo>
                  <a:pt x="375" y="578"/>
                </a:lnTo>
                <a:lnTo>
                  <a:pt x="378" y="579"/>
                </a:lnTo>
                <a:lnTo>
                  <a:pt x="382" y="580"/>
                </a:lnTo>
                <a:lnTo>
                  <a:pt x="382" y="580"/>
                </a:lnTo>
                <a:close/>
                <a:moveTo>
                  <a:pt x="587" y="458"/>
                </a:moveTo>
                <a:lnTo>
                  <a:pt x="593" y="445"/>
                </a:lnTo>
                <a:lnTo>
                  <a:pt x="593" y="445"/>
                </a:lnTo>
                <a:lnTo>
                  <a:pt x="620" y="461"/>
                </a:lnTo>
                <a:lnTo>
                  <a:pt x="648" y="474"/>
                </a:lnTo>
                <a:lnTo>
                  <a:pt x="680" y="489"/>
                </a:lnTo>
                <a:lnTo>
                  <a:pt x="680" y="489"/>
                </a:lnTo>
                <a:lnTo>
                  <a:pt x="702" y="497"/>
                </a:lnTo>
                <a:lnTo>
                  <a:pt x="707" y="499"/>
                </a:lnTo>
                <a:lnTo>
                  <a:pt x="711" y="499"/>
                </a:lnTo>
                <a:lnTo>
                  <a:pt x="715" y="497"/>
                </a:lnTo>
                <a:lnTo>
                  <a:pt x="719" y="497"/>
                </a:lnTo>
                <a:lnTo>
                  <a:pt x="727" y="500"/>
                </a:lnTo>
                <a:lnTo>
                  <a:pt x="727" y="500"/>
                </a:lnTo>
                <a:lnTo>
                  <a:pt x="739" y="504"/>
                </a:lnTo>
                <a:lnTo>
                  <a:pt x="752" y="508"/>
                </a:lnTo>
                <a:lnTo>
                  <a:pt x="779" y="522"/>
                </a:lnTo>
                <a:lnTo>
                  <a:pt x="801" y="534"/>
                </a:lnTo>
                <a:lnTo>
                  <a:pt x="811" y="540"/>
                </a:lnTo>
                <a:lnTo>
                  <a:pt x="811" y="540"/>
                </a:lnTo>
                <a:lnTo>
                  <a:pt x="805" y="545"/>
                </a:lnTo>
                <a:lnTo>
                  <a:pt x="801" y="550"/>
                </a:lnTo>
                <a:lnTo>
                  <a:pt x="801" y="554"/>
                </a:lnTo>
                <a:lnTo>
                  <a:pt x="801" y="556"/>
                </a:lnTo>
                <a:lnTo>
                  <a:pt x="801" y="556"/>
                </a:lnTo>
                <a:lnTo>
                  <a:pt x="802" y="558"/>
                </a:lnTo>
                <a:lnTo>
                  <a:pt x="807" y="560"/>
                </a:lnTo>
                <a:lnTo>
                  <a:pt x="818" y="561"/>
                </a:lnTo>
                <a:lnTo>
                  <a:pt x="841" y="560"/>
                </a:lnTo>
                <a:lnTo>
                  <a:pt x="847" y="560"/>
                </a:lnTo>
                <a:lnTo>
                  <a:pt x="855" y="569"/>
                </a:lnTo>
                <a:lnTo>
                  <a:pt x="855" y="569"/>
                </a:lnTo>
                <a:lnTo>
                  <a:pt x="851" y="579"/>
                </a:lnTo>
                <a:lnTo>
                  <a:pt x="844" y="594"/>
                </a:lnTo>
                <a:lnTo>
                  <a:pt x="844" y="594"/>
                </a:lnTo>
                <a:lnTo>
                  <a:pt x="843" y="599"/>
                </a:lnTo>
                <a:lnTo>
                  <a:pt x="843" y="601"/>
                </a:lnTo>
                <a:lnTo>
                  <a:pt x="844" y="602"/>
                </a:lnTo>
                <a:lnTo>
                  <a:pt x="844" y="603"/>
                </a:lnTo>
                <a:lnTo>
                  <a:pt x="844" y="603"/>
                </a:lnTo>
                <a:lnTo>
                  <a:pt x="851" y="600"/>
                </a:lnTo>
                <a:lnTo>
                  <a:pt x="857" y="596"/>
                </a:lnTo>
                <a:lnTo>
                  <a:pt x="861" y="594"/>
                </a:lnTo>
                <a:lnTo>
                  <a:pt x="861" y="594"/>
                </a:lnTo>
                <a:lnTo>
                  <a:pt x="866" y="590"/>
                </a:lnTo>
                <a:lnTo>
                  <a:pt x="871" y="588"/>
                </a:lnTo>
                <a:lnTo>
                  <a:pt x="882" y="583"/>
                </a:lnTo>
                <a:lnTo>
                  <a:pt x="882" y="583"/>
                </a:lnTo>
                <a:lnTo>
                  <a:pt x="888" y="579"/>
                </a:lnTo>
                <a:lnTo>
                  <a:pt x="891" y="577"/>
                </a:lnTo>
                <a:lnTo>
                  <a:pt x="891" y="577"/>
                </a:lnTo>
                <a:lnTo>
                  <a:pt x="894" y="577"/>
                </a:lnTo>
                <a:lnTo>
                  <a:pt x="895" y="578"/>
                </a:lnTo>
                <a:lnTo>
                  <a:pt x="897" y="580"/>
                </a:lnTo>
                <a:lnTo>
                  <a:pt x="905" y="596"/>
                </a:lnTo>
                <a:lnTo>
                  <a:pt x="905" y="596"/>
                </a:lnTo>
                <a:lnTo>
                  <a:pt x="895" y="601"/>
                </a:lnTo>
                <a:lnTo>
                  <a:pt x="886" y="606"/>
                </a:lnTo>
                <a:lnTo>
                  <a:pt x="882" y="610"/>
                </a:lnTo>
                <a:lnTo>
                  <a:pt x="882" y="610"/>
                </a:lnTo>
                <a:lnTo>
                  <a:pt x="879" y="613"/>
                </a:lnTo>
                <a:lnTo>
                  <a:pt x="878" y="616"/>
                </a:lnTo>
                <a:lnTo>
                  <a:pt x="878" y="619"/>
                </a:lnTo>
                <a:lnTo>
                  <a:pt x="878" y="623"/>
                </a:lnTo>
                <a:lnTo>
                  <a:pt x="878" y="623"/>
                </a:lnTo>
                <a:lnTo>
                  <a:pt x="878" y="624"/>
                </a:lnTo>
                <a:lnTo>
                  <a:pt x="879" y="624"/>
                </a:lnTo>
                <a:lnTo>
                  <a:pt x="883" y="624"/>
                </a:lnTo>
                <a:lnTo>
                  <a:pt x="891" y="619"/>
                </a:lnTo>
                <a:lnTo>
                  <a:pt x="901" y="614"/>
                </a:lnTo>
                <a:lnTo>
                  <a:pt x="904" y="613"/>
                </a:lnTo>
                <a:lnTo>
                  <a:pt x="905" y="613"/>
                </a:lnTo>
                <a:lnTo>
                  <a:pt x="905" y="613"/>
                </a:lnTo>
                <a:lnTo>
                  <a:pt x="905" y="614"/>
                </a:lnTo>
                <a:lnTo>
                  <a:pt x="907" y="614"/>
                </a:lnTo>
                <a:lnTo>
                  <a:pt x="912" y="614"/>
                </a:lnTo>
                <a:lnTo>
                  <a:pt x="924" y="610"/>
                </a:lnTo>
                <a:lnTo>
                  <a:pt x="924" y="610"/>
                </a:lnTo>
                <a:lnTo>
                  <a:pt x="927" y="608"/>
                </a:lnTo>
                <a:lnTo>
                  <a:pt x="929" y="607"/>
                </a:lnTo>
                <a:lnTo>
                  <a:pt x="929" y="603"/>
                </a:lnTo>
                <a:lnTo>
                  <a:pt x="929" y="601"/>
                </a:lnTo>
                <a:lnTo>
                  <a:pt x="928" y="600"/>
                </a:lnTo>
                <a:lnTo>
                  <a:pt x="928" y="600"/>
                </a:lnTo>
                <a:lnTo>
                  <a:pt x="938" y="594"/>
                </a:lnTo>
                <a:lnTo>
                  <a:pt x="938" y="594"/>
                </a:lnTo>
                <a:lnTo>
                  <a:pt x="941" y="590"/>
                </a:lnTo>
                <a:lnTo>
                  <a:pt x="944" y="586"/>
                </a:lnTo>
                <a:lnTo>
                  <a:pt x="949" y="573"/>
                </a:lnTo>
                <a:lnTo>
                  <a:pt x="949" y="573"/>
                </a:lnTo>
                <a:lnTo>
                  <a:pt x="950" y="569"/>
                </a:lnTo>
                <a:lnTo>
                  <a:pt x="950" y="567"/>
                </a:lnTo>
                <a:lnTo>
                  <a:pt x="949" y="564"/>
                </a:lnTo>
                <a:lnTo>
                  <a:pt x="949" y="563"/>
                </a:lnTo>
                <a:lnTo>
                  <a:pt x="946" y="563"/>
                </a:lnTo>
                <a:lnTo>
                  <a:pt x="945" y="563"/>
                </a:lnTo>
                <a:lnTo>
                  <a:pt x="941" y="550"/>
                </a:lnTo>
                <a:lnTo>
                  <a:pt x="962" y="546"/>
                </a:lnTo>
                <a:lnTo>
                  <a:pt x="962" y="546"/>
                </a:lnTo>
                <a:lnTo>
                  <a:pt x="962" y="552"/>
                </a:lnTo>
                <a:lnTo>
                  <a:pt x="962" y="567"/>
                </a:lnTo>
                <a:lnTo>
                  <a:pt x="962" y="567"/>
                </a:lnTo>
                <a:lnTo>
                  <a:pt x="962" y="574"/>
                </a:lnTo>
                <a:lnTo>
                  <a:pt x="964" y="582"/>
                </a:lnTo>
                <a:lnTo>
                  <a:pt x="972" y="596"/>
                </a:lnTo>
                <a:lnTo>
                  <a:pt x="972" y="596"/>
                </a:lnTo>
                <a:lnTo>
                  <a:pt x="975" y="603"/>
                </a:lnTo>
                <a:lnTo>
                  <a:pt x="979" y="607"/>
                </a:lnTo>
                <a:lnTo>
                  <a:pt x="983" y="610"/>
                </a:lnTo>
                <a:lnTo>
                  <a:pt x="985" y="610"/>
                </a:lnTo>
                <a:lnTo>
                  <a:pt x="985" y="610"/>
                </a:lnTo>
                <a:lnTo>
                  <a:pt x="985" y="611"/>
                </a:lnTo>
                <a:lnTo>
                  <a:pt x="985" y="611"/>
                </a:lnTo>
                <a:lnTo>
                  <a:pt x="983" y="612"/>
                </a:lnTo>
                <a:lnTo>
                  <a:pt x="978" y="616"/>
                </a:lnTo>
                <a:lnTo>
                  <a:pt x="972" y="621"/>
                </a:lnTo>
                <a:lnTo>
                  <a:pt x="972" y="621"/>
                </a:lnTo>
                <a:lnTo>
                  <a:pt x="967" y="625"/>
                </a:lnTo>
                <a:lnTo>
                  <a:pt x="964" y="629"/>
                </a:lnTo>
                <a:lnTo>
                  <a:pt x="964" y="635"/>
                </a:lnTo>
                <a:lnTo>
                  <a:pt x="964" y="644"/>
                </a:lnTo>
                <a:lnTo>
                  <a:pt x="964" y="644"/>
                </a:lnTo>
                <a:lnTo>
                  <a:pt x="967" y="653"/>
                </a:lnTo>
                <a:lnTo>
                  <a:pt x="971" y="662"/>
                </a:lnTo>
                <a:lnTo>
                  <a:pt x="973" y="672"/>
                </a:lnTo>
                <a:lnTo>
                  <a:pt x="975" y="684"/>
                </a:lnTo>
                <a:lnTo>
                  <a:pt x="975" y="684"/>
                </a:lnTo>
                <a:lnTo>
                  <a:pt x="978" y="703"/>
                </a:lnTo>
                <a:lnTo>
                  <a:pt x="984" y="730"/>
                </a:lnTo>
                <a:lnTo>
                  <a:pt x="991" y="764"/>
                </a:lnTo>
                <a:lnTo>
                  <a:pt x="989" y="770"/>
                </a:lnTo>
                <a:lnTo>
                  <a:pt x="995" y="778"/>
                </a:lnTo>
                <a:lnTo>
                  <a:pt x="995" y="778"/>
                </a:lnTo>
                <a:lnTo>
                  <a:pt x="997" y="783"/>
                </a:lnTo>
                <a:lnTo>
                  <a:pt x="1000" y="786"/>
                </a:lnTo>
                <a:lnTo>
                  <a:pt x="1002" y="788"/>
                </a:lnTo>
                <a:lnTo>
                  <a:pt x="1002" y="788"/>
                </a:lnTo>
                <a:lnTo>
                  <a:pt x="980" y="812"/>
                </a:lnTo>
                <a:lnTo>
                  <a:pt x="929" y="864"/>
                </a:lnTo>
                <a:lnTo>
                  <a:pt x="878" y="916"/>
                </a:lnTo>
                <a:lnTo>
                  <a:pt x="855" y="939"/>
                </a:lnTo>
                <a:lnTo>
                  <a:pt x="855" y="939"/>
                </a:lnTo>
                <a:lnTo>
                  <a:pt x="867" y="911"/>
                </a:lnTo>
                <a:lnTo>
                  <a:pt x="875" y="890"/>
                </a:lnTo>
                <a:lnTo>
                  <a:pt x="882" y="875"/>
                </a:lnTo>
                <a:lnTo>
                  <a:pt x="882" y="875"/>
                </a:lnTo>
                <a:lnTo>
                  <a:pt x="884" y="856"/>
                </a:lnTo>
                <a:lnTo>
                  <a:pt x="888" y="827"/>
                </a:lnTo>
                <a:lnTo>
                  <a:pt x="890" y="799"/>
                </a:lnTo>
                <a:lnTo>
                  <a:pt x="891" y="784"/>
                </a:lnTo>
                <a:lnTo>
                  <a:pt x="891" y="784"/>
                </a:lnTo>
                <a:lnTo>
                  <a:pt x="886" y="777"/>
                </a:lnTo>
                <a:lnTo>
                  <a:pt x="877" y="760"/>
                </a:lnTo>
                <a:lnTo>
                  <a:pt x="863" y="742"/>
                </a:lnTo>
                <a:lnTo>
                  <a:pt x="857" y="736"/>
                </a:lnTo>
                <a:lnTo>
                  <a:pt x="851" y="730"/>
                </a:lnTo>
                <a:lnTo>
                  <a:pt x="851" y="730"/>
                </a:lnTo>
                <a:lnTo>
                  <a:pt x="839" y="725"/>
                </a:lnTo>
                <a:lnTo>
                  <a:pt x="816" y="716"/>
                </a:lnTo>
                <a:lnTo>
                  <a:pt x="754" y="692"/>
                </a:lnTo>
                <a:lnTo>
                  <a:pt x="694" y="671"/>
                </a:lnTo>
                <a:lnTo>
                  <a:pt x="673" y="662"/>
                </a:lnTo>
                <a:lnTo>
                  <a:pt x="663" y="657"/>
                </a:lnTo>
                <a:lnTo>
                  <a:pt x="663" y="657"/>
                </a:lnTo>
                <a:lnTo>
                  <a:pt x="660" y="652"/>
                </a:lnTo>
                <a:lnTo>
                  <a:pt x="656" y="650"/>
                </a:lnTo>
                <a:lnTo>
                  <a:pt x="654" y="647"/>
                </a:lnTo>
                <a:lnTo>
                  <a:pt x="650" y="644"/>
                </a:lnTo>
                <a:lnTo>
                  <a:pt x="650" y="644"/>
                </a:lnTo>
                <a:lnTo>
                  <a:pt x="643" y="630"/>
                </a:lnTo>
                <a:lnTo>
                  <a:pt x="633" y="613"/>
                </a:lnTo>
                <a:lnTo>
                  <a:pt x="633" y="613"/>
                </a:lnTo>
                <a:lnTo>
                  <a:pt x="627" y="603"/>
                </a:lnTo>
                <a:lnTo>
                  <a:pt x="618" y="594"/>
                </a:lnTo>
                <a:lnTo>
                  <a:pt x="611" y="583"/>
                </a:lnTo>
                <a:lnTo>
                  <a:pt x="609" y="578"/>
                </a:lnTo>
                <a:lnTo>
                  <a:pt x="606" y="573"/>
                </a:lnTo>
                <a:lnTo>
                  <a:pt x="606" y="573"/>
                </a:lnTo>
                <a:lnTo>
                  <a:pt x="605" y="569"/>
                </a:lnTo>
                <a:lnTo>
                  <a:pt x="604" y="566"/>
                </a:lnTo>
                <a:lnTo>
                  <a:pt x="599" y="563"/>
                </a:lnTo>
                <a:lnTo>
                  <a:pt x="595" y="562"/>
                </a:lnTo>
                <a:lnTo>
                  <a:pt x="593" y="560"/>
                </a:lnTo>
                <a:lnTo>
                  <a:pt x="593" y="560"/>
                </a:lnTo>
                <a:lnTo>
                  <a:pt x="588" y="545"/>
                </a:lnTo>
                <a:lnTo>
                  <a:pt x="585" y="535"/>
                </a:lnTo>
                <a:lnTo>
                  <a:pt x="583" y="527"/>
                </a:lnTo>
                <a:lnTo>
                  <a:pt x="583" y="527"/>
                </a:lnTo>
                <a:lnTo>
                  <a:pt x="583" y="511"/>
                </a:lnTo>
                <a:lnTo>
                  <a:pt x="584" y="489"/>
                </a:lnTo>
                <a:lnTo>
                  <a:pt x="587" y="458"/>
                </a:lnTo>
                <a:lnTo>
                  <a:pt x="587" y="458"/>
                </a:lnTo>
                <a:close/>
                <a:moveTo>
                  <a:pt x="738" y="851"/>
                </a:moveTo>
                <a:lnTo>
                  <a:pt x="738" y="851"/>
                </a:lnTo>
                <a:lnTo>
                  <a:pt x="734" y="885"/>
                </a:lnTo>
                <a:lnTo>
                  <a:pt x="732" y="913"/>
                </a:lnTo>
                <a:lnTo>
                  <a:pt x="729" y="925"/>
                </a:lnTo>
                <a:lnTo>
                  <a:pt x="727" y="935"/>
                </a:lnTo>
                <a:lnTo>
                  <a:pt x="727" y="935"/>
                </a:lnTo>
                <a:lnTo>
                  <a:pt x="723" y="952"/>
                </a:lnTo>
                <a:lnTo>
                  <a:pt x="721" y="968"/>
                </a:lnTo>
                <a:lnTo>
                  <a:pt x="718" y="981"/>
                </a:lnTo>
                <a:lnTo>
                  <a:pt x="717" y="989"/>
                </a:lnTo>
                <a:lnTo>
                  <a:pt x="717" y="989"/>
                </a:lnTo>
                <a:lnTo>
                  <a:pt x="710" y="1018"/>
                </a:lnTo>
                <a:lnTo>
                  <a:pt x="704" y="1042"/>
                </a:lnTo>
                <a:lnTo>
                  <a:pt x="687" y="1050"/>
                </a:lnTo>
                <a:lnTo>
                  <a:pt x="687" y="1050"/>
                </a:lnTo>
                <a:lnTo>
                  <a:pt x="690" y="1001"/>
                </a:lnTo>
                <a:lnTo>
                  <a:pt x="691" y="966"/>
                </a:lnTo>
                <a:lnTo>
                  <a:pt x="691" y="952"/>
                </a:lnTo>
                <a:lnTo>
                  <a:pt x="690" y="945"/>
                </a:lnTo>
                <a:lnTo>
                  <a:pt x="690" y="945"/>
                </a:lnTo>
                <a:lnTo>
                  <a:pt x="671" y="885"/>
                </a:lnTo>
                <a:lnTo>
                  <a:pt x="671" y="885"/>
                </a:lnTo>
                <a:lnTo>
                  <a:pt x="666" y="870"/>
                </a:lnTo>
                <a:lnTo>
                  <a:pt x="661" y="855"/>
                </a:lnTo>
                <a:lnTo>
                  <a:pt x="657" y="835"/>
                </a:lnTo>
                <a:lnTo>
                  <a:pt x="738" y="851"/>
                </a:lnTo>
                <a:close/>
                <a:moveTo>
                  <a:pt x="1018" y="835"/>
                </a:moveTo>
                <a:lnTo>
                  <a:pt x="1018" y="835"/>
                </a:lnTo>
                <a:lnTo>
                  <a:pt x="914" y="958"/>
                </a:lnTo>
                <a:lnTo>
                  <a:pt x="914" y="958"/>
                </a:lnTo>
                <a:lnTo>
                  <a:pt x="844" y="1042"/>
                </a:lnTo>
                <a:lnTo>
                  <a:pt x="844" y="1042"/>
                </a:lnTo>
                <a:lnTo>
                  <a:pt x="846" y="1011"/>
                </a:lnTo>
                <a:lnTo>
                  <a:pt x="849" y="989"/>
                </a:lnTo>
                <a:lnTo>
                  <a:pt x="850" y="980"/>
                </a:lnTo>
                <a:lnTo>
                  <a:pt x="851" y="975"/>
                </a:lnTo>
                <a:lnTo>
                  <a:pt x="851" y="975"/>
                </a:lnTo>
                <a:lnTo>
                  <a:pt x="861" y="966"/>
                </a:lnTo>
                <a:lnTo>
                  <a:pt x="880" y="945"/>
                </a:lnTo>
                <a:lnTo>
                  <a:pt x="907" y="919"/>
                </a:lnTo>
                <a:lnTo>
                  <a:pt x="935" y="891"/>
                </a:lnTo>
                <a:lnTo>
                  <a:pt x="935" y="891"/>
                </a:lnTo>
                <a:lnTo>
                  <a:pt x="962" y="863"/>
                </a:lnTo>
                <a:lnTo>
                  <a:pt x="986" y="836"/>
                </a:lnTo>
                <a:lnTo>
                  <a:pt x="1012" y="808"/>
                </a:lnTo>
                <a:lnTo>
                  <a:pt x="1018" y="835"/>
                </a:lnTo>
                <a:close/>
                <a:moveTo>
                  <a:pt x="543" y="1067"/>
                </a:moveTo>
                <a:lnTo>
                  <a:pt x="539" y="1120"/>
                </a:lnTo>
                <a:lnTo>
                  <a:pt x="539" y="1120"/>
                </a:lnTo>
                <a:lnTo>
                  <a:pt x="443" y="1120"/>
                </a:lnTo>
                <a:lnTo>
                  <a:pt x="376" y="1120"/>
                </a:lnTo>
                <a:lnTo>
                  <a:pt x="354" y="1120"/>
                </a:lnTo>
                <a:lnTo>
                  <a:pt x="345" y="1120"/>
                </a:lnTo>
                <a:lnTo>
                  <a:pt x="345" y="1120"/>
                </a:lnTo>
                <a:lnTo>
                  <a:pt x="355" y="1107"/>
                </a:lnTo>
                <a:lnTo>
                  <a:pt x="376" y="1083"/>
                </a:lnTo>
                <a:lnTo>
                  <a:pt x="405" y="1046"/>
                </a:lnTo>
                <a:lnTo>
                  <a:pt x="405" y="1046"/>
                </a:lnTo>
                <a:lnTo>
                  <a:pt x="417" y="1052"/>
                </a:lnTo>
                <a:lnTo>
                  <a:pt x="428" y="1057"/>
                </a:lnTo>
                <a:lnTo>
                  <a:pt x="439" y="1059"/>
                </a:lnTo>
                <a:lnTo>
                  <a:pt x="439" y="1059"/>
                </a:lnTo>
                <a:lnTo>
                  <a:pt x="461" y="1062"/>
                </a:lnTo>
                <a:lnTo>
                  <a:pt x="496" y="1063"/>
                </a:lnTo>
                <a:lnTo>
                  <a:pt x="543" y="1067"/>
                </a:lnTo>
                <a:lnTo>
                  <a:pt x="543" y="1067"/>
                </a:lnTo>
                <a:close/>
                <a:moveTo>
                  <a:pt x="1052" y="962"/>
                </a:moveTo>
                <a:lnTo>
                  <a:pt x="1052" y="962"/>
                </a:lnTo>
                <a:lnTo>
                  <a:pt x="1073" y="1012"/>
                </a:lnTo>
                <a:lnTo>
                  <a:pt x="1090" y="1050"/>
                </a:lnTo>
                <a:lnTo>
                  <a:pt x="1102" y="1076"/>
                </a:lnTo>
                <a:lnTo>
                  <a:pt x="1102" y="1076"/>
                </a:lnTo>
                <a:lnTo>
                  <a:pt x="1108" y="1086"/>
                </a:lnTo>
                <a:lnTo>
                  <a:pt x="1118" y="1097"/>
                </a:lnTo>
                <a:lnTo>
                  <a:pt x="1139" y="1122"/>
                </a:lnTo>
                <a:lnTo>
                  <a:pt x="1166" y="1150"/>
                </a:lnTo>
                <a:lnTo>
                  <a:pt x="1177" y="1170"/>
                </a:lnTo>
                <a:lnTo>
                  <a:pt x="1177" y="1170"/>
                </a:lnTo>
                <a:lnTo>
                  <a:pt x="1175" y="1173"/>
                </a:lnTo>
                <a:lnTo>
                  <a:pt x="1174" y="1178"/>
                </a:lnTo>
                <a:lnTo>
                  <a:pt x="1174" y="1185"/>
                </a:lnTo>
                <a:lnTo>
                  <a:pt x="1174" y="1190"/>
                </a:lnTo>
                <a:lnTo>
                  <a:pt x="1177" y="1193"/>
                </a:lnTo>
                <a:lnTo>
                  <a:pt x="1177" y="1193"/>
                </a:lnTo>
                <a:lnTo>
                  <a:pt x="1179" y="1197"/>
                </a:lnTo>
                <a:lnTo>
                  <a:pt x="1181" y="1200"/>
                </a:lnTo>
                <a:lnTo>
                  <a:pt x="1186" y="1201"/>
                </a:lnTo>
                <a:lnTo>
                  <a:pt x="1190" y="1201"/>
                </a:lnTo>
                <a:lnTo>
                  <a:pt x="1200" y="1200"/>
                </a:lnTo>
                <a:lnTo>
                  <a:pt x="1209" y="1197"/>
                </a:lnTo>
                <a:lnTo>
                  <a:pt x="1209" y="1197"/>
                </a:lnTo>
                <a:lnTo>
                  <a:pt x="1213" y="1195"/>
                </a:lnTo>
                <a:lnTo>
                  <a:pt x="1216" y="1193"/>
                </a:lnTo>
                <a:lnTo>
                  <a:pt x="1216" y="1191"/>
                </a:lnTo>
                <a:lnTo>
                  <a:pt x="1216" y="1189"/>
                </a:lnTo>
                <a:lnTo>
                  <a:pt x="1214" y="1185"/>
                </a:lnTo>
                <a:lnTo>
                  <a:pt x="1213" y="1184"/>
                </a:lnTo>
                <a:lnTo>
                  <a:pt x="1213" y="1184"/>
                </a:lnTo>
                <a:lnTo>
                  <a:pt x="1214" y="1085"/>
                </a:lnTo>
                <a:lnTo>
                  <a:pt x="1214" y="1017"/>
                </a:lnTo>
                <a:lnTo>
                  <a:pt x="1216" y="995"/>
                </a:lnTo>
                <a:lnTo>
                  <a:pt x="1217" y="986"/>
                </a:lnTo>
                <a:lnTo>
                  <a:pt x="1217" y="986"/>
                </a:lnTo>
                <a:lnTo>
                  <a:pt x="1219" y="986"/>
                </a:lnTo>
                <a:lnTo>
                  <a:pt x="1224" y="987"/>
                </a:lnTo>
                <a:lnTo>
                  <a:pt x="1230" y="989"/>
                </a:lnTo>
                <a:lnTo>
                  <a:pt x="1230" y="975"/>
                </a:lnTo>
                <a:lnTo>
                  <a:pt x="1230" y="975"/>
                </a:lnTo>
                <a:lnTo>
                  <a:pt x="1229" y="970"/>
                </a:lnTo>
                <a:lnTo>
                  <a:pt x="1228" y="966"/>
                </a:lnTo>
                <a:lnTo>
                  <a:pt x="1222" y="959"/>
                </a:lnTo>
                <a:lnTo>
                  <a:pt x="1213" y="948"/>
                </a:lnTo>
                <a:lnTo>
                  <a:pt x="1213" y="948"/>
                </a:lnTo>
                <a:lnTo>
                  <a:pt x="1208" y="942"/>
                </a:lnTo>
                <a:lnTo>
                  <a:pt x="1206" y="937"/>
                </a:lnTo>
                <a:lnTo>
                  <a:pt x="1205" y="934"/>
                </a:lnTo>
                <a:lnTo>
                  <a:pt x="1203" y="930"/>
                </a:lnTo>
                <a:lnTo>
                  <a:pt x="1205" y="927"/>
                </a:lnTo>
                <a:lnTo>
                  <a:pt x="1206" y="925"/>
                </a:lnTo>
                <a:lnTo>
                  <a:pt x="1206" y="925"/>
                </a:lnTo>
                <a:lnTo>
                  <a:pt x="1209" y="925"/>
                </a:lnTo>
                <a:lnTo>
                  <a:pt x="1219" y="925"/>
                </a:lnTo>
                <a:lnTo>
                  <a:pt x="1240" y="928"/>
                </a:lnTo>
                <a:lnTo>
                  <a:pt x="1273" y="935"/>
                </a:lnTo>
                <a:lnTo>
                  <a:pt x="1273" y="935"/>
                </a:lnTo>
                <a:lnTo>
                  <a:pt x="1294" y="941"/>
                </a:lnTo>
                <a:lnTo>
                  <a:pt x="1312" y="948"/>
                </a:lnTo>
                <a:lnTo>
                  <a:pt x="1330" y="958"/>
                </a:lnTo>
                <a:lnTo>
                  <a:pt x="1348" y="970"/>
                </a:lnTo>
                <a:lnTo>
                  <a:pt x="1367" y="985"/>
                </a:lnTo>
                <a:lnTo>
                  <a:pt x="1385" y="1002"/>
                </a:lnTo>
                <a:lnTo>
                  <a:pt x="1404" y="1023"/>
                </a:lnTo>
                <a:lnTo>
                  <a:pt x="1424" y="1046"/>
                </a:lnTo>
                <a:lnTo>
                  <a:pt x="1424" y="1046"/>
                </a:lnTo>
                <a:lnTo>
                  <a:pt x="1434" y="1059"/>
                </a:lnTo>
                <a:lnTo>
                  <a:pt x="1440" y="1075"/>
                </a:lnTo>
                <a:lnTo>
                  <a:pt x="1445" y="1092"/>
                </a:lnTo>
                <a:lnTo>
                  <a:pt x="1448" y="1111"/>
                </a:lnTo>
                <a:lnTo>
                  <a:pt x="1450" y="1129"/>
                </a:lnTo>
                <a:lnTo>
                  <a:pt x="1450" y="1148"/>
                </a:lnTo>
                <a:lnTo>
                  <a:pt x="1448" y="1169"/>
                </a:lnTo>
                <a:lnTo>
                  <a:pt x="1445" y="1189"/>
                </a:lnTo>
                <a:lnTo>
                  <a:pt x="1441" y="1208"/>
                </a:lnTo>
                <a:lnTo>
                  <a:pt x="1436" y="1228"/>
                </a:lnTo>
                <a:lnTo>
                  <a:pt x="1430" y="1247"/>
                </a:lnTo>
                <a:lnTo>
                  <a:pt x="1424" y="1264"/>
                </a:lnTo>
                <a:lnTo>
                  <a:pt x="1417" y="1281"/>
                </a:lnTo>
                <a:lnTo>
                  <a:pt x="1409" y="1296"/>
                </a:lnTo>
                <a:lnTo>
                  <a:pt x="1402" y="1309"/>
                </a:lnTo>
                <a:lnTo>
                  <a:pt x="1393" y="1321"/>
                </a:lnTo>
                <a:lnTo>
                  <a:pt x="1393" y="1321"/>
                </a:lnTo>
                <a:lnTo>
                  <a:pt x="1386" y="1331"/>
                </a:lnTo>
                <a:lnTo>
                  <a:pt x="1376" y="1342"/>
                </a:lnTo>
                <a:lnTo>
                  <a:pt x="1365" y="1352"/>
                </a:lnTo>
                <a:lnTo>
                  <a:pt x="1354" y="1362"/>
                </a:lnTo>
                <a:lnTo>
                  <a:pt x="1342" y="1371"/>
                </a:lnTo>
                <a:lnTo>
                  <a:pt x="1329" y="1380"/>
                </a:lnTo>
                <a:lnTo>
                  <a:pt x="1315" y="1389"/>
                </a:lnTo>
                <a:lnTo>
                  <a:pt x="1301" y="1397"/>
                </a:lnTo>
                <a:lnTo>
                  <a:pt x="1286" y="1404"/>
                </a:lnTo>
                <a:lnTo>
                  <a:pt x="1270" y="1410"/>
                </a:lnTo>
                <a:lnTo>
                  <a:pt x="1256" y="1415"/>
                </a:lnTo>
                <a:lnTo>
                  <a:pt x="1240" y="1420"/>
                </a:lnTo>
                <a:lnTo>
                  <a:pt x="1224" y="1424"/>
                </a:lnTo>
                <a:lnTo>
                  <a:pt x="1208" y="1425"/>
                </a:lnTo>
                <a:lnTo>
                  <a:pt x="1192" y="1426"/>
                </a:lnTo>
                <a:lnTo>
                  <a:pt x="1177" y="1425"/>
                </a:lnTo>
                <a:lnTo>
                  <a:pt x="1177" y="1425"/>
                </a:lnTo>
                <a:lnTo>
                  <a:pt x="1161" y="1423"/>
                </a:lnTo>
                <a:lnTo>
                  <a:pt x="1146" y="1419"/>
                </a:lnTo>
                <a:lnTo>
                  <a:pt x="1130" y="1415"/>
                </a:lnTo>
                <a:lnTo>
                  <a:pt x="1117" y="1410"/>
                </a:lnTo>
                <a:lnTo>
                  <a:pt x="1102" y="1404"/>
                </a:lnTo>
                <a:lnTo>
                  <a:pt x="1089" y="1397"/>
                </a:lnTo>
                <a:lnTo>
                  <a:pt x="1077" y="1390"/>
                </a:lnTo>
                <a:lnTo>
                  <a:pt x="1063" y="1382"/>
                </a:lnTo>
                <a:lnTo>
                  <a:pt x="1040" y="1364"/>
                </a:lnTo>
                <a:lnTo>
                  <a:pt x="1018" y="1346"/>
                </a:lnTo>
                <a:lnTo>
                  <a:pt x="999" y="1325"/>
                </a:lnTo>
                <a:lnTo>
                  <a:pt x="982" y="1304"/>
                </a:lnTo>
                <a:lnTo>
                  <a:pt x="982" y="1304"/>
                </a:lnTo>
                <a:lnTo>
                  <a:pt x="974" y="1293"/>
                </a:lnTo>
                <a:lnTo>
                  <a:pt x="968" y="1281"/>
                </a:lnTo>
                <a:lnTo>
                  <a:pt x="963" y="1268"/>
                </a:lnTo>
                <a:lnTo>
                  <a:pt x="961" y="1253"/>
                </a:lnTo>
                <a:lnTo>
                  <a:pt x="957" y="1240"/>
                </a:lnTo>
                <a:lnTo>
                  <a:pt x="956" y="1224"/>
                </a:lnTo>
                <a:lnTo>
                  <a:pt x="955" y="1195"/>
                </a:lnTo>
                <a:lnTo>
                  <a:pt x="956" y="1165"/>
                </a:lnTo>
                <a:lnTo>
                  <a:pt x="958" y="1137"/>
                </a:lnTo>
                <a:lnTo>
                  <a:pt x="962" y="1114"/>
                </a:lnTo>
                <a:lnTo>
                  <a:pt x="964" y="1096"/>
                </a:lnTo>
                <a:lnTo>
                  <a:pt x="964" y="1096"/>
                </a:lnTo>
                <a:lnTo>
                  <a:pt x="968" y="1085"/>
                </a:lnTo>
                <a:lnTo>
                  <a:pt x="972" y="1073"/>
                </a:lnTo>
                <a:lnTo>
                  <a:pt x="977" y="1062"/>
                </a:lnTo>
                <a:lnTo>
                  <a:pt x="983" y="1050"/>
                </a:lnTo>
                <a:lnTo>
                  <a:pt x="997" y="1026"/>
                </a:lnTo>
                <a:lnTo>
                  <a:pt x="1012" y="1006"/>
                </a:lnTo>
                <a:lnTo>
                  <a:pt x="1027" y="987"/>
                </a:lnTo>
                <a:lnTo>
                  <a:pt x="1040" y="974"/>
                </a:lnTo>
                <a:lnTo>
                  <a:pt x="1049" y="964"/>
                </a:lnTo>
                <a:lnTo>
                  <a:pt x="1052" y="962"/>
                </a:lnTo>
                <a:lnTo>
                  <a:pt x="1052" y="962"/>
                </a:lnTo>
                <a:close/>
                <a:moveTo>
                  <a:pt x="50" y="1187"/>
                </a:moveTo>
                <a:lnTo>
                  <a:pt x="50" y="1187"/>
                </a:lnTo>
                <a:lnTo>
                  <a:pt x="123" y="1193"/>
                </a:lnTo>
                <a:lnTo>
                  <a:pt x="176" y="1198"/>
                </a:lnTo>
                <a:lnTo>
                  <a:pt x="201" y="1201"/>
                </a:lnTo>
                <a:lnTo>
                  <a:pt x="201" y="1201"/>
                </a:lnTo>
                <a:lnTo>
                  <a:pt x="203" y="1201"/>
                </a:lnTo>
                <a:lnTo>
                  <a:pt x="203" y="1201"/>
                </a:lnTo>
                <a:lnTo>
                  <a:pt x="203" y="1204"/>
                </a:lnTo>
                <a:lnTo>
                  <a:pt x="205" y="1208"/>
                </a:lnTo>
                <a:lnTo>
                  <a:pt x="208" y="1212"/>
                </a:lnTo>
                <a:lnTo>
                  <a:pt x="214" y="1215"/>
                </a:lnTo>
                <a:lnTo>
                  <a:pt x="221" y="1220"/>
                </a:lnTo>
                <a:lnTo>
                  <a:pt x="221" y="1220"/>
                </a:lnTo>
                <a:lnTo>
                  <a:pt x="243" y="1232"/>
                </a:lnTo>
                <a:lnTo>
                  <a:pt x="249" y="1234"/>
                </a:lnTo>
                <a:lnTo>
                  <a:pt x="258" y="1234"/>
                </a:lnTo>
                <a:lnTo>
                  <a:pt x="258" y="1234"/>
                </a:lnTo>
                <a:lnTo>
                  <a:pt x="275" y="1235"/>
                </a:lnTo>
                <a:lnTo>
                  <a:pt x="281" y="1235"/>
                </a:lnTo>
                <a:lnTo>
                  <a:pt x="288" y="1234"/>
                </a:lnTo>
                <a:lnTo>
                  <a:pt x="288" y="1234"/>
                </a:lnTo>
                <a:lnTo>
                  <a:pt x="299" y="1232"/>
                </a:lnTo>
                <a:lnTo>
                  <a:pt x="300" y="1231"/>
                </a:lnTo>
                <a:lnTo>
                  <a:pt x="301" y="1228"/>
                </a:lnTo>
                <a:lnTo>
                  <a:pt x="301" y="1228"/>
                </a:lnTo>
                <a:lnTo>
                  <a:pt x="303" y="1223"/>
                </a:lnTo>
                <a:lnTo>
                  <a:pt x="303" y="1218"/>
                </a:lnTo>
                <a:lnTo>
                  <a:pt x="301" y="1214"/>
                </a:lnTo>
                <a:lnTo>
                  <a:pt x="520" y="1270"/>
                </a:lnTo>
                <a:lnTo>
                  <a:pt x="520" y="1270"/>
                </a:lnTo>
                <a:lnTo>
                  <a:pt x="516" y="1278"/>
                </a:lnTo>
                <a:lnTo>
                  <a:pt x="506" y="1295"/>
                </a:lnTo>
                <a:lnTo>
                  <a:pt x="499" y="1306"/>
                </a:lnTo>
                <a:lnTo>
                  <a:pt x="490" y="1319"/>
                </a:lnTo>
                <a:lnTo>
                  <a:pt x="479" y="1332"/>
                </a:lnTo>
                <a:lnTo>
                  <a:pt x="466" y="1346"/>
                </a:lnTo>
                <a:lnTo>
                  <a:pt x="451" y="1360"/>
                </a:lnTo>
                <a:lnTo>
                  <a:pt x="434" y="1373"/>
                </a:lnTo>
                <a:lnTo>
                  <a:pt x="416" y="1386"/>
                </a:lnTo>
                <a:lnTo>
                  <a:pt x="394" y="1396"/>
                </a:lnTo>
                <a:lnTo>
                  <a:pt x="371" y="1406"/>
                </a:lnTo>
                <a:lnTo>
                  <a:pt x="359" y="1408"/>
                </a:lnTo>
                <a:lnTo>
                  <a:pt x="345" y="1412"/>
                </a:lnTo>
                <a:lnTo>
                  <a:pt x="332" y="1413"/>
                </a:lnTo>
                <a:lnTo>
                  <a:pt x="318" y="1415"/>
                </a:lnTo>
                <a:lnTo>
                  <a:pt x="304" y="1415"/>
                </a:lnTo>
                <a:lnTo>
                  <a:pt x="288" y="1415"/>
                </a:lnTo>
                <a:lnTo>
                  <a:pt x="288" y="1415"/>
                </a:lnTo>
                <a:lnTo>
                  <a:pt x="259" y="1412"/>
                </a:lnTo>
                <a:lnTo>
                  <a:pt x="231" y="1407"/>
                </a:lnTo>
                <a:lnTo>
                  <a:pt x="206" y="1399"/>
                </a:lnTo>
                <a:lnTo>
                  <a:pt x="184" y="1391"/>
                </a:lnTo>
                <a:lnTo>
                  <a:pt x="164" y="1381"/>
                </a:lnTo>
                <a:lnTo>
                  <a:pt x="147" y="1370"/>
                </a:lnTo>
                <a:lnTo>
                  <a:pt x="131" y="1359"/>
                </a:lnTo>
                <a:lnTo>
                  <a:pt x="116" y="1347"/>
                </a:lnTo>
                <a:lnTo>
                  <a:pt x="104" y="1335"/>
                </a:lnTo>
                <a:lnTo>
                  <a:pt x="94" y="1321"/>
                </a:lnTo>
                <a:lnTo>
                  <a:pt x="84" y="1310"/>
                </a:lnTo>
                <a:lnTo>
                  <a:pt x="77" y="1300"/>
                </a:lnTo>
                <a:lnTo>
                  <a:pt x="66" y="1280"/>
                </a:lnTo>
                <a:lnTo>
                  <a:pt x="60" y="1268"/>
                </a:lnTo>
                <a:lnTo>
                  <a:pt x="60" y="1268"/>
                </a:lnTo>
                <a:lnTo>
                  <a:pt x="55" y="1257"/>
                </a:lnTo>
                <a:lnTo>
                  <a:pt x="52" y="1245"/>
                </a:lnTo>
                <a:lnTo>
                  <a:pt x="44" y="1218"/>
                </a:lnTo>
                <a:lnTo>
                  <a:pt x="37" y="1187"/>
                </a:lnTo>
                <a:lnTo>
                  <a:pt x="50" y="1187"/>
                </a:lnTo>
                <a:close/>
                <a:moveTo>
                  <a:pt x="41" y="1163"/>
                </a:moveTo>
                <a:lnTo>
                  <a:pt x="190" y="1176"/>
                </a:lnTo>
                <a:lnTo>
                  <a:pt x="198" y="1187"/>
                </a:lnTo>
                <a:lnTo>
                  <a:pt x="41" y="1174"/>
                </a:lnTo>
                <a:lnTo>
                  <a:pt x="41" y="1163"/>
                </a:lnTo>
                <a:close/>
                <a:moveTo>
                  <a:pt x="181" y="1163"/>
                </a:moveTo>
                <a:lnTo>
                  <a:pt x="43" y="1150"/>
                </a:lnTo>
                <a:lnTo>
                  <a:pt x="43" y="1150"/>
                </a:lnTo>
                <a:lnTo>
                  <a:pt x="44" y="1146"/>
                </a:lnTo>
                <a:lnTo>
                  <a:pt x="45" y="1136"/>
                </a:lnTo>
                <a:lnTo>
                  <a:pt x="49" y="1118"/>
                </a:lnTo>
                <a:lnTo>
                  <a:pt x="56" y="1094"/>
                </a:lnTo>
                <a:lnTo>
                  <a:pt x="56" y="1094"/>
                </a:lnTo>
                <a:lnTo>
                  <a:pt x="66" y="1069"/>
                </a:lnTo>
                <a:lnTo>
                  <a:pt x="72" y="1053"/>
                </a:lnTo>
                <a:lnTo>
                  <a:pt x="77" y="1042"/>
                </a:lnTo>
                <a:lnTo>
                  <a:pt x="251" y="1136"/>
                </a:lnTo>
                <a:lnTo>
                  <a:pt x="248" y="1153"/>
                </a:lnTo>
                <a:lnTo>
                  <a:pt x="215" y="1153"/>
                </a:lnTo>
                <a:lnTo>
                  <a:pt x="201" y="1157"/>
                </a:lnTo>
                <a:lnTo>
                  <a:pt x="201" y="1157"/>
                </a:lnTo>
                <a:lnTo>
                  <a:pt x="194" y="1148"/>
                </a:lnTo>
                <a:lnTo>
                  <a:pt x="188" y="1143"/>
                </a:lnTo>
                <a:lnTo>
                  <a:pt x="184" y="1141"/>
                </a:lnTo>
                <a:lnTo>
                  <a:pt x="181" y="1140"/>
                </a:lnTo>
                <a:lnTo>
                  <a:pt x="181" y="1140"/>
                </a:lnTo>
                <a:lnTo>
                  <a:pt x="175" y="1140"/>
                </a:lnTo>
                <a:lnTo>
                  <a:pt x="170" y="1140"/>
                </a:lnTo>
                <a:lnTo>
                  <a:pt x="166" y="1142"/>
                </a:lnTo>
                <a:lnTo>
                  <a:pt x="164" y="1143"/>
                </a:lnTo>
                <a:lnTo>
                  <a:pt x="164" y="1143"/>
                </a:lnTo>
                <a:lnTo>
                  <a:pt x="167" y="1147"/>
                </a:lnTo>
                <a:lnTo>
                  <a:pt x="172" y="1154"/>
                </a:lnTo>
                <a:lnTo>
                  <a:pt x="181" y="1163"/>
                </a:lnTo>
                <a:lnTo>
                  <a:pt x="181" y="1163"/>
                </a:lnTo>
                <a:close/>
                <a:moveTo>
                  <a:pt x="261" y="1126"/>
                </a:moveTo>
                <a:lnTo>
                  <a:pt x="87" y="1023"/>
                </a:lnTo>
                <a:lnTo>
                  <a:pt x="87" y="1023"/>
                </a:lnTo>
                <a:lnTo>
                  <a:pt x="92" y="1017"/>
                </a:lnTo>
                <a:lnTo>
                  <a:pt x="104" y="1001"/>
                </a:lnTo>
                <a:lnTo>
                  <a:pt x="121" y="980"/>
                </a:lnTo>
                <a:lnTo>
                  <a:pt x="132" y="969"/>
                </a:lnTo>
                <a:lnTo>
                  <a:pt x="144" y="958"/>
                </a:lnTo>
                <a:lnTo>
                  <a:pt x="144" y="958"/>
                </a:lnTo>
                <a:lnTo>
                  <a:pt x="156" y="950"/>
                </a:lnTo>
                <a:lnTo>
                  <a:pt x="170" y="942"/>
                </a:lnTo>
                <a:lnTo>
                  <a:pt x="182" y="936"/>
                </a:lnTo>
                <a:lnTo>
                  <a:pt x="193" y="930"/>
                </a:lnTo>
                <a:lnTo>
                  <a:pt x="211" y="924"/>
                </a:lnTo>
                <a:lnTo>
                  <a:pt x="217" y="922"/>
                </a:lnTo>
                <a:lnTo>
                  <a:pt x="275" y="1120"/>
                </a:lnTo>
                <a:lnTo>
                  <a:pt x="261" y="1126"/>
                </a:lnTo>
                <a:close/>
                <a:moveTo>
                  <a:pt x="311" y="1107"/>
                </a:moveTo>
                <a:lnTo>
                  <a:pt x="311" y="1107"/>
                </a:lnTo>
                <a:lnTo>
                  <a:pt x="303" y="1106"/>
                </a:lnTo>
                <a:lnTo>
                  <a:pt x="295" y="1106"/>
                </a:lnTo>
                <a:lnTo>
                  <a:pt x="292" y="1107"/>
                </a:lnTo>
                <a:lnTo>
                  <a:pt x="292" y="1107"/>
                </a:lnTo>
                <a:lnTo>
                  <a:pt x="288" y="1098"/>
                </a:lnTo>
                <a:lnTo>
                  <a:pt x="282" y="1078"/>
                </a:lnTo>
                <a:lnTo>
                  <a:pt x="264" y="1013"/>
                </a:lnTo>
                <a:lnTo>
                  <a:pt x="238" y="918"/>
                </a:lnTo>
                <a:lnTo>
                  <a:pt x="238" y="918"/>
                </a:lnTo>
                <a:lnTo>
                  <a:pt x="239" y="918"/>
                </a:lnTo>
                <a:lnTo>
                  <a:pt x="244" y="914"/>
                </a:lnTo>
                <a:lnTo>
                  <a:pt x="254" y="912"/>
                </a:lnTo>
                <a:lnTo>
                  <a:pt x="271" y="908"/>
                </a:lnTo>
                <a:lnTo>
                  <a:pt x="271" y="908"/>
                </a:lnTo>
                <a:lnTo>
                  <a:pt x="294" y="907"/>
                </a:lnTo>
                <a:lnTo>
                  <a:pt x="316" y="907"/>
                </a:lnTo>
                <a:lnTo>
                  <a:pt x="338" y="908"/>
                </a:lnTo>
                <a:lnTo>
                  <a:pt x="338" y="908"/>
                </a:lnTo>
                <a:lnTo>
                  <a:pt x="339" y="918"/>
                </a:lnTo>
                <a:lnTo>
                  <a:pt x="342" y="940"/>
                </a:lnTo>
                <a:lnTo>
                  <a:pt x="344" y="955"/>
                </a:lnTo>
                <a:lnTo>
                  <a:pt x="348" y="969"/>
                </a:lnTo>
                <a:lnTo>
                  <a:pt x="353" y="985"/>
                </a:lnTo>
                <a:lnTo>
                  <a:pt x="359" y="1000"/>
                </a:lnTo>
                <a:lnTo>
                  <a:pt x="359" y="1000"/>
                </a:lnTo>
                <a:lnTo>
                  <a:pt x="366" y="1014"/>
                </a:lnTo>
                <a:lnTo>
                  <a:pt x="372" y="1023"/>
                </a:lnTo>
                <a:lnTo>
                  <a:pt x="376" y="1026"/>
                </a:lnTo>
                <a:lnTo>
                  <a:pt x="378" y="1028"/>
                </a:lnTo>
                <a:lnTo>
                  <a:pt x="311" y="1107"/>
                </a:lnTo>
                <a:close/>
                <a:moveTo>
                  <a:pt x="378" y="1026"/>
                </a:moveTo>
                <a:lnTo>
                  <a:pt x="378" y="1026"/>
                </a:lnTo>
                <a:lnTo>
                  <a:pt x="378" y="1028"/>
                </a:lnTo>
                <a:lnTo>
                  <a:pt x="378" y="1026"/>
                </a:lnTo>
                <a:close/>
                <a:moveTo>
                  <a:pt x="526" y="916"/>
                </a:moveTo>
                <a:lnTo>
                  <a:pt x="526" y="916"/>
                </a:lnTo>
                <a:lnTo>
                  <a:pt x="534" y="911"/>
                </a:lnTo>
                <a:lnTo>
                  <a:pt x="539" y="908"/>
                </a:lnTo>
                <a:lnTo>
                  <a:pt x="539" y="908"/>
                </a:lnTo>
                <a:lnTo>
                  <a:pt x="543" y="912"/>
                </a:lnTo>
                <a:lnTo>
                  <a:pt x="550" y="918"/>
                </a:lnTo>
                <a:lnTo>
                  <a:pt x="550" y="918"/>
                </a:lnTo>
                <a:lnTo>
                  <a:pt x="551" y="922"/>
                </a:lnTo>
                <a:lnTo>
                  <a:pt x="551" y="928"/>
                </a:lnTo>
                <a:lnTo>
                  <a:pt x="550" y="946"/>
                </a:lnTo>
                <a:lnTo>
                  <a:pt x="549" y="962"/>
                </a:lnTo>
                <a:lnTo>
                  <a:pt x="548" y="968"/>
                </a:lnTo>
                <a:lnTo>
                  <a:pt x="546" y="969"/>
                </a:lnTo>
                <a:lnTo>
                  <a:pt x="546" y="969"/>
                </a:lnTo>
                <a:lnTo>
                  <a:pt x="512" y="925"/>
                </a:lnTo>
                <a:lnTo>
                  <a:pt x="526" y="916"/>
                </a:lnTo>
                <a:close/>
                <a:moveTo>
                  <a:pt x="512" y="881"/>
                </a:moveTo>
                <a:lnTo>
                  <a:pt x="499" y="895"/>
                </a:lnTo>
                <a:lnTo>
                  <a:pt x="472" y="895"/>
                </a:lnTo>
                <a:lnTo>
                  <a:pt x="449" y="878"/>
                </a:lnTo>
                <a:lnTo>
                  <a:pt x="512" y="88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8">
            <a:extLst>
              <a:ext uri="{FF2B5EF4-FFF2-40B4-BE49-F238E27FC236}">
                <a16:creationId xmlns:a16="http://schemas.microsoft.com/office/drawing/2014/main" id="{FA52E3A9-6AD5-4C78-85E1-A1B70202A18C}"/>
              </a:ext>
            </a:extLst>
          </p:cNvPr>
          <p:cNvSpPr>
            <a:spLocks noEditPoints="1"/>
          </p:cNvSpPr>
          <p:nvPr/>
        </p:nvSpPr>
        <p:spPr bwMode="auto">
          <a:xfrm>
            <a:off x="497505" y="2888940"/>
            <a:ext cx="1362780" cy="1328015"/>
          </a:xfrm>
          <a:custGeom>
            <a:avLst/>
            <a:gdLst>
              <a:gd name="T0" fmla="*/ 337 w 1176"/>
              <a:gd name="T1" fmla="*/ 171 h 1146"/>
              <a:gd name="T2" fmla="*/ 284 w 1176"/>
              <a:gd name="T3" fmla="*/ 308 h 1146"/>
              <a:gd name="T4" fmla="*/ 242 w 1176"/>
              <a:gd name="T5" fmla="*/ 506 h 1146"/>
              <a:gd name="T6" fmla="*/ 366 w 1176"/>
              <a:gd name="T7" fmla="*/ 677 h 1146"/>
              <a:gd name="T8" fmla="*/ 298 w 1176"/>
              <a:gd name="T9" fmla="*/ 661 h 1146"/>
              <a:gd name="T10" fmla="*/ 154 w 1176"/>
              <a:gd name="T11" fmla="*/ 680 h 1146"/>
              <a:gd name="T12" fmla="*/ 40 w 1176"/>
              <a:gd name="T13" fmla="*/ 765 h 1146"/>
              <a:gd name="T14" fmla="*/ 15 w 1176"/>
              <a:gd name="T15" fmla="*/ 856 h 1146"/>
              <a:gd name="T16" fmla="*/ 124 w 1176"/>
              <a:gd name="T17" fmla="*/ 1114 h 1146"/>
              <a:gd name="T18" fmla="*/ 363 w 1176"/>
              <a:gd name="T19" fmla="*/ 1103 h 1146"/>
              <a:gd name="T20" fmla="*/ 535 w 1176"/>
              <a:gd name="T21" fmla="*/ 1013 h 1146"/>
              <a:gd name="T22" fmla="*/ 683 w 1176"/>
              <a:gd name="T23" fmla="*/ 888 h 1146"/>
              <a:gd name="T24" fmla="*/ 683 w 1176"/>
              <a:gd name="T25" fmla="*/ 814 h 1146"/>
              <a:gd name="T26" fmla="*/ 716 w 1176"/>
              <a:gd name="T27" fmla="*/ 995 h 1146"/>
              <a:gd name="T28" fmla="*/ 872 w 1176"/>
              <a:gd name="T29" fmla="*/ 1132 h 1146"/>
              <a:gd name="T30" fmla="*/ 1085 w 1176"/>
              <a:gd name="T31" fmla="*/ 1109 h 1146"/>
              <a:gd name="T32" fmla="*/ 1172 w 1176"/>
              <a:gd name="T33" fmla="*/ 865 h 1146"/>
              <a:gd name="T34" fmla="*/ 994 w 1176"/>
              <a:gd name="T35" fmla="*/ 687 h 1146"/>
              <a:gd name="T36" fmla="*/ 845 w 1176"/>
              <a:gd name="T37" fmla="*/ 687 h 1146"/>
              <a:gd name="T38" fmla="*/ 784 w 1176"/>
              <a:gd name="T39" fmla="*/ 639 h 1146"/>
              <a:gd name="T40" fmla="*/ 829 w 1176"/>
              <a:gd name="T41" fmla="*/ 656 h 1146"/>
              <a:gd name="T42" fmla="*/ 957 w 1176"/>
              <a:gd name="T43" fmla="*/ 603 h 1146"/>
              <a:gd name="T44" fmla="*/ 897 w 1176"/>
              <a:gd name="T45" fmla="*/ 421 h 1146"/>
              <a:gd name="T46" fmla="*/ 797 w 1176"/>
              <a:gd name="T47" fmla="*/ 426 h 1146"/>
              <a:gd name="T48" fmla="*/ 726 w 1176"/>
              <a:gd name="T49" fmla="*/ 495 h 1146"/>
              <a:gd name="T50" fmla="*/ 747 w 1176"/>
              <a:gd name="T51" fmla="*/ 413 h 1146"/>
              <a:gd name="T52" fmla="*/ 654 w 1176"/>
              <a:gd name="T53" fmla="*/ 413 h 1146"/>
              <a:gd name="T54" fmla="*/ 656 w 1176"/>
              <a:gd name="T55" fmla="*/ 372 h 1146"/>
              <a:gd name="T56" fmla="*/ 494 w 1176"/>
              <a:gd name="T57" fmla="*/ 343 h 1146"/>
              <a:gd name="T58" fmla="*/ 485 w 1176"/>
              <a:gd name="T59" fmla="*/ 209 h 1146"/>
              <a:gd name="T60" fmla="*/ 531 w 1176"/>
              <a:gd name="T61" fmla="*/ 165 h 1146"/>
              <a:gd name="T62" fmla="*/ 547 w 1176"/>
              <a:gd name="T63" fmla="*/ 76 h 1146"/>
              <a:gd name="T64" fmla="*/ 504 w 1176"/>
              <a:gd name="T65" fmla="*/ 9 h 1146"/>
              <a:gd name="T66" fmla="*/ 423 w 1176"/>
              <a:gd name="T67" fmla="*/ 17 h 1146"/>
              <a:gd name="T68" fmla="*/ 396 w 1176"/>
              <a:gd name="T69" fmla="*/ 55 h 1146"/>
              <a:gd name="T70" fmla="*/ 547 w 1176"/>
              <a:gd name="T71" fmla="*/ 431 h 1146"/>
              <a:gd name="T72" fmla="*/ 587 w 1176"/>
              <a:gd name="T73" fmla="*/ 478 h 1146"/>
              <a:gd name="T74" fmla="*/ 683 w 1176"/>
              <a:gd name="T75" fmla="*/ 470 h 1146"/>
              <a:gd name="T76" fmla="*/ 622 w 1176"/>
              <a:gd name="T77" fmla="*/ 763 h 1146"/>
              <a:gd name="T78" fmla="*/ 563 w 1176"/>
              <a:gd name="T79" fmla="*/ 553 h 1146"/>
              <a:gd name="T80" fmla="*/ 774 w 1176"/>
              <a:gd name="T81" fmla="*/ 687 h 1146"/>
              <a:gd name="T82" fmla="*/ 665 w 1176"/>
              <a:gd name="T83" fmla="*/ 753 h 1146"/>
              <a:gd name="T84" fmla="*/ 380 w 1176"/>
              <a:gd name="T85" fmla="*/ 1014 h 1146"/>
              <a:gd name="T86" fmla="*/ 228 w 1176"/>
              <a:gd name="T87" fmla="*/ 1116 h 1146"/>
              <a:gd name="T88" fmla="*/ 42 w 1176"/>
              <a:gd name="T89" fmla="*/ 929 h 1146"/>
              <a:gd name="T90" fmla="*/ 214 w 1176"/>
              <a:gd name="T91" fmla="*/ 964 h 1146"/>
              <a:gd name="T92" fmla="*/ 250 w 1176"/>
              <a:gd name="T93" fmla="*/ 959 h 1146"/>
              <a:gd name="T94" fmla="*/ 159 w 1176"/>
              <a:gd name="T95" fmla="*/ 904 h 1146"/>
              <a:gd name="T96" fmla="*/ 99 w 1176"/>
              <a:gd name="T97" fmla="*/ 770 h 1146"/>
              <a:gd name="T98" fmla="*/ 318 w 1176"/>
              <a:gd name="T99" fmla="*/ 749 h 1146"/>
              <a:gd name="T100" fmla="*/ 482 w 1176"/>
              <a:gd name="T101" fmla="*/ 813 h 1146"/>
              <a:gd name="T102" fmla="*/ 535 w 1176"/>
              <a:gd name="T103" fmla="*/ 854 h 1146"/>
              <a:gd name="T104" fmla="*/ 603 w 1176"/>
              <a:gd name="T105" fmla="*/ 867 h 1146"/>
              <a:gd name="T106" fmla="*/ 813 w 1176"/>
              <a:gd name="T107" fmla="*/ 765 h 1146"/>
              <a:gd name="T108" fmla="*/ 907 w 1176"/>
              <a:gd name="T109" fmla="*/ 916 h 1146"/>
              <a:gd name="T110" fmla="*/ 969 w 1176"/>
              <a:gd name="T111" fmla="*/ 936 h 1146"/>
              <a:gd name="T112" fmla="*/ 944 w 1176"/>
              <a:gd name="T113" fmla="*/ 867 h 1146"/>
              <a:gd name="T114" fmla="*/ 1077 w 1176"/>
              <a:gd name="T115" fmla="*/ 757 h 1146"/>
              <a:gd name="T116" fmla="*/ 1133 w 1176"/>
              <a:gd name="T117" fmla="*/ 989 h 1146"/>
              <a:gd name="T118" fmla="*/ 920 w 1176"/>
              <a:gd name="T119" fmla="*/ 1114 h 1146"/>
              <a:gd name="T120" fmla="*/ 758 w 1176"/>
              <a:gd name="T121" fmla="*/ 959 h 1146"/>
              <a:gd name="T122" fmla="*/ 808 w 1176"/>
              <a:gd name="T123" fmla="*/ 770 h 1146"/>
              <a:gd name="T124" fmla="*/ 897 w 1176"/>
              <a:gd name="T125" fmla="*/ 818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76" h="1146">
                <a:moveTo>
                  <a:pt x="382" y="89"/>
                </a:moveTo>
                <a:lnTo>
                  <a:pt x="382" y="89"/>
                </a:lnTo>
                <a:lnTo>
                  <a:pt x="376" y="96"/>
                </a:lnTo>
                <a:lnTo>
                  <a:pt x="369" y="103"/>
                </a:lnTo>
                <a:lnTo>
                  <a:pt x="359" y="112"/>
                </a:lnTo>
                <a:lnTo>
                  <a:pt x="359" y="112"/>
                </a:lnTo>
                <a:lnTo>
                  <a:pt x="349" y="121"/>
                </a:lnTo>
                <a:lnTo>
                  <a:pt x="343" y="128"/>
                </a:lnTo>
                <a:lnTo>
                  <a:pt x="341" y="135"/>
                </a:lnTo>
                <a:lnTo>
                  <a:pt x="339" y="144"/>
                </a:lnTo>
                <a:lnTo>
                  <a:pt x="339" y="144"/>
                </a:lnTo>
                <a:lnTo>
                  <a:pt x="342" y="159"/>
                </a:lnTo>
                <a:lnTo>
                  <a:pt x="342" y="163"/>
                </a:lnTo>
                <a:lnTo>
                  <a:pt x="339" y="167"/>
                </a:lnTo>
                <a:lnTo>
                  <a:pt x="339" y="167"/>
                </a:lnTo>
                <a:lnTo>
                  <a:pt x="337" y="171"/>
                </a:lnTo>
                <a:lnTo>
                  <a:pt x="333" y="173"/>
                </a:lnTo>
                <a:lnTo>
                  <a:pt x="330" y="176"/>
                </a:lnTo>
                <a:lnTo>
                  <a:pt x="339" y="178"/>
                </a:lnTo>
                <a:lnTo>
                  <a:pt x="339" y="178"/>
                </a:lnTo>
                <a:lnTo>
                  <a:pt x="338" y="179"/>
                </a:lnTo>
                <a:lnTo>
                  <a:pt x="333" y="182"/>
                </a:lnTo>
                <a:lnTo>
                  <a:pt x="330" y="187"/>
                </a:lnTo>
                <a:lnTo>
                  <a:pt x="327" y="190"/>
                </a:lnTo>
                <a:lnTo>
                  <a:pt x="327" y="194"/>
                </a:lnTo>
                <a:lnTo>
                  <a:pt x="327" y="194"/>
                </a:lnTo>
                <a:lnTo>
                  <a:pt x="327" y="202"/>
                </a:lnTo>
                <a:lnTo>
                  <a:pt x="327" y="208"/>
                </a:lnTo>
                <a:lnTo>
                  <a:pt x="330" y="213"/>
                </a:lnTo>
                <a:lnTo>
                  <a:pt x="330" y="213"/>
                </a:lnTo>
                <a:lnTo>
                  <a:pt x="310" y="253"/>
                </a:lnTo>
                <a:lnTo>
                  <a:pt x="284" y="308"/>
                </a:lnTo>
                <a:lnTo>
                  <a:pt x="284" y="308"/>
                </a:lnTo>
                <a:lnTo>
                  <a:pt x="272" y="338"/>
                </a:lnTo>
                <a:lnTo>
                  <a:pt x="253" y="383"/>
                </a:lnTo>
                <a:lnTo>
                  <a:pt x="245" y="407"/>
                </a:lnTo>
                <a:lnTo>
                  <a:pt x="239" y="426"/>
                </a:lnTo>
                <a:lnTo>
                  <a:pt x="234" y="442"/>
                </a:lnTo>
                <a:lnTo>
                  <a:pt x="234" y="448"/>
                </a:lnTo>
                <a:lnTo>
                  <a:pt x="234" y="452"/>
                </a:lnTo>
                <a:lnTo>
                  <a:pt x="234" y="452"/>
                </a:lnTo>
                <a:lnTo>
                  <a:pt x="237" y="461"/>
                </a:lnTo>
                <a:lnTo>
                  <a:pt x="241" y="466"/>
                </a:lnTo>
                <a:lnTo>
                  <a:pt x="244" y="468"/>
                </a:lnTo>
                <a:lnTo>
                  <a:pt x="244" y="468"/>
                </a:lnTo>
                <a:lnTo>
                  <a:pt x="244" y="468"/>
                </a:lnTo>
                <a:lnTo>
                  <a:pt x="244" y="479"/>
                </a:lnTo>
                <a:lnTo>
                  <a:pt x="242" y="506"/>
                </a:lnTo>
                <a:lnTo>
                  <a:pt x="242" y="522"/>
                </a:lnTo>
                <a:lnTo>
                  <a:pt x="244" y="538"/>
                </a:lnTo>
                <a:lnTo>
                  <a:pt x="246" y="552"/>
                </a:lnTo>
                <a:lnTo>
                  <a:pt x="250" y="564"/>
                </a:lnTo>
                <a:lnTo>
                  <a:pt x="250" y="564"/>
                </a:lnTo>
                <a:lnTo>
                  <a:pt x="255" y="574"/>
                </a:lnTo>
                <a:lnTo>
                  <a:pt x="260" y="581"/>
                </a:lnTo>
                <a:lnTo>
                  <a:pt x="271" y="593"/>
                </a:lnTo>
                <a:lnTo>
                  <a:pt x="279" y="602"/>
                </a:lnTo>
                <a:lnTo>
                  <a:pt x="284" y="607"/>
                </a:lnTo>
                <a:lnTo>
                  <a:pt x="284" y="607"/>
                </a:lnTo>
                <a:lnTo>
                  <a:pt x="315" y="630"/>
                </a:lnTo>
                <a:lnTo>
                  <a:pt x="336" y="646"/>
                </a:lnTo>
                <a:lnTo>
                  <a:pt x="348" y="657"/>
                </a:lnTo>
                <a:lnTo>
                  <a:pt x="348" y="657"/>
                </a:lnTo>
                <a:lnTo>
                  <a:pt x="366" y="677"/>
                </a:lnTo>
                <a:lnTo>
                  <a:pt x="376" y="688"/>
                </a:lnTo>
                <a:lnTo>
                  <a:pt x="380" y="694"/>
                </a:lnTo>
                <a:lnTo>
                  <a:pt x="380" y="694"/>
                </a:lnTo>
                <a:lnTo>
                  <a:pt x="379" y="705"/>
                </a:lnTo>
                <a:lnTo>
                  <a:pt x="377" y="712"/>
                </a:lnTo>
                <a:lnTo>
                  <a:pt x="377" y="712"/>
                </a:lnTo>
                <a:lnTo>
                  <a:pt x="366" y="712"/>
                </a:lnTo>
                <a:lnTo>
                  <a:pt x="353" y="712"/>
                </a:lnTo>
                <a:lnTo>
                  <a:pt x="353" y="712"/>
                </a:lnTo>
                <a:lnTo>
                  <a:pt x="347" y="705"/>
                </a:lnTo>
                <a:lnTo>
                  <a:pt x="334" y="689"/>
                </a:lnTo>
                <a:lnTo>
                  <a:pt x="321" y="672"/>
                </a:lnTo>
                <a:lnTo>
                  <a:pt x="315" y="666"/>
                </a:lnTo>
                <a:lnTo>
                  <a:pt x="311" y="662"/>
                </a:lnTo>
                <a:lnTo>
                  <a:pt x="311" y="662"/>
                </a:lnTo>
                <a:lnTo>
                  <a:pt x="298" y="661"/>
                </a:lnTo>
                <a:lnTo>
                  <a:pt x="271" y="658"/>
                </a:lnTo>
                <a:lnTo>
                  <a:pt x="193" y="656"/>
                </a:lnTo>
                <a:lnTo>
                  <a:pt x="116" y="655"/>
                </a:lnTo>
                <a:lnTo>
                  <a:pt x="90" y="656"/>
                </a:lnTo>
                <a:lnTo>
                  <a:pt x="83" y="656"/>
                </a:lnTo>
                <a:lnTo>
                  <a:pt x="79" y="657"/>
                </a:lnTo>
                <a:lnTo>
                  <a:pt x="79" y="657"/>
                </a:lnTo>
                <a:lnTo>
                  <a:pt x="78" y="658"/>
                </a:lnTo>
                <a:lnTo>
                  <a:pt x="77" y="661"/>
                </a:lnTo>
                <a:lnTo>
                  <a:pt x="78" y="662"/>
                </a:lnTo>
                <a:lnTo>
                  <a:pt x="79" y="664"/>
                </a:lnTo>
                <a:lnTo>
                  <a:pt x="85" y="667"/>
                </a:lnTo>
                <a:lnTo>
                  <a:pt x="95" y="667"/>
                </a:lnTo>
                <a:lnTo>
                  <a:pt x="154" y="667"/>
                </a:lnTo>
                <a:lnTo>
                  <a:pt x="154" y="680"/>
                </a:lnTo>
                <a:lnTo>
                  <a:pt x="154" y="680"/>
                </a:lnTo>
                <a:lnTo>
                  <a:pt x="134" y="693"/>
                </a:lnTo>
                <a:lnTo>
                  <a:pt x="116" y="704"/>
                </a:lnTo>
                <a:lnTo>
                  <a:pt x="101" y="715"/>
                </a:lnTo>
                <a:lnTo>
                  <a:pt x="101" y="715"/>
                </a:lnTo>
                <a:lnTo>
                  <a:pt x="80" y="732"/>
                </a:lnTo>
                <a:lnTo>
                  <a:pt x="74" y="737"/>
                </a:lnTo>
                <a:lnTo>
                  <a:pt x="74" y="737"/>
                </a:lnTo>
                <a:lnTo>
                  <a:pt x="57" y="732"/>
                </a:lnTo>
                <a:lnTo>
                  <a:pt x="46" y="730"/>
                </a:lnTo>
                <a:lnTo>
                  <a:pt x="41" y="730"/>
                </a:lnTo>
                <a:lnTo>
                  <a:pt x="40" y="731"/>
                </a:lnTo>
                <a:lnTo>
                  <a:pt x="40" y="731"/>
                </a:lnTo>
                <a:lnTo>
                  <a:pt x="39" y="736"/>
                </a:lnTo>
                <a:lnTo>
                  <a:pt x="39" y="742"/>
                </a:lnTo>
                <a:lnTo>
                  <a:pt x="40" y="747"/>
                </a:lnTo>
                <a:lnTo>
                  <a:pt x="40" y="765"/>
                </a:lnTo>
                <a:lnTo>
                  <a:pt x="40" y="765"/>
                </a:lnTo>
                <a:lnTo>
                  <a:pt x="26" y="784"/>
                </a:lnTo>
                <a:lnTo>
                  <a:pt x="16" y="800"/>
                </a:lnTo>
                <a:lnTo>
                  <a:pt x="13" y="807"/>
                </a:lnTo>
                <a:lnTo>
                  <a:pt x="10" y="813"/>
                </a:lnTo>
                <a:lnTo>
                  <a:pt x="10" y="813"/>
                </a:lnTo>
                <a:lnTo>
                  <a:pt x="7" y="825"/>
                </a:lnTo>
                <a:lnTo>
                  <a:pt x="3" y="835"/>
                </a:lnTo>
                <a:lnTo>
                  <a:pt x="0" y="844"/>
                </a:lnTo>
                <a:lnTo>
                  <a:pt x="0" y="847"/>
                </a:lnTo>
                <a:lnTo>
                  <a:pt x="2" y="851"/>
                </a:lnTo>
                <a:lnTo>
                  <a:pt x="2" y="851"/>
                </a:lnTo>
                <a:lnTo>
                  <a:pt x="4" y="854"/>
                </a:lnTo>
                <a:lnTo>
                  <a:pt x="7" y="855"/>
                </a:lnTo>
                <a:lnTo>
                  <a:pt x="10" y="856"/>
                </a:lnTo>
                <a:lnTo>
                  <a:pt x="15" y="856"/>
                </a:lnTo>
                <a:lnTo>
                  <a:pt x="15" y="856"/>
                </a:lnTo>
                <a:lnTo>
                  <a:pt x="14" y="879"/>
                </a:lnTo>
                <a:lnTo>
                  <a:pt x="14" y="904"/>
                </a:lnTo>
                <a:lnTo>
                  <a:pt x="15" y="935"/>
                </a:lnTo>
                <a:lnTo>
                  <a:pt x="18" y="951"/>
                </a:lnTo>
                <a:lnTo>
                  <a:pt x="20" y="968"/>
                </a:lnTo>
                <a:lnTo>
                  <a:pt x="24" y="985"/>
                </a:lnTo>
                <a:lnTo>
                  <a:pt x="29" y="1002"/>
                </a:lnTo>
                <a:lnTo>
                  <a:pt x="36" y="1019"/>
                </a:lnTo>
                <a:lnTo>
                  <a:pt x="45" y="1035"/>
                </a:lnTo>
                <a:lnTo>
                  <a:pt x="54" y="1050"/>
                </a:lnTo>
                <a:lnTo>
                  <a:pt x="66" y="1064"/>
                </a:lnTo>
                <a:lnTo>
                  <a:pt x="66" y="1064"/>
                </a:lnTo>
                <a:lnTo>
                  <a:pt x="89" y="1086"/>
                </a:lnTo>
                <a:lnTo>
                  <a:pt x="109" y="1103"/>
                </a:lnTo>
                <a:lnTo>
                  <a:pt x="124" y="1114"/>
                </a:lnTo>
                <a:lnTo>
                  <a:pt x="138" y="1123"/>
                </a:lnTo>
                <a:lnTo>
                  <a:pt x="150" y="1127"/>
                </a:lnTo>
                <a:lnTo>
                  <a:pt x="163" y="1131"/>
                </a:lnTo>
                <a:lnTo>
                  <a:pt x="191" y="1138"/>
                </a:lnTo>
                <a:lnTo>
                  <a:pt x="191" y="1138"/>
                </a:lnTo>
                <a:lnTo>
                  <a:pt x="208" y="1141"/>
                </a:lnTo>
                <a:lnTo>
                  <a:pt x="225" y="1143"/>
                </a:lnTo>
                <a:lnTo>
                  <a:pt x="242" y="1143"/>
                </a:lnTo>
                <a:lnTo>
                  <a:pt x="260" y="1142"/>
                </a:lnTo>
                <a:lnTo>
                  <a:pt x="278" y="1140"/>
                </a:lnTo>
                <a:lnTo>
                  <a:pt x="296" y="1135"/>
                </a:lnTo>
                <a:lnTo>
                  <a:pt x="314" y="1130"/>
                </a:lnTo>
                <a:lnTo>
                  <a:pt x="332" y="1123"/>
                </a:lnTo>
                <a:lnTo>
                  <a:pt x="332" y="1123"/>
                </a:lnTo>
                <a:lnTo>
                  <a:pt x="348" y="1113"/>
                </a:lnTo>
                <a:lnTo>
                  <a:pt x="363" y="1103"/>
                </a:lnTo>
                <a:lnTo>
                  <a:pt x="376" y="1091"/>
                </a:lnTo>
                <a:lnTo>
                  <a:pt x="387" y="1080"/>
                </a:lnTo>
                <a:lnTo>
                  <a:pt x="396" y="1068"/>
                </a:lnTo>
                <a:lnTo>
                  <a:pt x="403" y="1059"/>
                </a:lnTo>
                <a:lnTo>
                  <a:pt x="414" y="1045"/>
                </a:lnTo>
                <a:lnTo>
                  <a:pt x="414" y="1045"/>
                </a:lnTo>
                <a:lnTo>
                  <a:pt x="418" y="1039"/>
                </a:lnTo>
                <a:lnTo>
                  <a:pt x="423" y="1032"/>
                </a:lnTo>
                <a:lnTo>
                  <a:pt x="430" y="1016"/>
                </a:lnTo>
                <a:lnTo>
                  <a:pt x="439" y="997"/>
                </a:lnTo>
                <a:lnTo>
                  <a:pt x="439" y="997"/>
                </a:lnTo>
                <a:lnTo>
                  <a:pt x="479" y="1006"/>
                </a:lnTo>
                <a:lnTo>
                  <a:pt x="511" y="1012"/>
                </a:lnTo>
                <a:lnTo>
                  <a:pt x="525" y="1013"/>
                </a:lnTo>
                <a:lnTo>
                  <a:pt x="535" y="1013"/>
                </a:lnTo>
                <a:lnTo>
                  <a:pt x="535" y="1013"/>
                </a:lnTo>
                <a:lnTo>
                  <a:pt x="541" y="1011"/>
                </a:lnTo>
                <a:lnTo>
                  <a:pt x="548" y="1008"/>
                </a:lnTo>
                <a:lnTo>
                  <a:pt x="554" y="1003"/>
                </a:lnTo>
                <a:lnTo>
                  <a:pt x="559" y="999"/>
                </a:lnTo>
                <a:lnTo>
                  <a:pt x="564" y="992"/>
                </a:lnTo>
                <a:lnTo>
                  <a:pt x="568" y="986"/>
                </a:lnTo>
                <a:lnTo>
                  <a:pt x="571" y="980"/>
                </a:lnTo>
                <a:lnTo>
                  <a:pt x="574" y="973"/>
                </a:lnTo>
                <a:lnTo>
                  <a:pt x="574" y="973"/>
                </a:lnTo>
                <a:lnTo>
                  <a:pt x="578" y="962"/>
                </a:lnTo>
                <a:lnTo>
                  <a:pt x="579" y="954"/>
                </a:lnTo>
                <a:lnTo>
                  <a:pt x="579" y="949"/>
                </a:lnTo>
                <a:lnTo>
                  <a:pt x="640" y="922"/>
                </a:lnTo>
                <a:lnTo>
                  <a:pt x="640" y="922"/>
                </a:lnTo>
                <a:lnTo>
                  <a:pt x="666" y="903"/>
                </a:lnTo>
                <a:lnTo>
                  <a:pt x="683" y="888"/>
                </a:lnTo>
                <a:lnTo>
                  <a:pt x="688" y="882"/>
                </a:lnTo>
                <a:lnTo>
                  <a:pt x="691" y="877"/>
                </a:lnTo>
                <a:lnTo>
                  <a:pt x="691" y="877"/>
                </a:lnTo>
                <a:lnTo>
                  <a:pt x="692" y="861"/>
                </a:lnTo>
                <a:lnTo>
                  <a:pt x="692" y="854"/>
                </a:lnTo>
                <a:lnTo>
                  <a:pt x="691" y="849"/>
                </a:lnTo>
                <a:lnTo>
                  <a:pt x="691" y="849"/>
                </a:lnTo>
                <a:lnTo>
                  <a:pt x="687" y="845"/>
                </a:lnTo>
                <a:lnTo>
                  <a:pt x="682" y="844"/>
                </a:lnTo>
                <a:lnTo>
                  <a:pt x="675" y="843"/>
                </a:lnTo>
                <a:lnTo>
                  <a:pt x="675" y="843"/>
                </a:lnTo>
                <a:lnTo>
                  <a:pt x="675" y="838"/>
                </a:lnTo>
                <a:lnTo>
                  <a:pt x="676" y="828"/>
                </a:lnTo>
                <a:lnTo>
                  <a:pt x="678" y="823"/>
                </a:lnTo>
                <a:lnTo>
                  <a:pt x="681" y="818"/>
                </a:lnTo>
                <a:lnTo>
                  <a:pt x="683" y="814"/>
                </a:lnTo>
                <a:lnTo>
                  <a:pt x="688" y="813"/>
                </a:lnTo>
                <a:lnTo>
                  <a:pt x="688" y="813"/>
                </a:lnTo>
                <a:lnTo>
                  <a:pt x="699" y="814"/>
                </a:lnTo>
                <a:lnTo>
                  <a:pt x="708" y="817"/>
                </a:lnTo>
                <a:lnTo>
                  <a:pt x="718" y="819"/>
                </a:lnTo>
                <a:lnTo>
                  <a:pt x="718" y="819"/>
                </a:lnTo>
                <a:lnTo>
                  <a:pt x="715" y="830"/>
                </a:lnTo>
                <a:lnTo>
                  <a:pt x="709" y="859"/>
                </a:lnTo>
                <a:lnTo>
                  <a:pt x="707" y="877"/>
                </a:lnTo>
                <a:lnTo>
                  <a:pt x="704" y="895"/>
                </a:lnTo>
                <a:lnTo>
                  <a:pt x="704" y="914"/>
                </a:lnTo>
                <a:lnTo>
                  <a:pt x="704" y="931"/>
                </a:lnTo>
                <a:lnTo>
                  <a:pt x="704" y="931"/>
                </a:lnTo>
                <a:lnTo>
                  <a:pt x="708" y="959"/>
                </a:lnTo>
                <a:lnTo>
                  <a:pt x="713" y="981"/>
                </a:lnTo>
                <a:lnTo>
                  <a:pt x="716" y="995"/>
                </a:lnTo>
                <a:lnTo>
                  <a:pt x="719" y="999"/>
                </a:lnTo>
                <a:lnTo>
                  <a:pt x="720" y="1000"/>
                </a:lnTo>
                <a:lnTo>
                  <a:pt x="720" y="1000"/>
                </a:lnTo>
                <a:lnTo>
                  <a:pt x="731" y="997"/>
                </a:lnTo>
                <a:lnTo>
                  <a:pt x="731" y="997"/>
                </a:lnTo>
                <a:lnTo>
                  <a:pt x="734" y="1003"/>
                </a:lnTo>
                <a:lnTo>
                  <a:pt x="741" y="1021"/>
                </a:lnTo>
                <a:lnTo>
                  <a:pt x="747" y="1032"/>
                </a:lnTo>
                <a:lnTo>
                  <a:pt x="756" y="1044"/>
                </a:lnTo>
                <a:lnTo>
                  <a:pt x="765" y="1057"/>
                </a:lnTo>
                <a:lnTo>
                  <a:pt x="777" y="1071"/>
                </a:lnTo>
                <a:lnTo>
                  <a:pt x="791" y="1086"/>
                </a:lnTo>
                <a:lnTo>
                  <a:pt x="807" y="1099"/>
                </a:lnTo>
                <a:lnTo>
                  <a:pt x="826" y="1111"/>
                </a:lnTo>
                <a:lnTo>
                  <a:pt x="848" y="1123"/>
                </a:lnTo>
                <a:lnTo>
                  <a:pt x="872" y="1132"/>
                </a:lnTo>
                <a:lnTo>
                  <a:pt x="885" y="1136"/>
                </a:lnTo>
                <a:lnTo>
                  <a:pt x="899" y="1140"/>
                </a:lnTo>
                <a:lnTo>
                  <a:pt x="914" y="1142"/>
                </a:lnTo>
                <a:lnTo>
                  <a:pt x="929" y="1145"/>
                </a:lnTo>
                <a:lnTo>
                  <a:pt x="945" y="1146"/>
                </a:lnTo>
                <a:lnTo>
                  <a:pt x="962" y="1146"/>
                </a:lnTo>
                <a:lnTo>
                  <a:pt x="962" y="1146"/>
                </a:lnTo>
                <a:lnTo>
                  <a:pt x="979" y="1146"/>
                </a:lnTo>
                <a:lnTo>
                  <a:pt x="995" y="1143"/>
                </a:lnTo>
                <a:lnTo>
                  <a:pt x="1011" y="1141"/>
                </a:lnTo>
                <a:lnTo>
                  <a:pt x="1025" y="1137"/>
                </a:lnTo>
                <a:lnTo>
                  <a:pt x="1039" y="1134"/>
                </a:lnTo>
                <a:lnTo>
                  <a:pt x="1052" y="1129"/>
                </a:lnTo>
                <a:lnTo>
                  <a:pt x="1064" y="1123"/>
                </a:lnTo>
                <a:lnTo>
                  <a:pt x="1075" y="1115"/>
                </a:lnTo>
                <a:lnTo>
                  <a:pt x="1085" y="1109"/>
                </a:lnTo>
                <a:lnTo>
                  <a:pt x="1095" y="1100"/>
                </a:lnTo>
                <a:lnTo>
                  <a:pt x="1104" y="1092"/>
                </a:lnTo>
                <a:lnTo>
                  <a:pt x="1113" y="1083"/>
                </a:lnTo>
                <a:lnTo>
                  <a:pt x="1128" y="1065"/>
                </a:lnTo>
                <a:lnTo>
                  <a:pt x="1140" y="1044"/>
                </a:lnTo>
                <a:lnTo>
                  <a:pt x="1150" y="1023"/>
                </a:lnTo>
                <a:lnTo>
                  <a:pt x="1158" y="1002"/>
                </a:lnTo>
                <a:lnTo>
                  <a:pt x="1165" y="980"/>
                </a:lnTo>
                <a:lnTo>
                  <a:pt x="1169" y="959"/>
                </a:lnTo>
                <a:lnTo>
                  <a:pt x="1173" y="940"/>
                </a:lnTo>
                <a:lnTo>
                  <a:pt x="1174" y="921"/>
                </a:lnTo>
                <a:lnTo>
                  <a:pt x="1176" y="905"/>
                </a:lnTo>
                <a:lnTo>
                  <a:pt x="1176" y="890"/>
                </a:lnTo>
                <a:lnTo>
                  <a:pt x="1176" y="890"/>
                </a:lnTo>
                <a:lnTo>
                  <a:pt x="1174" y="878"/>
                </a:lnTo>
                <a:lnTo>
                  <a:pt x="1172" y="865"/>
                </a:lnTo>
                <a:lnTo>
                  <a:pt x="1169" y="851"/>
                </a:lnTo>
                <a:lnTo>
                  <a:pt x="1166" y="839"/>
                </a:lnTo>
                <a:lnTo>
                  <a:pt x="1161" y="827"/>
                </a:lnTo>
                <a:lnTo>
                  <a:pt x="1156" y="813"/>
                </a:lnTo>
                <a:lnTo>
                  <a:pt x="1144" y="790"/>
                </a:lnTo>
                <a:lnTo>
                  <a:pt x="1129" y="768"/>
                </a:lnTo>
                <a:lnTo>
                  <a:pt x="1113" y="748"/>
                </a:lnTo>
                <a:lnTo>
                  <a:pt x="1104" y="739"/>
                </a:lnTo>
                <a:lnTo>
                  <a:pt x="1095" y="731"/>
                </a:lnTo>
                <a:lnTo>
                  <a:pt x="1086" y="725"/>
                </a:lnTo>
                <a:lnTo>
                  <a:pt x="1076" y="719"/>
                </a:lnTo>
                <a:lnTo>
                  <a:pt x="1076" y="719"/>
                </a:lnTo>
                <a:lnTo>
                  <a:pt x="1056" y="707"/>
                </a:lnTo>
                <a:lnTo>
                  <a:pt x="1036" y="699"/>
                </a:lnTo>
                <a:lnTo>
                  <a:pt x="1015" y="692"/>
                </a:lnTo>
                <a:lnTo>
                  <a:pt x="994" y="687"/>
                </a:lnTo>
                <a:lnTo>
                  <a:pt x="962" y="680"/>
                </a:lnTo>
                <a:lnTo>
                  <a:pt x="950" y="678"/>
                </a:lnTo>
                <a:lnTo>
                  <a:pt x="939" y="664"/>
                </a:lnTo>
                <a:lnTo>
                  <a:pt x="939" y="664"/>
                </a:lnTo>
                <a:lnTo>
                  <a:pt x="939" y="664"/>
                </a:lnTo>
                <a:lnTo>
                  <a:pt x="937" y="663"/>
                </a:lnTo>
                <a:lnTo>
                  <a:pt x="934" y="663"/>
                </a:lnTo>
                <a:lnTo>
                  <a:pt x="925" y="664"/>
                </a:lnTo>
                <a:lnTo>
                  <a:pt x="925" y="664"/>
                </a:lnTo>
                <a:lnTo>
                  <a:pt x="910" y="667"/>
                </a:lnTo>
                <a:lnTo>
                  <a:pt x="893" y="668"/>
                </a:lnTo>
                <a:lnTo>
                  <a:pt x="877" y="671"/>
                </a:lnTo>
                <a:lnTo>
                  <a:pt x="871" y="672"/>
                </a:lnTo>
                <a:lnTo>
                  <a:pt x="866" y="673"/>
                </a:lnTo>
                <a:lnTo>
                  <a:pt x="845" y="687"/>
                </a:lnTo>
                <a:lnTo>
                  <a:pt x="845" y="687"/>
                </a:lnTo>
                <a:lnTo>
                  <a:pt x="833" y="692"/>
                </a:lnTo>
                <a:lnTo>
                  <a:pt x="823" y="695"/>
                </a:lnTo>
                <a:lnTo>
                  <a:pt x="819" y="696"/>
                </a:lnTo>
                <a:lnTo>
                  <a:pt x="816" y="696"/>
                </a:lnTo>
                <a:lnTo>
                  <a:pt x="816" y="696"/>
                </a:lnTo>
                <a:lnTo>
                  <a:pt x="815" y="696"/>
                </a:lnTo>
                <a:lnTo>
                  <a:pt x="813" y="698"/>
                </a:lnTo>
                <a:lnTo>
                  <a:pt x="812" y="701"/>
                </a:lnTo>
                <a:lnTo>
                  <a:pt x="811" y="701"/>
                </a:lnTo>
                <a:lnTo>
                  <a:pt x="811" y="701"/>
                </a:lnTo>
                <a:lnTo>
                  <a:pt x="808" y="694"/>
                </a:lnTo>
                <a:lnTo>
                  <a:pt x="808" y="694"/>
                </a:lnTo>
                <a:lnTo>
                  <a:pt x="802" y="679"/>
                </a:lnTo>
                <a:lnTo>
                  <a:pt x="795" y="662"/>
                </a:lnTo>
                <a:lnTo>
                  <a:pt x="784" y="639"/>
                </a:lnTo>
                <a:lnTo>
                  <a:pt x="784" y="639"/>
                </a:lnTo>
                <a:lnTo>
                  <a:pt x="783" y="619"/>
                </a:lnTo>
                <a:lnTo>
                  <a:pt x="783" y="580"/>
                </a:lnTo>
                <a:lnTo>
                  <a:pt x="783" y="543"/>
                </a:lnTo>
                <a:lnTo>
                  <a:pt x="784" y="527"/>
                </a:lnTo>
                <a:lnTo>
                  <a:pt x="784" y="527"/>
                </a:lnTo>
                <a:lnTo>
                  <a:pt x="786" y="527"/>
                </a:lnTo>
                <a:lnTo>
                  <a:pt x="788" y="529"/>
                </a:lnTo>
                <a:lnTo>
                  <a:pt x="790" y="532"/>
                </a:lnTo>
                <a:lnTo>
                  <a:pt x="790" y="532"/>
                </a:lnTo>
                <a:lnTo>
                  <a:pt x="800" y="582"/>
                </a:lnTo>
                <a:lnTo>
                  <a:pt x="810" y="620"/>
                </a:lnTo>
                <a:lnTo>
                  <a:pt x="815" y="636"/>
                </a:lnTo>
                <a:lnTo>
                  <a:pt x="818" y="646"/>
                </a:lnTo>
                <a:lnTo>
                  <a:pt x="818" y="646"/>
                </a:lnTo>
                <a:lnTo>
                  <a:pt x="823" y="652"/>
                </a:lnTo>
                <a:lnTo>
                  <a:pt x="829" y="656"/>
                </a:lnTo>
                <a:lnTo>
                  <a:pt x="835" y="658"/>
                </a:lnTo>
                <a:lnTo>
                  <a:pt x="842" y="660"/>
                </a:lnTo>
                <a:lnTo>
                  <a:pt x="853" y="661"/>
                </a:lnTo>
                <a:lnTo>
                  <a:pt x="859" y="660"/>
                </a:lnTo>
                <a:lnTo>
                  <a:pt x="859" y="660"/>
                </a:lnTo>
                <a:lnTo>
                  <a:pt x="896" y="656"/>
                </a:lnTo>
                <a:lnTo>
                  <a:pt x="920" y="653"/>
                </a:lnTo>
                <a:lnTo>
                  <a:pt x="930" y="651"/>
                </a:lnTo>
                <a:lnTo>
                  <a:pt x="936" y="649"/>
                </a:lnTo>
                <a:lnTo>
                  <a:pt x="936" y="649"/>
                </a:lnTo>
                <a:lnTo>
                  <a:pt x="950" y="640"/>
                </a:lnTo>
                <a:lnTo>
                  <a:pt x="955" y="635"/>
                </a:lnTo>
                <a:lnTo>
                  <a:pt x="957" y="630"/>
                </a:lnTo>
                <a:lnTo>
                  <a:pt x="957" y="630"/>
                </a:lnTo>
                <a:lnTo>
                  <a:pt x="958" y="622"/>
                </a:lnTo>
                <a:lnTo>
                  <a:pt x="957" y="603"/>
                </a:lnTo>
                <a:lnTo>
                  <a:pt x="956" y="549"/>
                </a:lnTo>
                <a:lnTo>
                  <a:pt x="952" y="470"/>
                </a:lnTo>
                <a:lnTo>
                  <a:pt x="952" y="470"/>
                </a:lnTo>
                <a:lnTo>
                  <a:pt x="951" y="468"/>
                </a:lnTo>
                <a:lnTo>
                  <a:pt x="948" y="467"/>
                </a:lnTo>
                <a:lnTo>
                  <a:pt x="946" y="466"/>
                </a:lnTo>
                <a:lnTo>
                  <a:pt x="946" y="466"/>
                </a:lnTo>
                <a:lnTo>
                  <a:pt x="935" y="457"/>
                </a:lnTo>
                <a:lnTo>
                  <a:pt x="925" y="448"/>
                </a:lnTo>
                <a:lnTo>
                  <a:pt x="918" y="441"/>
                </a:lnTo>
                <a:lnTo>
                  <a:pt x="918" y="441"/>
                </a:lnTo>
                <a:lnTo>
                  <a:pt x="913" y="435"/>
                </a:lnTo>
                <a:lnTo>
                  <a:pt x="908" y="429"/>
                </a:lnTo>
                <a:lnTo>
                  <a:pt x="904" y="426"/>
                </a:lnTo>
                <a:lnTo>
                  <a:pt x="901" y="424"/>
                </a:lnTo>
                <a:lnTo>
                  <a:pt x="897" y="421"/>
                </a:lnTo>
                <a:lnTo>
                  <a:pt x="891" y="420"/>
                </a:lnTo>
                <a:lnTo>
                  <a:pt x="891" y="420"/>
                </a:lnTo>
                <a:lnTo>
                  <a:pt x="877" y="419"/>
                </a:lnTo>
                <a:lnTo>
                  <a:pt x="862" y="418"/>
                </a:lnTo>
                <a:lnTo>
                  <a:pt x="840" y="418"/>
                </a:lnTo>
                <a:lnTo>
                  <a:pt x="840" y="418"/>
                </a:lnTo>
                <a:lnTo>
                  <a:pt x="838" y="418"/>
                </a:lnTo>
                <a:lnTo>
                  <a:pt x="835" y="416"/>
                </a:lnTo>
                <a:lnTo>
                  <a:pt x="834" y="415"/>
                </a:lnTo>
                <a:lnTo>
                  <a:pt x="832" y="415"/>
                </a:lnTo>
                <a:lnTo>
                  <a:pt x="829" y="415"/>
                </a:lnTo>
                <a:lnTo>
                  <a:pt x="822" y="418"/>
                </a:lnTo>
                <a:lnTo>
                  <a:pt x="822" y="418"/>
                </a:lnTo>
                <a:lnTo>
                  <a:pt x="811" y="421"/>
                </a:lnTo>
                <a:lnTo>
                  <a:pt x="802" y="424"/>
                </a:lnTo>
                <a:lnTo>
                  <a:pt x="797" y="426"/>
                </a:lnTo>
                <a:lnTo>
                  <a:pt x="796" y="429"/>
                </a:lnTo>
                <a:lnTo>
                  <a:pt x="795" y="431"/>
                </a:lnTo>
                <a:lnTo>
                  <a:pt x="795" y="431"/>
                </a:lnTo>
                <a:lnTo>
                  <a:pt x="791" y="443"/>
                </a:lnTo>
                <a:lnTo>
                  <a:pt x="789" y="447"/>
                </a:lnTo>
                <a:lnTo>
                  <a:pt x="786" y="450"/>
                </a:lnTo>
                <a:lnTo>
                  <a:pt x="770" y="450"/>
                </a:lnTo>
                <a:lnTo>
                  <a:pt x="770" y="450"/>
                </a:lnTo>
                <a:lnTo>
                  <a:pt x="770" y="450"/>
                </a:lnTo>
                <a:lnTo>
                  <a:pt x="769" y="448"/>
                </a:lnTo>
                <a:lnTo>
                  <a:pt x="769" y="451"/>
                </a:lnTo>
                <a:lnTo>
                  <a:pt x="768" y="455"/>
                </a:lnTo>
                <a:lnTo>
                  <a:pt x="768" y="455"/>
                </a:lnTo>
                <a:lnTo>
                  <a:pt x="765" y="587"/>
                </a:lnTo>
                <a:lnTo>
                  <a:pt x="726" y="495"/>
                </a:lnTo>
                <a:lnTo>
                  <a:pt x="726" y="495"/>
                </a:lnTo>
                <a:lnTo>
                  <a:pt x="735" y="495"/>
                </a:lnTo>
                <a:lnTo>
                  <a:pt x="741" y="494"/>
                </a:lnTo>
                <a:lnTo>
                  <a:pt x="743" y="493"/>
                </a:lnTo>
                <a:lnTo>
                  <a:pt x="745" y="493"/>
                </a:lnTo>
                <a:lnTo>
                  <a:pt x="745" y="493"/>
                </a:lnTo>
                <a:lnTo>
                  <a:pt x="746" y="488"/>
                </a:lnTo>
                <a:lnTo>
                  <a:pt x="746" y="482"/>
                </a:lnTo>
                <a:lnTo>
                  <a:pt x="747" y="470"/>
                </a:lnTo>
                <a:lnTo>
                  <a:pt x="747" y="470"/>
                </a:lnTo>
                <a:lnTo>
                  <a:pt x="747" y="452"/>
                </a:lnTo>
                <a:lnTo>
                  <a:pt x="747" y="431"/>
                </a:lnTo>
                <a:lnTo>
                  <a:pt x="747" y="431"/>
                </a:lnTo>
                <a:lnTo>
                  <a:pt x="747" y="420"/>
                </a:lnTo>
                <a:lnTo>
                  <a:pt x="748" y="416"/>
                </a:lnTo>
                <a:lnTo>
                  <a:pt x="747" y="413"/>
                </a:lnTo>
                <a:lnTo>
                  <a:pt x="747" y="413"/>
                </a:lnTo>
                <a:lnTo>
                  <a:pt x="745" y="410"/>
                </a:lnTo>
                <a:lnTo>
                  <a:pt x="740" y="409"/>
                </a:lnTo>
                <a:lnTo>
                  <a:pt x="725" y="408"/>
                </a:lnTo>
                <a:lnTo>
                  <a:pt x="710" y="408"/>
                </a:lnTo>
                <a:lnTo>
                  <a:pt x="705" y="409"/>
                </a:lnTo>
                <a:lnTo>
                  <a:pt x="702" y="409"/>
                </a:lnTo>
                <a:lnTo>
                  <a:pt x="702" y="409"/>
                </a:lnTo>
                <a:lnTo>
                  <a:pt x="699" y="412"/>
                </a:lnTo>
                <a:lnTo>
                  <a:pt x="695" y="413"/>
                </a:lnTo>
                <a:lnTo>
                  <a:pt x="694" y="413"/>
                </a:lnTo>
                <a:lnTo>
                  <a:pt x="694" y="413"/>
                </a:lnTo>
                <a:lnTo>
                  <a:pt x="691" y="412"/>
                </a:lnTo>
                <a:lnTo>
                  <a:pt x="681" y="413"/>
                </a:lnTo>
                <a:lnTo>
                  <a:pt x="681" y="413"/>
                </a:lnTo>
                <a:lnTo>
                  <a:pt x="665" y="413"/>
                </a:lnTo>
                <a:lnTo>
                  <a:pt x="654" y="413"/>
                </a:lnTo>
                <a:lnTo>
                  <a:pt x="654" y="413"/>
                </a:lnTo>
                <a:lnTo>
                  <a:pt x="651" y="412"/>
                </a:lnTo>
                <a:lnTo>
                  <a:pt x="650" y="408"/>
                </a:lnTo>
                <a:lnTo>
                  <a:pt x="649" y="404"/>
                </a:lnTo>
                <a:lnTo>
                  <a:pt x="649" y="404"/>
                </a:lnTo>
                <a:lnTo>
                  <a:pt x="650" y="404"/>
                </a:lnTo>
                <a:lnTo>
                  <a:pt x="655" y="404"/>
                </a:lnTo>
                <a:lnTo>
                  <a:pt x="657" y="404"/>
                </a:lnTo>
                <a:lnTo>
                  <a:pt x="659" y="402"/>
                </a:lnTo>
                <a:lnTo>
                  <a:pt x="660" y="398"/>
                </a:lnTo>
                <a:lnTo>
                  <a:pt x="659" y="393"/>
                </a:lnTo>
                <a:lnTo>
                  <a:pt x="659" y="393"/>
                </a:lnTo>
                <a:lnTo>
                  <a:pt x="659" y="383"/>
                </a:lnTo>
                <a:lnTo>
                  <a:pt x="659" y="377"/>
                </a:lnTo>
                <a:lnTo>
                  <a:pt x="657" y="375"/>
                </a:lnTo>
                <a:lnTo>
                  <a:pt x="656" y="372"/>
                </a:lnTo>
                <a:lnTo>
                  <a:pt x="652" y="372"/>
                </a:lnTo>
                <a:lnTo>
                  <a:pt x="649" y="372"/>
                </a:lnTo>
                <a:lnTo>
                  <a:pt x="649" y="372"/>
                </a:lnTo>
                <a:lnTo>
                  <a:pt x="634" y="373"/>
                </a:lnTo>
                <a:lnTo>
                  <a:pt x="630" y="375"/>
                </a:lnTo>
                <a:lnTo>
                  <a:pt x="627" y="377"/>
                </a:lnTo>
                <a:lnTo>
                  <a:pt x="627" y="377"/>
                </a:lnTo>
                <a:lnTo>
                  <a:pt x="623" y="382"/>
                </a:lnTo>
                <a:lnTo>
                  <a:pt x="619" y="386"/>
                </a:lnTo>
                <a:lnTo>
                  <a:pt x="617" y="391"/>
                </a:lnTo>
                <a:lnTo>
                  <a:pt x="542" y="383"/>
                </a:lnTo>
                <a:lnTo>
                  <a:pt x="542" y="383"/>
                </a:lnTo>
                <a:lnTo>
                  <a:pt x="517" y="365"/>
                </a:lnTo>
                <a:lnTo>
                  <a:pt x="501" y="351"/>
                </a:lnTo>
                <a:lnTo>
                  <a:pt x="497" y="345"/>
                </a:lnTo>
                <a:lnTo>
                  <a:pt x="494" y="343"/>
                </a:lnTo>
                <a:lnTo>
                  <a:pt x="494" y="340"/>
                </a:lnTo>
                <a:lnTo>
                  <a:pt x="494" y="340"/>
                </a:lnTo>
                <a:lnTo>
                  <a:pt x="497" y="312"/>
                </a:lnTo>
                <a:lnTo>
                  <a:pt x="498" y="296"/>
                </a:lnTo>
                <a:lnTo>
                  <a:pt x="499" y="285"/>
                </a:lnTo>
                <a:lnTo>
                  <a:pt x="499" y="285"/>
                </a:lnTo>
                <a:lnTo>
                  <a:pt x="501" y="275"/>
                </a:lnTo>
                <a:lnTo>
                  <a:pt x="503" y="260"/>
                </a:lnTo>
                <a:lnTo>
                  <a:pt x="503" y="247"/>
                </a:lnTo>
                <a:lnTo>
                  <a:pt x="503" y="240"/>
                </a:lnTo>
                <a:lnTo>
                  <a:pt x="503" y="240"/>
                </a:lnTo>
                <a:lnTo>
                  <a:pt x="495" y="230"/>
                </a:lnTo>
                <a:lnTo>
                  <a:pt x="489" y="221"/>
                </a:lnTo>
                <a:lnTo>
                  <a:pt x="489" y="221"/>
                </a:lnTo>
                <a:lnTo>
                  <a:pt x="487" y="216"/>
                </a:lnTo>
                <a:lnTo>
                  <a:pt x="485" y="209"/>
                </a:lnTo>
                <a:lnTo>
                  <a:pt x="485" y="202"/>
                </a:lnTo>
                <a:lnTo>
                  <a:pt x="487" y="199"/>
                </a:lnTo>
                <a:lnTo>
                  <a:pt x="487" y="199"/>
                </a:lnTo>
                <a:lnTo>
                  <a:pt x="498" y="202"/>
                </a:lnTo>
                <a:lnTo>
                  <a:pt x="506" y="203"/>
                </a:lnTo>
                <a:lnTo>
                  <a:pt x="513" y="203"/>
                </a:lnTo>
                <a:lnTo>
                  <a:pt x="513" y="203"/>
                </a:lnTo>
                <a:lnTo>
                  <a:pt x="519" y="199"/>
                </a:lnTo>
                <a:lnTo>
                  <a:pt x="524" y="194"/>
                </a:lnTo>
                <a:lnTo>
                  <a:pt x="527" y="188"/>
                </a:lnTo>
                <a:lnTo>
                  <a:pt x="528" y="186"/>
                </a:lnTo>
                <a:lnTo>
                  <a:pt x="528" y="183"/>
                </a:lnTo>
                <a:lnTo>
                  <a:pt x="528" y="183"/>
                </a:lnTo>
                <a:lnTo>
                  <a:pt x="528" y="179"/>
                </a:lnTo>
                <a:lnTo>
                  <a:pt x="530" y="173"/>
                </a:lnTo>
                <a:lnTo>
                  <a:pt x="531" y="165"/>
                </a:lnTo>
                <a:lnTo>
                  <a:pt x="531" y="165"/>
                </a:lnTo>
                <a:lnTo>
                  <a:pt x="536" y="159"/>
                </a:lnTo>
                <a:lnTo>
                  <a:pt x="538" y="154"/>
                </a:lnTo>
                <a:lnTo>
                  <a:pt x="540" y="149"/>
                </a:lnTo>
                <a:lnTo>
                  <a:pt x="540" y="149"/>
                </a:lnTo>
                <a:lnTo>
                  <a:pt x="540" y="145"/>
                </a:lnTo>
                <a:lnTo>
                  <a:pt x="542" y="141"/>
                </a:lnTo>
                <a:lnTo>
                  <a:pt x="544" y="135"/>
                </a:lnTo>
                <a:lnTo>
                  <a:pt x="544" y="135"/>
                </a:lnTo>
                <a:lnTo>
                  <a:pt x="544" y="132"/>
                </a:lnTo>
                <a:lnTo>
                  <a:pt x="543" y="124"/>
                </a:lnTo>
                <a:lnTo>
                  <a:pt x="542" y="117"/>
                </a:lnTo>
                <a:lnTo>
                  <a:pt x="542" y="112"/>
                </a:lnTo>
                <a:lnTo>
                  <a:pt x="542" y="112"/>
                </a:lnTo>
                <a:lnTo>
                  <a:pt x="546" y="90"/>
                </a:lnTo>
                <a:lnTo>
                  <a:pt x="547" y="76"/>
                </a:lnTo>
                <a:lnTo>
                  <a:pt x="547" y="69"/>
                </a:lnTo>
                <a:lnTo>
                  <a:pt x="547" y="69"/>
                </a:lnTo>
                <a:lnTo>
                  <a:pt x="548" y="69"/>
                </a:lnTo>
                <a:lnTo>
                  <a:pt x="548" y="68"/>
                </a:lnTo>
                <a:lnTo>
                  <a:pt x="551" y="65"/>
                </a:lnTo>
                <a:lnTo>
                  <a:pt x="551" y="64"/>
                </a:lnTo>
                <a:lnTo>
                  <a:pt x="551" y="62"/>
                </a:lnTo>
                <a:lnTo>
                  <a:pt x="549" y="58"/>
                </a:lnTo>
                <a:lnTo>
                  <a:pt x="547" y="53"/>
                </a:lnTo>
                <a:lnTo>
                  <a:pt x="547" y="53"/>
                </a:lnTo>
                <a:lnTo>
                  <a:pt x="537" y="36"/>
                </a:lnTo>
                <a:lnTo>
                  <a:pt x="532" y="30"/>
                </a:lnTo>
                <a:lnTo>
                  <a:pt x="526" y="25"/>
                </a:lnTo>
                <a:lnTo>
                  <a:pt x="526" y="25"/>
                </a:lnTo>
                <a:lnTo>
                  <a:pt x="511" y="14"/>
                </a:lnTo>
                <a:lnTo>
                  <a:pt x="504" y="9"/>
                </a:lnTo>
                <a:lnTo>
                  <a:pt x="499" y="6"/>
                </a:lnTo>
                <a:lnTo>
                  <a:pt x="494" y="5"/>
                </a:lnTo>
                <a:lnTo>
                  <a:pt x="494" y="5"/>
                </a:lnTo>
                <a:lnTo>
                  <a:pt x="484" y="4"/>
                </a:lnTo>
                <a:lnTo>
                  <a:pt x="474" y="0"/>
                </a:lnTo>
                <a:lnTo>
                  <a:pt x="471" y="0"/>
                </a:lnTo>
                <a:lnTo>
                  <a:pt x="467" y="0"/>
                </a:lnTo>
                <a:lnTo>
                  <a:pt x="463" y="0"/>
                </a:lnTo>
                <a:lnTo>
                  <a:pt x="460" y="3"/>
                </a:lnTo>
                <a:lnTo>
                  <a:pt x="460" y="3"/>
                </a:lnTo>
                <a:lnTo>
                  <a:pt x="451" y="10"/>
                </a:lnTo>
                <a:lnTo>
                  <a:pt x="447" y="12"/>
                </a:lnTo>
                <a:lnTo>
                  <a:pt x="444" y="14"/>
                </a:lnTo>
                <a:lnTo>
                  <a:pt x="444" y="14"/>
                </a:lnTo>
                <a:lnTo>
                  <a:pt x="430" y="16"/>
                </a:lnTo>
                <a:lnTo>
                  <a:pt x="423" y="17"/>
                </a:lnTo>
                <a:lnTo>
                  <a:pt x="419" y="19"/>
                </a:lnTo>
                <a:lnTo>
                  <a:pt x="419" y="19"/>
                </a:lnTo>
                <a:lnTo>
                  <a:pt x="415" y="22"/>
                </a:lnTo>
                <a:lnTo>
                  <a:pt x="412" y="27"/>
                </a:lnTo>
                <a:lnTo>
                  <a:pt x="412" y="27"/>
                </a:lnTo>
                <a:lnTo>
                  <a:pt x="409" y="31"/>
                </a:lnTo>
                <a:lnTo>
                  <a:pt x="407" y="35"/>
                </a:lnTo>
                <a:lnTo>
                  <a:pt x="407" y="35"/>
                </a:lnTo>
                <a:lnTo>
                  <a:pt x="403" y="37"/>
                </a:lnTo>
                <a:lnTo>
                  <a:pt x="401" y="38"/>
                </a:lnTo>
                <a:lnTo>
                  <a:pt x="398" y="41"/>
                </a:lnTo>
                <a:lnTo>
                  <a:pt x="398" y="43"/>
                </a:lnTo>
                <a:lnTo>
                  <a:pt x="398" y="43"/>
                </a:lnTo>
                <a:lnTo>
                  <a:pt x="398" y="47"/>
                </a:lnTo>
                <a:lnTo>
                  <a:pt x="397" y="52"/>
                </a:lnTo>
                <a:lnTo>
                  <a:pt x="396" y="55"/>
                </a:lnTo>
                <a:lnTo>
                  <a:pt x="396" y="59"/>
                </a:lnTo>
                <a:lnTo>
                  <a:pt x="396" y="59"/>
                </a:lnTo>
                <a:lnTo>
                  <a:pt x="395" y="63"/>
                </a:lnTo>
                <a:lnTo>
                  <a:pt x="392" y="70"/>
                </a:lnTo>
                <a:lnTo>
                  <a:pt x="387" y="80"/>
                </a:lnTo>
                <a:lnTo>
                  <a:pt x="382" y="89"/>
                </a:lnTo>
                <a:close/>
                <a:moveTo>
                  <a:pt x="476" y="425"/>
                </a:moveTo>
                <a:lnTo>
                  <a:pt x="476" y="425"/>
                </a:lnTo>
                <a:lnTo>
                  <a:pt x="482" y="426"/>
                </a:lnTo>
                <a:lnTo>
                  <a:pt x="494" y="427"/>
                </a:lnTo>
                <a:lnTo>
                  <a:pt x="506" y="430"/>
                </a:lnTo>
                <a:lnTo>
                  <a:pt x="513" y="431"/>
                </a:lnTo>
                <a:lnTo>
                  <a:pt x="513" y="431"/>
                </a:lnTo>
                <a:lnTo>
                  <a:pt x="531" y="430"/>
                </a:lnTo>
                <a:lnTo>
                  <a:pt x="547" y="431"/>
                </a:lnTo>
                <a:lnTo>
                  <a:pt x="547" y="431"/>
                </a:lnTo>
                <a:lnTo>
                  <a:pt x="547" y="437"/>
                </a:lnTo>
                <a:lnTo>
                  <a:pt x="548" y="442"/>
                </a:lnTo>
                <a:lnTo>
                  <a:pt x="551" y="447"/>
                </a:lnTo>
                <a:lnTo>
                  <a:pt x="551" y="447"/>
                </a:lnTo>
                <a:lnTo>
                  <a:pt x="552" y="448"/>
                </a:lnTo>
                <a:lnTo>
                  <a:pt x="557" y="448"/>
                </a:lnTo>
                <a:lnTo>
                  <a:pt x="567" y="445"/>
                </a:lnTo>
                <a:lnTo>
                  <a:pt x="579" y="439"/>
                </a:lnTo>
                <a:lnTo>
                  <a:pt x="592" y="461"/>
                </a:lnTo>
                <a:lnTo>
                  <a:pt x="592" y="461"/>
                </a:lnTo>
                <a:lnTo>
                  <a:pt x="589" y="464"/>
                </a:lnTo>
                <a:lnTo>
                  <a:pt x="586" y="468"/>
                </a:lnTo>
                <a:lnTo>
                  <a:pt x="585" y="473"/>
                </a:lnTo>
                <a:lnTo>
                  <a:pt x="585" y="473"/>
                </a:lnTo>
                <a:lnTo>
                  <a:pt x="585" y="475"/>
                </a:lnTo>
                <a:lnTo>
                  <a:pt x="587" y="478"/>
                </a:lnTo>
                <a:lnTo>
                  <a:pt x="595" y="480"/>
                </a:lnTo>
                <a:lnTo>
                  <a:pt x="602" y="480"/>
                </a:lnTo>
                <a:lnTo>
                  <a:pt x="608" y="479"/>
                </a:lnTo>
                <a:lnTo>
                  <a:pt x="608" y="479"/>
                </a:lnTo>
                <a:lnTo>
                  <a:pt x="612" y="477"/>
                </a:lnTo>
                <a:lnTo>
                  <a:pt x="618" y="470"/>
                </a:lnTo>
                <a:lnTo>
                  <a:pt x="632" y="456"/>
                </a:lnTo>
                <a:lnTo>
                  <a:pt x="651" y="434"/>
                </a:lnTo>
                <a:lnTo>
                  <a:pt x="667" y="445"/>
                </a:lnTo>
                <a:lnTo>
                  <a:pt x="667" y="445"/>
                </a:lnTo>
                <a:lnTo>
                  <a:pt x="672" y="448"/>
                </a:lnTo>
                <a:lnTo>
                  <a:pt x="676" y="452"/>
                </a:lnTo>
                <a:lnTo>
                  <a:pt x="678" y="455"/>
                </a:lnTo>
                <a:lnTo>
                  <a:pt x="678" y="455"/>
                </a:lnTo>
                <a:lnTo>
                  <a:pt x="679" y="463"/>
                </a:lnTo>
                <a:lnTo>
                  <a:pt x="683" y="470"/>
                </a:lnTo>
                <a:lnTo>
                  <a:pt x="683" y="470"/>
                </a:lnTo>
                <a:lnTo>
                  <a:pt x="684" y="472"/>
                </a:lnTo>
                <a:lnTo>
                  <a:pt x="687" y="472"/>
                </a:lnTo>
                <a:lnTo>
                  <a:pt x="692" y="470"/>
                </a:lnTo>
                <a:lnTo>
                  <a:pt x="699" y="468"/>
                </a:lnTo>
                <a:lnTo>
                  <a:pt x="699" y="489"/>
                </a:lnTo>
                <a:lnTo>
                  <a:pt x="747" y="598"/>
                </a:lnTo>
                <a:lnTo>
                  <a:pt x="747" y="598"/>
                </a:lnTo>
                <a:lnTo>
                  <a:pt x="746" y="607"/>
                </a:lnTo>
                <a:lnTo>
                  <a:pt x="745" y="613"/>
                </a:lnTo>
                <a:lnTo>
                  <a:pt x="745" y="617"/>
                </a:lnTo>
                <a:lnTo>
                  <a:pt x="745" y="617"/>
                </a:lnTo>
                <a:lnTo>
                  <a:pt x="740" y="624"/>
                </a:lnTo>
                <a:lnTo>
                  <a:pt x="725" y="641"/>
                </a:lnTo>
                <a:lnTo>
                  <a:pt x="683" y="692"/>
                </a:lnTo>
                <a:lnTo>
                  <a:pt x="622" y="763"/>
                </a:lnTo>
                <a:lnTo>
                  <a:pt x="622" y="763"/>
                </a:lnTo>
                <a:lnTo>
                  <a:pt x="635" y="687"/>
                </a:lnTo>
                <a:lnTo>
                  <a:pt x="635" y="687"/>
                </a:lnTo>
                <a:lnTo>
                  <a:pt x="643" y="656"/>
                </a:lnTo>
                <a:lnTo>
                  <a:pt x="649" y="634"/>
                </a:lnTo>
                <a:lnTo>
                  <a:pt x="650" y="624"/>
                </a:lnTo>
                <a:lnTo>
                  <a:pt x="651" y="617"/>
                </a:lnTo>
                <a:lnTo>
                  <a:pt x="651" y="617"/>
                </a:lnTo>
                <a:lnTo>
                  <a:pt x="650" y="610"/>
                </a:lnTo>
                <a:lnTo>
                  <a:pt x="645" y="603"/>
                </a:lnTo>
                <a:lnTo>
                  <a:pt x="638" y="596"/>
                </a:lnTo>
                <a:lnTo>
                  <a:pt x="627" y="588"/>
                </a:lnTo>
                <a:lnTo>
                  <a:pt x="614" y="580"/>
                </a:lnTo>
                <a:lnTo>
                  <a:pt x="600" y="571"/>
                </a:lnTo>
                <a:lnTo>
                  <a:pt x="582" y="563"/>
                </a:lnTo>
                <a:lnTo>
                  <a:pt x="563" y="553"/>
                </a:lnTo>
                <a:lnTo>
                  <a:pt x="563" y="553"/>
                </a:lnTo>
                <a:lnTo>
                  <a:pt x="473" y="513"/>
                </a:lnTo>
                <a:lnTo>
                  <a:pt x="473" y="513"/>
                </a:lnTo>
                <a:lnTo>
                  <a:pt x="471" y="510"/>
                </a:lnTo>
                <a:lnTo>
                  <a:pt x="470" y="504"/>
                </a:lnTo>
                <a:lnTo>
                  <a:pt x="468" y="495"/>
                </a:lnTo>
                <a:lnTo>
                  <a:pt x="467" y="486"/>
                </a:lnTo>
                <a:lnTo>
                  <a:pt x="467" y="486"/>
                </a:lnTo>
                <a:lnTo>
                  <a:pt x="466" y="479"/>
                </a:lnTo>
                <a:lnTo>
                  <a:pt x="463" y="470"/>
                </a:lnTo>
                <a:lnTo>
                  <a:pt x="460" y="463"/>
                </a:lnTo>
                <a:lnTo>
                  <a:pt x="460" y="463"/>
                </a:lnTo>
                <a:lnTo>
                  <a:pt x="467" y="445"/>
                </a:lnTo>
                <a:lnTo>
                  <a:pt x="476" y="425"/>
                </a:lnTo>
                <a:lnTo>
                  <a:pt x="476" y="425"/>
                </a:lnTo>
                <a:close/>
                <a:moveTo>
                  <a:pt x="774" y="687"/>
                </a:moveTo>
                <a:lnTo>
                  <a:pt x="774" y="737"/>
                </a:lnTo>
                <a:lnTo>
                  <a:pt x="774" y="737"/>
                </a:lnTo>
                <a:lnTo>
                  <a:pt x="768" y="742"/>
                </a:lnTo>
                <a:lnTo>
                  <a:pt x="756" y="752"/>
                </a:lnTo>
                <a:lnTo>
                  <a:pt x="738" y="765"/>
                </a:lnTo>
                <a:lnTo>
                  <a:pt x="726" y="747"/>
                </a:lnTo>
                <a:lnTo>
                  <a:pt x="774" y="687"/>
                </a:lnTo>
                <a:close/>
                <a:moveTo>
                  <a:pt x="758" y="639"/>
                </a:moveTo>
                <a:lnTo>
                  <a:pt x="763" y="667"/>
                </a:lnTo>
                <a:lnTo>
                  <a:pt x="675" y="776"/>
                </a:lnTo>
                <a:lnTo>
                  <a:pt x="675" y="776"/>
                </a:lnTo>
                <a:lnTo>
                  <a:pt x="670" y="768"/>
                </a:lnTo>
                <a:lnTo>
                  <a:pt x="666" y="759"/>
                </a:lnTo>
                <a:lnTo>
                  <a:pt x="665" y="755"/>
                </a:lnTo>
                <a:lnTo>
                  <a:pt x="665" y="753"/>
                </a:lnTo>
                <a:lnTo>
                  <a:pt x="665" y="753"/>
                </a:lnTo>
                <a:lnTo>
                  <a:pt x="668" y="746"/>
                </a:lnTo>
                <a:lnTo>
                  <a:pt x="679" y="731"/>
                </a:lnTo>
                <a:lnTo>
                  <a:pt x="711" y="693"/>
                </a:lnTo>
                <a:lnTo>
                  <a:pt x="758" y="639"/>
                </a:lnTo>
                <a:lnTo>
                  <a:pt x="758" y="639"/>
                </a:lnTo>
                <a:close/>
                <a:moveTo>
                  <a:pt x="323" y="973"/>
                </a:moveTo>
                <a:lnTo>
                  <a:pt x="323" y="973"/>
                </a:lnTo>
                <a:lnTo>
                  <a:pt x="343" y="987"/>
                </a:lnTo>
                <a:lnTo>
                  <a:pt x="358" y="999"/>
                </a:lnTo>
                <a:lnTo>
                  <a:pt x="363" y="1001"/>
                </a:lnTo>
                <a:lnTo>
                  <a:pt x="366" y="1002"/>
                </a:lnTo>
                <a:lnTo>
                  <a:pt x="366" y="1002"/>
                </a:lnTo>
                <a:lnTo>
                  <a:pt x="376" y="1002"/>
                </a:lnTo>
                <a:lnTo>
                  <a:pt x="382" y="1002"/>
                </a:lnTo>
                <a:lnTo>
                  <a:pt x="382" y="1002"/>
                </a:lnTo>
                <a:lnTo>
                  <a:pt x="380" y="1014"/>
                </a:lnTo>
                <a:lnTo>
                  <a:pt x="376" y="1026"/>
                </a:lnTo>
                <a:lnTo>
                  <a:pt x="369" y="1037"/>
                </a:lnTo>
                <a:lnTo>
                  <a:pt x="369" y="1037"/>
                </a:lnTo>
                <a:lnTo>
                  <a:pt x="357" y="1056"/>
                </a:lnTo>
                <a:lnTo>
                  <a:pt x="346" y="1070"/>
                </a:lnTo>
                <a:lnTo>
                  <a:pt x="339" y="1077"/>
                </a:lnTo>
                <a:lnTo>
                  <a:pt x="332" y="1084"/>
                </a:lnTo>
                <a:lnTo>
                  <a:pt x="323" y="1092"/>
                </a:lnTo>
                <a:lnTo>
                  <a:pt x="314" y="1098"/>
                </a:lnTo>
                <a:lnTo>
                  <a:pt x="303" y="1104"/>
                </a:lnTo>
                <a:lnTo>
                  <a:pt x="290" y="1109"/>
                </a:lnTo>
                <a:lnTo>
                  <a:pt x="277" y="1113"/>
                </a:lnTo>
                <a:lnTo>
                  <a:pt x="262" y="1115"/>
                </a:lnTo>
                <a:lnTo>
                  <a:pt x="246" y="1116"/>
                </a:lnTo>
                <a:lnTo>
                  <a:pt x="228" y="1116"/>
                </a:lnTo>
                <a:lnTo>
                  <a:pt x="228" y="1116"/>
                </a:lnTo>
                <a:lnTo>
                  <a:pt x="210" y="1115"/>
                </a:lnTo>
                <a:lnTo>
                  <a:pt x="193" y="1110"/>
                </a:lnTo>
                <a:lnTo>
                  <a:pt x="177" y="1105"/>
                </a:lnTo>
                <a:lnTo>
                  <a:pt x="163" y="1098"/>
                </a:lnTo>
                <a:lnTo>
                  <a:pt x="149" y="1089"/>
                </a:lnTo>
                <a:lnTo>
                  <a:pt x="136" y="1080"/>
                </a:lnTo>
                <a:lnTo>
                  <a:pt x="124" y="1070"/>
                </a:lnTo>
                <a:lnTo>
                  <a:pt x="113" y="1060"/>
                </a:lnTo>
                <a:lnTo>
                  <a:pt x="95" y="1040"/>
                </a:lnTo>
                <a:lnTo>
                  <a:pt x="80" y="1022"/>
                </a:lnTo>
                <a:lnTo>
                  <a:pt x="66" y="1000"/>
                </a:lnTo>
                <a:lnTo>
                  <a:pt x="66" y="1000"/>
                </a:lnTo>
                <a:lnTo>
                  <a:pt x="63" y="994"/>
                </a:lnTo>
                <a:lnTo>
                  <a:pt x="59" y="984"/>
                </a:lnTo>
                <a:lnTo>
                  <a:pt x="51" y="959"/>
                </a:lnTo>
                <a:lnTo>
                  <a:pt x="42" y="929"/>
                </a:lnTo>
                <a:lnTo>
                  <a:pt x="81" y="933"/>
                </a:lnTo>
                <a:lnTo>
                  <a:pt x="81" y="933"/>
                </a:lnTo>
                <a:lnTo>
                  <a:pt x="94" y="937"/>
                </a:lnTo>
                <a:lnTo>
                  <a:pt x="101" y="940"/>
                </a:lnTo>
                <a:lnTo>
                  <a:pt x="106" y="941"/>
                </a:lnTo>
                <a:lnTo>
                  <a:pt x="106" y="941"/>
                </a:lnTo>
                <a:lnTo>
                  <a:pt x="118" y="943"/>
                </a:lnTo>
                <a:lnTo>
                  <a:pt x="145" y="947"/>
                </a:lnTo>
                <a:lnTo>
                  <a:pt x="186" y="952"/>
                </a:lnTo>
                <a:lnTo>
                  <a:pt x="186" y="952"/>
                </a:lnTo>
                <a:lnTo>
                  <a:pt x="196" y="958"/>
                </a:lnTo>
                <a:lnTo>
                  <a:pt x="203" y="963"/>
                </a:lnTo>
                <a:lnTo>
                  <a:pt x="209" y="965"/>
                </a:lnTo>
                <a:lnTo>
                  <a:pt x="209" y="965"/>
                </a:lnTo>
                <a:lnTo>
                  <a:pt x="212" y="965"/>
                </a:lnTo>
                <a:lnTo>
                  <a:pt x="214" y="964"/>
                </a:lnTo>
                <a:lnTo>
                  <a:pt x="217" y="962"/>
                </a:lnTo>
                <a:lnTo>
                  <a:pt x="218" y="957"/>
                </a:lnTo>
                <a:lnTo>
                  <a:pt x="218" y="957"/>
                </a:lnTo>
                <a:lnTo>
                  <a:pt x="219" y="956"/>
                </a:lnTo>
                <a:lnTo>
                  <a:pt x="221" y="956"/>
                </a:lnTo>
                <a:lnTo>
                  <a:pt x="223" y="957"/>
                </a:lnTo>
                <a:lnTo>
                  <a:pt x="223" y="957"/>
                </a:lnTo>
                <a:lnTo>
                  <a:pt x="224" y="959"/>
                </a:lnTo>
                <a:lnTo>
                  <a:pt x="226" y="960"/>
                </a:lnTo>
                <a:lnTo>
                  <a:pt x="233" y="962"/>
                </a:lnTo>
                <a:lnTo>
                  <a:pt x="241" y="963"/>
                </a:lnTo>
                <a:lnTo>
                  <a:pt x="241" y="963"/>
                </a:lnTo>
                <a:lnTo>
                  <a:pt x="241" y="962"/>
                </a:lnTo>
                <a:lnTo>
                  <a:pt x="241" y="960"/>
                </a:lnTo>
                <a:lnTo>
                  <a:pt x="244" y="959"/>
                </a:lnTo>
                <a:lnTo>
                  <a:pt x="250" y="959"/>
                </a:lnTo>
                <a:lnTo>
                  <a:pt x="250" y="959"/>
                </a:lnTo>
                <a:lnTo>
                  <a:pt x="290" y="968"/>
                </a:lnTo>
                <a:lnTo>
                  <a:pt x="323" y="973"/>
                </a:lnTo>
                <a:lnTo>
                  <a:pt x="323" y="973"/>
                </a:lnTo>
                <a:close/>
                <a:moveTo>
                  <a:pt x="318" y="749"/>
                </a:moveTo>
                <a:lnTo>
                  <a:pt x="209" y="909"/>
                </a:lnTo>
                <a:lnTo>
                  <a:pt x="209" y="909"/>
                </a:lnTo>
                <a:lnTo>
                  <a:pt x="207" y="908"/>
                </a:lnTo>
                <a:lnTo>
                  <a:pt x="201" y="904"/>
                </a:lnTo>
                <a:lnTo>
                  <a:pt x="192" y="901"/>
                </a:lnTo>
                <a:lnTo>
                  <a:pt x="186" y="901"/>
                </a:lnTo>
                <a:lnTo>
                  <a:pt x="181" y="901"/>
                </a:lnTo>
                <a:lnTo>
                  <a:pt x="181" y="901"/>
                </a:lnTo>
                <a:lnTo>
                  <a:pt x="170" y="903"/>
                </a:lnTo>
                <a:lnTo>
                  <a:pt x="164" y="903"/>
                </a:lnTo>
                <a:lnTo>
                  <a:pt x="159" y="904"/>
                </a:lnTo>
                <a:lnTo>
                  <a:pt x="156" y="906"/>
                </a:lnTo>
                <a:lnTo>
                  <a:pt x="156" y="906"/>
                </a:lnTo>
                <a:lnTo>
                  <a:pt x="151" y="916"/>
                </a:lnTo>
                <a:lnTo>
                  <a:pt x="149" y="922"/>
                </a:lnTo>
                <a:lnTo>
                  <a:pt x="45" y="906"/>
                </a:lnTo>
                <a:lnTo>
                  <a:pt x="45" y="906"/>
                </a:lnTo>
                <a:lnTo>
                  <a:pt x="45" y="890"/>
                </a:lnTo>
                <a:lnTo>
                  <a:pt x="47" y="872"/>
                </a:lnTo>
                <a:lnTo>
                  <a:pt x="51" y="850"/>
                </a:lnTo>
                <a:lnTo>
                  <a:pt x="54" y="839"/>
                </a:lnTo>
                <a:lnTo>
                  <a:pt x="59" y="827"/>
                </a:lnTo>
                <a:lnTo>
                  <a:pt x="64" y="814"/>
                </a:lnTo>
                <a:lnTo>
                  <a:pt x="70" y="802"/>
                </a:lnTo>
                <a:lnTo>
                  <a:pt x="79" y="791"/>
                </a:lnTo>
                <a:lnTo>
                  <a:pt x="88" y="780"/>
                </a:lnTo>
                <a:lnTo>
                  <a:pt x="99" y="770"/>
                </a:lnTo>
                <a:lnTo>
                  <a:pt x="111" y="760"/>
                </a:lnTo>
                <a:lnTo>
                  <a:pt x="111" y="760"/>
                </a:lnTo>
                <a:lnTo>
                  <a:pt x="124" y="753"/>
                </a:lnTo>
                <a:lnTo>
                  <a:pt x="137" y="746"/>
                </a:lnTo>
                <a:lnTo>
                  <a:pt x="150" y="741"/>
                </a:lnTo>
                <a:lnTo>
                  <a:pt x="161" y="736"/>
                </a:lnTo>
                <a:lnTo>
                  <a:pt x="174" y="733"/>
                </a:lnTo>
                <a:lnTo>
                  <a:pt x="185" y="730"/>
                </a:lnTo>
                <a:lnTo>
                  <a:pt x="206" y="727"/>
                </a:lnTo>
                <a:lnTo>
                  <a:pt x="224" y="727"/>
                </a:lnTo>
                <a:lnTo>
                  <a:pt x="240" y="727"/>
                </a:lnTo>
                <a:lnTo>
                  <a:pt x="251" y="730"/>
                </a:lnTo>
                <a:lnTo>
                  <a:pt x="260" y="731"/>
                </a:lnTo>
                <a:lnTo>
                  <a:pt x="260" y="731"/>
                </a:lnTo>
                <a:lnTo>
                  <a:pt x="296" y="742"/>
                </a:lnTo>
                <a:lnTo>
                  <a:pt x="318" y="749"/>
                </a:lnTo>
                <a:lnTo>
                  <a:pt x="318" y="749"/>
                </a:lnTo>
                <a:close/>
                <a:moveTo>
                  <a:pt x="457" y="835"/>
                </a:moveTo>
                <a:lnTo>
                  <a:pt x="457" y="835"/>
                </a:lnTo>
                <a:lnTo>
                  <a:pt x="472" y="865"/>
                </a:lnTo>
                <a:lnTo>
                  <a:pt x="482" y="886"/>
                </a:lnTo>
                <a:lnTo>
                  <a:pt x="487" y="897"/>
                </a:lnTo>
                <a:lnTo>
                  <a:pt x="487" y="897"/>
                </a:lnTo>
                <a:lnTo>
                  <a:pt x="484" y="897"/>
                </a:lnTo>
                <a:lnTo>
                  <a:pt x="481" y="897"/>
                </a:lnTo>
                <a:lnTo>
                  <a:pt x="466" y="897"/>
                </a:lnTo>
                <a:lnTo>
                  <a:pt x="446" y="897"/>
                </a:lnTo>
                <a:lnTo>
                  <a:pt x="435" y="856"/>
                </a:lnTo>
                <a:lnTo>
                  <a:pt x="457" y="835"/>
                </a:lnTo>
                <a:close/>
                <a:moveTo>
                  <a:pt x="473" y="817"/>
                </a:moveTo>
                <a:lnTo>
                  <a:pt x="473" y="817"/>
                </a:lnTo>
                <a:lnTo>
                  <a:pt x="482" y="813"/>
                </a:lnTo>
                <a:lnTo>
                  <a:pt x="492" y="811"/>
                </a:lnTo>
                <a:lnTo>
                  <a:pt x="503" y="811"/>
                </a:lnTo>
                <a:lnTo>
                  <a:pt x="503" y="811"/>
                </a:lnTo>
                <a:lnTo>
                  <a:pt x="515" y="813"/>
                </a:lnTo>
                <a:lnTo>
                  <a:pt x="519" y="813"/>
                </a:lnTo>
                <a:lnTo>
                  <a:pt x="519" y="813"/>
                </a:lnTo>
                <a:lnTo>
                  <a:pt x="519" y="814"/>
                </a:lnTo>
                <a:lnTo>
                  <a:pt x="520" y="816"/>
                </a:lnTo>
                <a:lnTo>
                  <a:pt x="520" y="820"/>
                </a:lnTo>
                <a:lnTo>
                  <a:pt x="521" y="827"/>
                </a:lnTo>
                <a:lnTo>
                  <a:pt x="531" y="838"/>
                </a:lnTo>
                <a:lnTo>
                  <a:pt x="487" y="851"/>
                </a:lnTo>
                <a:lnTo>
                  <a:pt x="473" y="817"/>
                </a:lnTo>
                <a:close/>
                <a:moveTo>
                  <a:pt x="535" y="854"/>
                </a:moveTo>
                <a:lnTo>
                  <a:pt x="535" y="854"/>
                </a:lnTo>
                <a:lnTo>
                  <a:pt x="535" y="854"/>
                </a:lnTo>
                <a:lnTo>
                  <a:pt x="536" y="855"/>
                </a:lnTo>
                <a:lnTo>
                  <a:pt x="536" y="860"/>
                </a:lnTo>
                <a:lnTo>
                  <a:pt x="533" y="874"/>
                </a:lnTo>
                <a:lnTo>
                  <a:pt x="528" y="889"/>
                </a:lnTo>
                <a:lnTo>
                  <a:pt x="526" y="897"/>
                </a:lnTo>
                <a:lnTo>
                  <a:pt x="499" y="897"/>
                </a:lnTo>
                <a:lnTo>
                  <a:pt x="492" y="867"/>
                </a:lnTo>
                <a:lnTo>
                  <a:pt x="492" y="867"/>
                </a:lnTo>
                <a:lnTo>
                  <a:pt x="535" y="854"/>
                </a:lnTo>
                <a:lnTo>
                  <a:pt x="535" y="854"/>
                </a:lnTo>
                <a:close/>
                <a:moveTo>
                  <a:pt x="643" y="808"/>
                </a:moveTo>
                <a:lnTo>
                  <a:pt x="643" y="808"/>
                </a:lnTo>
                <a:lnTo>
                  <a:pt x="643" y="811"/>
                </a:lnTo>
                <a:lnTo>
                  <a:pt x="638" y="818"/>
                </a:lnTo>
                <a:lnTo>
                  <a:pt x="624" y="838"/>
                </a:lnTo>
                <a:lnTo>
                  <a:pt x="603" y="867"/>
                </a:lnTo>
                <a:lnTo>
                  <a:pt x="603" y="867"/>
                </a:lnTo>
                <a:lnTo>
                  <a:pt x="597" y="860"/>
                </a:lnTo>
                <a:lnTo>
                  <a:pt x="594" y="854"/>
                </a:lnTo>
                <a:lnTo>
                  <a:pt x="592" y="851"/>
                </a:lnTo>
                <a:lnTo>
                  <a:pt x="592" y="849"/>
                </a:lnTo>
                <a:lnTo>
                  <a:pt x="592" y="849"/>
                </a:lnTo>
                <a:lnTo>
                  <a:pt x="595" y="841"/>
                </a:lnTo>
                <a:lnTo>
                  <a:pt x="597" y="833"/>
                </a:lnTo>
                <a:lnTo>
                  <a:pt x="601" y="822"/>
                </a:lnTo>
                <a:lnTo>
                  <a:pt x="611" y="817"/>
                </a:lnTo>
                <a:lnTo>
                  <a:pt x="611" y="817"/>
                </a:lnTo>
                <a:lnTo>
                  <a:pt x="619" y="811"/>
                </a:lnTo>
                <a:lnTo>
                  <a:pt x="619" y="811"/>
                </a:lnTo>
                <a:lnTo>
                  <a:pt x="643" y="808"/>
                </a:lnTo>
                <a:lnTo>
                  <a:pt x="643" y="808"/>
                </a:lnTo>
                <a:close/>
                <a:moveTo>
                  <a:pt x="813" y="765"/>
                </a:moveTo>
                <a:lnTo>
                  <a:pt x="813" y="765"/>
                </a:lnTo>
                <a:lnTo>
                  <a:pt x="826" y="793"/>
                </a:lnTo>
                <a:lnTo>
                  <a:pt x="837" y="817"/>
                </a:lnTo>
                <a:lnTo>
                  <a:pt x="843" y="827"/>
                </a:lnTo>
                <a:lnTo>
                  <a:pt x="848" y="835"/>
                </a:lnTo>
                <a:lnTo>
                  <a:pt x="848" y="835"/>
                </a:lnTo>
                <a:lnTo>
                  <a:pt x="865" y="855"/>
                </a:lnTo>
                <a:lnTo>
                  <a:pt x="875" y="865"/>
                </a:lnTo>
                <a:lnTo>
                  <a:pt x="875" y="865"/>
                </a:lnTo>
                <a:lnTo>
                  <a:pt x="907" y="893"/>
                </a:lnTo>
                <a:lnTo>
                  <a:pt x="907" y="893"/>
                </a:lnTo>
                <a:lnTo>
                  <a:pt x="907" y="895"/>
                </a:lnTo>
                <a:lnTo>
                  <a:pt x="907" y="904"/>
                </a:lnTo>
                <a:lnTo>
                  <a:pt x="907" y="904"/>
                </a:lnTo>
                <a:lnTo>
                  <a:pt x="905" y="913"/>
                </a:lnTo>
                <a:lnTo>
                  <a:pt x="907" y="916"/>
                </a:lnTo>
                <a:lnTo>
                  <a:pt x="909" y="920"/>
                </a:lnTo>
                <a:lnTo>
                  <a:pt x="909" y="920"/>
                </a:lnTo>
                <a:lnTo>
                  <a:pt x="913" y="929"/>
                </a:lnTo>
                <a:lnTo>
                  <a:pt x="916" y="941"/>
                </a:lnTo>
                <a:lnTo>
                  <a:pt x="921" y="951"/>
                </a:lnTo>
                <a:lnTo>
                  <a:pt x="924" y="956"/>
                </a:lnTo>
                <a:lnTo>
                  <a:pt x="928" y="957"/>
                </a:lnTo>
                <a:lnTo>
                  <a:pt x="928" y="957"/>
                </a:lnTo>
                <a:lnTo>
                  <a:pt x="935" y="959"/>
                </a:lnTo>
                <a:lnTo>
                  <a:pt x="942" y="959"/>
                </a:lnTo>
                <a:lnTo>
                  <a:pt x="950" y="959"/>
                </a:lnTo>
                <a:lnTo>
                  <a:pt x="950" y="959"/>
                </a:lnTo>
                <a:lnTo>
                  <a:pt x="952" y="957"/>
                </a:lnTo>
                <a:lnTo>
                  <a:pt x="959" y="951"/>
                </a:lnTo>
                <a:lnTo>
                  <a:pt x="967" y="941"/>
                </a:lnTo>
                <a:lnTo>
                  <a:pt x="969" y="936"/>
                </a:lnTo>
                <a:lnTo>
                  <a:pt x="971" y="931"/>
                </a:lnTo>
                <a:lnTo>
                  <a:pt x="971" y="931"/>
                </a:lnTo>
                <a:lnTo>
                  <a:pt x="974" y="911"/>
                </a:lnTo>
                <a:lnTo>
                  <a:pt x="974" y="908"/>
                </a:lnTo>
                <a:lnTo>
                  <a:pt x="974" y="904"/>
                </a:lnTo>
                <a:lnTo>
                  <a:pt x="973" y="903"/>
                </a:lnTo>
                <a:lnTo>
                  <a:pt x="971" y="901"/>
                </a:lnTo>
                <a:lnTo>
                  <a:pt x="971" y="901"/>
                </a:lnTo>
                <a:lnTo>
                  <a:pt x="964" y="900"/>
                </a:lnTo>
                <a:lnTo>
                  <a:pt x="959" y="899"/>
                </a:lnTo>
                <a:lnTo>
                  <a:pt x="955" y="897"/>
                </a:lnTo>
                <a:lnTo>
                  <a:pt x="952" y="890"/>
                </a:lnTo>
                <a:lnTo>
                  <a:pt x="952" y="890"/>
                </a:lnTo>
                <a:lnTo>
                  <a:pt x="947" y="876"/>
                </a:lnTo>
                <a:lnTo>
                  <a:pt x="945" y="870"/>
                </a:lnTo>
                <a:lnTo>
                  <a:pt x="944" y="867"/>
                </a:lnTo>
                <a:lnTo>
                  <a:pt x="941" y="867"/>
                </a:lnTo>
                <a:lnTo>
                  <a:pt x="941" y="867"/>
                </a:lnTo>
                <a:lnTo>
                  <a:pt x="936" y="867"/>
                </a:lnTo>
                <a:lnTo>
                  <a:pt x="932" y="870"/>
                </a:lnTo>
                <a:lnTo>
                  <a:pt x="928" y="872"/>
                </a:lnTo>
                <a:lnTo>
                  <a:pt x="936" y="707"/>
                </a:lnTo>
                <a:lnTo>
                  <a:pt x="936" y="707"/>
                </a:lnTo>
                <a:lnTo>
                  <a:pt x="955" y="710"/>
                </a:lnTo>
                <a:lnTo>
                  <a:pt x="974" y="712"/>
                </a:lnTo>
                <a:lnTo>
                  <a:pt x="998" y="719"/>
                </a:lnTo>
                <a:lnTo>
                  <a:pt x="1022" y="726"/>
                </a:lnTo>
                <a:lnTo>
                  <a:pt x="1034" y="731"/>
                </a:lnTo>
                <a:lnTo>
                  <a:pt x="1047" y="736"/>
                </a:lnTo>
                <a:lnTo>
                  <a:pt x="1058" y="742"/>
                </a:lnTo>
                <a:lnTo>
                  <a:pt x="1069" y="749"/>
                </a:lnTo>
                <a:lnTo>
                  <a:pt x="1077" y="757"/>
                </a:lnTo>
                <a:lnTo>
                  <a:pt x="1085" y="765"/>
                </a:lnTo>
                <a:lnTo>
                  <a:pt x="1085" y="765"/>
                </a:lnTo>
                <a:lnTo>
                  <a:pt x="1098" y="786"/>
                </a:lnTo>
                <a:lnTo>
                  <a:pt x="1112" y="808"/>
                </a:lnTo>
                <a:lnTo>
                  <a:pt x="1124" y="833"/>
                </a:lnTo>
                <a:lnTo>
                  <a:pt x="1129" y="846"/>
                </a:lnTo>
                <a:lnTo>
                  <a:pt x="1134" y="860"/>
                </a:lnTo>
                <a:lnTo>
                  <a:pt x="1138" y="873"/>
                </a:lnTo>
                <a:lnTo>
                  <a:pt x="1141" y="889"/>
                </a:lnTo>
                <a:lnTo>
                  <a:pt x="1142" y="904"/>
                </a:lnTo>
                <a:lnTo>
                  <a:pt x="1144" y="920"/>
                </a:lnTo>
                <a:lnTo>
                  <a:pt x="1144" y="936"/>
                </a:lnTo>
                <a:lnTo>
                  <a:pt x="1141" y="953"/>
                </a:lnTo>
                <a:lnTo>
                  <a:pt x="1138" y="971"/>
                </a:lnTo>
                <a:lnTo>
                  <a:pt x="1133" y="989"/>
                </a:lnTo>
                <a:lnTo>
                  <a:pt x="1133" y="989"/>
                </a:lnTo>
                <a:lnTo>
                  <a:pt x="1126" y="1007"/>
                </a:lnTo>
                <a:lnTo>
                  <a:pt x="1119" y="1023"/>
                </a:lnTo>
                <a:lnTo>
                  <a:pt x="1112" y="1037"/>
                </a:lnTo>
                <a:lnTo>
                  <a:pt x="1103" y="1050"/>
                </a:lnTo>
                <a:lnTo>
                  <a:pt x="1093" y="1062"/>
                </a:lnTo>
                <a:lnTo>
                  <a:pt x="1083" y="1072"/>
                </a:lnTo>
                <a:lnTo>
                  <a:pt x="1071" y="1082"/>
                </a:lnTo>
                <a:lnTo>
                  <a:pt x="1059" y="1089"/>
                </a:lnTo>
                <a:lnTo>
                  <a:pt x="1047" y="1096"/>
                </a:lnTo>
                <a:lnTo>
                  <a:pt x="1032" y="1102"/>
                </a:lnTo>
                <a:lnTo>
                  <a:pt x="1016" y="1107"/>
                </a:lnTo>
                <a:lnTo>
                  <a:pt x="1000" y="1110"/>
                </a:lnTo>
                <a:lnTo>
                  <a:pt x="982" y="1113"/>
                </a:lnTo>
                <a:lnTo>
                  <a:pt x="962" y="1114"/>
                </a:lnTo>
                <a:lnTo>
                  <a:pt x="942" y="1114"/>
                </a:lnTo>
                <a:lnTo>
                  <a:pt x="920" y="1114"/>
                </a:lnTo>
                <a:lnTo>
                  <a:pt x="920" y="1114"/>
                </a:lnTo>
                <a:lnTo>
                  <a:pt x="909" y="1113"/>
                </a:lnTo>
                <a:lnTo>
                  <a:pt x="898" y="1111"/>
                </a:lnTo>
                <a:lnTo>
                  <a:pt x="888" y="1110"/>
                </a:lnTo>
                <a:lnTo>
                  <a:pt x="878" y="1107"/>
                </a:lnTo>
                <a:lnTo>
                  <a:pt x="860" y="1099"/>
                </a:lnTo>
                <a:lnTo>
                  <a:pt x="844" y="1091"/>
                </a:lnTo>
                <a:lnTo>
                  <a:pt x="829" y="1078"/>
                </a:lnTo>
                <a:lnTo>
                  <a:pt x="816" y="1066"/>
                </a:lnTo>
                <a:lnTo>
                  <a:pt x="804" y="1053"/>
                </a:lnTo>
                <a:lnTo>
                  <a:pt x="794" y="1039"/>
                </a:lnTo>
                <a:lnTo>
                  <a:pt x="785" y="1024"/>
                </a:lnTo>
                <a:lnTo>
                  <a:pt x="778" y="1010"/>
                </a:lnTo>
                <a:lnTo>
                  <a:pt x="772" y="996"/>
                </a:lnTo>
                <a:lnTo>
                  <a:pt x="765" y="983"/>
                </a:lnTo>
                <a:lnTo>
                  <a:pt x="758" y="959"/>
                </a:lnTo>
                <a:lnTo>
                  <a:pt x="754" y="943"/>
                </a:lnTo>
                <a:lnTo>
                  <a:pt x="754" y="943"/>
                </a:lnTo>
                <a:lnTo>
                  <a:pt x="753" y="932"/>
                </a:lnTo>
                <a:lnTo>
                  <a:pt x="753" y="917"/>
                </a:lnTo>
                <a:lnTo>
                  <a:pt x="753" y="903"/>
                </a:lnTo>
                <a:lnTo>
                  <a:pt x="754" y="887"/>
                </a:lnTo>
                <a:lnTo>
                  <a:pt x="757" y="871"/>
                </a:lnTo>
                <a:lnTo>
                  <a:pt x="761" y="854"/>
                </a:lnTo>
                <a:lnTo>
                  <a:pt x="764" y="839"/>
                </a:lnTo>
                <a:lnTo>
                  <a:pt x="768" y="824"/>
                </a:lnTo>
                <a:lnTo>
                  <a:pt x="768" y="824"/>
                </a:lnTo>
                <a:lnTo>
                  <a:pt x="774" y="812"/>
                </a:lnTo>
                <a:lnTo>
                  <a:pt x="780" y="800"/>
                </a:lnTo>
                <a:lnTo>
                  <a:pt x="788" y="790"/>
                </a:lnTo>
                <a:lnTo>
                  <a:pt x="795" y="781"/>
                </a:lnTo>
                <a:lnTo>
                  <a:pt x="808" y="770"/>
                </a:lnTo>
                <a:lnTo>
                  <a:pt x="813" y="765"/>
                </a:lnTo>
                <a:lnTo>
                  <a:pt x="813" y="765"/>
                </a:lnTo>
                <a:close/>
                <a:moveTo>
                  <a:pt x="854" y="769"/>
                </a:moveTo>
                <a:lnTo>
                  <a:pt x="854" y="769"/>
                </a:lnTo>
                <a:lnTo>
                  <a:pt x="864" y="771"/>
                </a:lnTo>
                <a:lnTo>
                  <a:pt x="877" y="774"/>
                </a:lnTo>
                <a:lnTo>
                  <a:pt x="877" y="774"/>
                </a:lnTo>
                <a:lnTo>
                  <a:pt x="883" y="773"/>
                </a:lnTo>
                <a:lnTo>
                  <a:pt x="891" y="771"/>
                </a:lnTo>
                <a:lnTo>
                  <a:pt x="891" y="771"/>
                </a:lnTo>
                <a:lnTo>
                  <a:pt x="893" y="770"/>
                </a:lnTo>
                <a:lnTo>
                  <a:pt x="894" y="771"/>
                </a:lnTo>
                <a:lnTo>
                  <a:pt x="893" y="779"/>
                </a:lnTo>
                <a:lnTo>
                  <a:pt x="893" y="779"/>
                </a:lnTo>
                <a:lnTo>
                  <a:pt x="894" y="795"/>
                </a:lnTo>
                <a:lnTo>
                  <a:pt x="897" y="818"/>
                </a:lnTo>
                <a:lnTo>
                  <a:pt x="902" y="851"/>
                </a:lnTo>
                <a:lnTo>
                  <a:pt x="872" y="824"/>
                </a:lnTo>
                <a:lnTo>
                  <a:pt x="850" y="779"/>
                </a:lnTo>
                <a:lnTo>
                  <a:pt x="854" y="76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4792F297-92A5-4E07-A6A7-7BC21746B2A0}"/>
              </a:ext>
            </a:extLst>
          </p:cNvPr>
          <p:cNvSpPr>
            <a:spLocks noEditPoints="1"/>
          </p:cNvSpPr>
          <p:nvPr/>
        </p:nvSpPr>
        <p:spPr bwMode="auto">
          <a:xfrm>
            <a:off x="4097904" y="2898065"/>
            <a:ext cx="1633723" cy="1369687"/>
          </a:xfrm>
          <a:custGeom>
            <a:avLst/>
            <a:gdLst>
              <a:gd name="T0" fmla="*/ 668 w 1386"/>
              <a:gd name="T1" fmla="*/ 1087 h 1162"/>
              <a:gd name="T2" fmla="*/ 636 w 1386"/>
              <a:gd name="T3" fmla="*/ 1022 h 1162"/>
              <a:gd name="T4" fmla="*/ 879 w 1386"/>
              <a:gd name="T5" fmla="*/ 740 h 1162"/>
              <a:gd name="T6" fmla="*/ 868 w 1386"/>
              <a:gd name="T7" fmla="*/ 947 h 1162"/>
              <a:gd name="T8" fmla="*/ 964 w 1386"/>
              <a:gd name="T9" fmla="*/ 1064 h 1162"/>
              <a:gd name="T10" fmla="*/ 1247 w 1386"/>
              <a:gd name="T11" fmla="*/ 1113 h 1162"/>
              <a:gd name="T12" fmla="*/ 1386 w 1386"/>
              <a:gd name="T13" fmla="*/ 907 h 1162"/>
              <a:gd name="T14" fmla="*/ 1232 w 1386"/>
              <a:gd name="T15" fmla="*/ 641 h 1162"/>
              <a:gd name="T16" fmla="*/ 1108 w 1386"/>
              <a:gd name="T17" fmla="*/ 390 h 1162"/>
              <a:gd name="T18" fmla="*/ 937 w 1386"/>
              <a:gd name="T19" fmla="*/ 347 h 1162"/>
              <a:gd name="T20" fmla="*/ 854 w 1386"/>
              <a:gd name="T21" fmla="*/ 312 h 1162"/>
              <a:gd name="T22" fmla="*/ 797 w 1386"/>
              <a:gd name="T23" fmla="*/ 305 h 1162"/>
              <a:gd name="T24" fmla="*/ 653 w 1386"/>
              <a:gd name="T25" fmla="*/ 327 h 1162"/>
              <a:gd name="T26" fmla="*/ 564 w 1386"/>
              <a:gd name="T27" fmla="*/ 189 h 1162"/>
              <a:gd name="T28" fmla="*/ 618 w 1386"/>
              <a:gd name="T29" fmla="*/ 126 h 1162"/>
              <a:gd name="T30" fmla="*/ 654 w 1386"/>
              <a:gd name="T31" fmla="*/ 79 h 1162"/>
              <a:gd name="T32" fmla="*/ 526 w 1386"/>
              <a:gd name="T33" fmla="*/ 0 h 1162"/>
              <a:gd name="T34" fmla="*/ 437 w 1386"/>
              <a:gd name="T35" fmla="*/ 106 h 1162"/>
              <a:gd name="T36" fmla="*/ 402 w 1386"/>
              <a:gd name="T37" fmla="*/ 180 h 1162"/>
              <a:gd name="T38" fmla="*/ 353 w 1386"/>
              <a:gd name="T39" fmla="*/ 258 h 1162"/>
              <a:gd name="T40" fmla="*/ 350 w 1386"/>
              <a:gd name="T41" fmla="*/ 571 h 1162"/>
              <a:gd name="T42" fmla="*/ 448 w 1386"/>
              <a:gd name="T43" fmla="*/ 635 h 1162"/>
              <a:gd name="T44" fmla="*/ 127 w 1386"/>
              <a:gd name="T45" fmla="*/ 627 h 1162"/>
              <a:gd name="T46" fmla="*/ 67 w 1386"/>
              <a:gd name="T47" fmla="*/ 773 h 1162"/>
              <a:gd name="T48" fmla="*/ 59 w 1386"/>
              <a:gd name="T49" fmla="*/ 897 h 1162"/>
              <a:gd name="T50" fmla="*/ 97 w 1386"/>
              <a:gd name="T51" fmla="*/ 1044 h 1162"/>
              <a:gd name="T52" fmla="*/ 353 w 1386"/>
              <a:gd name="T53" fmla="*/ 1161 h 1162"/>
              <a:gd name="T54" fmla="*/ 594 w 1386"/>
              <a:gd name="T55" fmla="*/ 1069 h 1162"/>
              <a:gd name="T56" fmla="*/ 1097 w 1386"/>
              <a:gd name="T57" fmla="*/ 846 h 1162"/>
              <a:gd name="T58" fmla="*/ 912 w 1386"/>
              <a:gd name="T59" fmla="*/ 833 h 1162"/>
              <a:gd name="T60" fmla="*/ 722 w 1386"/>
              <a:gd name="T61" fmla="*/ 720 h 1162"/>
              <a:gd name="T62" fmla="*/ 771 w 1386"/>
              <a:gd name="T63" fmla="*/ 489 h 1162"/>
              <a:gd name="T64" fmla="*/ 612 w 1386"/>
              <a:gd name="T65" fmla="*/ 395 h 1162"/>
              <a:gd name="T66" fmla="*/ 728 w 1386"/>
              <a:gd name="T67" fmla="*/ 396 h 1162"/>
              <a:gd name="T68" fmla="*/ 820 w 1386"/>
              <a:gd name="T69" fmla="*/ 371 h 1162"/>
              <a:gd name="T70" fmla="*/ 838 w 1386"/>
              <a:gd name="T71" fmla="*/ 385 h 1162"/>
              <a:gd name="T72" fmla="*/ 903 w 1386"/>
              <a:gd name="T73" fmla="*/ 391 h 1162"/>
              <a:gd name="T74" fmla="*/ 876 w 1386"/>
              <a:gd name="T75" fmla="*/ 450 h 1162"/>
              <a:gd name="T76" fmla="*/ 918 w 1386"/>
              <a:gd name="T77" fmla="*/ 558 h 1162"/>
              <a:gd name="T78" fmla="*/ 952 w 1386"/>
              <a:gd name="T79" fmla="*/ 484 h 1162"/>
              <a:gd name="T80" fmla="*/ 918 w 1386"/>
              <a:gd name="T81" fmla="*/ 402 h 1162"/>
              <a:gd name="T82" fmla="*/ 987 w 1386"/>
              <a:gd name="T83" fmla="*/ 612 h 1162"/>
              <a:gd name="T84" fmla="*/ 1119 w 1386"/>
              <a:gd name="T85" fmla="*/ 897 h 1162"/>
              <a:gd name="T86" fmla="*/ 1054 w 1386"/>
              <a:gd name="T87" fmla="*/ 1082 h 1162"/>
              <a:gd name="T88" fmla="*/ 913 w 1386"/>
              <a:gd name="T89" fmla="*/ 892 h 1162"/>
              <a:gd name="T90" fmla="*/ 1056 w 1386"/>
              <a:gd name="T91" fmla="*/ 681 h 1162"/>
              <a:gd name="T92" fmla="*/ 1119 w 1386"/>
              <a:gd name="T93" fmla="*/ 715 h 1162"/>
              <a:gd name="T94" fmla="*/ 1149 w 1386"/>
              <a:gd name="T95" fmla="*/ 651 h 1162"/>
              <a:gd name="T96" fmla="*/ 1344 w 1386"/>
              <a:gd name="T97" fmla="*/ 788 h 1162"/>
              <a:gd name="T98" fmla="*/ 1269 w 1386"/>
              <a:gd name="T99" fmla="*/ 1052 h 1162"/>
              <a:gd name="T100" fmla="*/ 1169 w 1386"/>
              <a:gd name="T101" fmla="*/ 877 h 1162"/>
              <a:gd name="T102" fmla="*/ 1042 w 1386"/>
              <a:gd name="T103" fmla="*/ 742 h 1162"/>
              <a:gd name="T104" fmla="*/ 343 w 1386"/>
              <a:gd name="T105" fmla="*/ 985 h 1162"/>
              <a:gd name="T106" fmla="*/ 515 w 1386"/>
              <a:gd name="T107" fmla="*/ 970 h 1162"/>
              <a:gd name="T108" fmla="*/ 405 w 1386"/>
              <a:gd name="T109" fmla="*/ 1120 h 1162"/>
              <a:gd name="T110" fmla="*/ 146 w 1386"/>
              <a:gd name="T111" fmla="*/ 1056 h 1162"/>
              <a:gd name="T112" fmla="*/ 105 w 1386"/>
              <a:gd name="T113" fmla="*/ 833 h 1162"/>
              <a:gd name="T114" fmla="*/ 129 w 1386"/>
              <a:gd name="T115" fmla="*/ 778 h 1162"/>
              <a:gd name="T116" fmla="*/ 284 w 1386"/>
              <a:gd name="T117" fmla="*/ 692 h 1162"/>
              <a:gd name="T118" fmla="*/ 309 w 1386"/>
              <a:gd name="T119" fmla="*/ 858 h 1162"/>
              <a:gd name="T120" fmla="*/ 523 w 1386"/>
              <a:gd name="T121" fmla="*/ 856 h 1162"/>
              <a:gd name="T122" fmla="*/ 614 w 1386"/>
              <a:gd name="T123" fmla="*/ 740 h 1162"/>
              <a:gd name="T124" fmla="*/ 519 w 1386"/>
              <a:gd name="T125" fmla="*/ 687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86" h="1162">
                <a:moveTo>
                  <a:pt x="594" y="1069"/>
                </a:moveTo>
                <a:lnTo>
                  <a:pt x="594" y="1069"/>
                </a:lnTo>
                <a:lnTo>
                  <a:pt x="600" y="1067"/>
                </a:lnTo>
                <a:lnTo>
                  <a:pt x="604" y="1064"/>
                </a:lnTo>
                <a:lnTo>
                  <a:pt x="604" y="1064"/>
                </a:lnTo>
                <a:lnTo>
                  <a:pt x="604" y="1064"/>
                </a:lnTo>
                <a:lnTo>
                  <a:pt x="604" y="1064"/>
                </a:lnTo>
                <a:lnTo>
                  <a:pt x="604" y="1064"/>
                </a:lnTo>
                <a:lnTo>
                  <a:pt x="604" y="1064"/>
                </a:lnTo>
                <a:lnTo>
                  <a:pt x="610" y="1069"/>
                </a:lnTo>
                <a:lnTo>
                  <a:pt x="622" y="1077"/>
                </a:lnTo>
                <a:lnTo>
                  <a:pt x="630" y="1081"/>
                </a:lnTo>
                <a:lnTo>
                  <a:pt x="637" y="1085"/>
                </a:lnTo>
                <a:lnTo>
                  <a:pt x="644" y="1087"/>
                </a:lnTo>
                <a:lnTo>
                  <a:pt x="653" y="1088"/>
                </a:lnTo>
                <a:lnTo>
                  <a:pt x="653" y="1088"/>
                </a:lnTo>
                <a:lnTo>
                  <a:pt x="660" y="1088"/>
                </a:lnTo>
                <a:lnTo>
                  <a:pt x="668" y="1087"/>
                </a:lnTo>
                <a:lnTo>
                  <a:pt x="673" y="1085"/>
                </a:lnTo>
                <a:lnTo>
                  <a:pt x="676" y="1083"/>
                </a:lnTo>
                <a:lnTo>
                  <a:pt x="679" y="1081"/>
                </a:lnTo>
                <a:lnTo>
                  <a:pt x="681" y="1079"/>
                </a:lnTo>
                <a:lnTo>
                  <a:pt x="682" y="1074"/>
                </a:lnTo>
                <a:lnTo>
                  <a:pt x="682" y="1074"/>
                </a:lnTo>
                <a:lnTo>
                  <a:pt x="681" y="1067"/>
                </a:lnTo>
                <a:lnTo>
                  <a:pt x="677" y="1059"/>
                </a:lnTo>
                <a:lnTo>
                  <a:pt x="673" y="1050"/>
                </a:lnTo>
                <a:lnTo>
                  <a:pt x="668" y="1044"/>
                </a:lnTo>
                <a:lnTo>
                  <a:pt x="668" y="1044"/>
                </a:lnTo>
                <a:lnTo>
                  <a:pt x="659" y="1039"/>
                </a:lnTo>
                <a:lnTo>
                  <a:pt x="648" y="1033"/>
                </a:lnTo>
                <a:lnTo>
                  <a:pt x="637" y="1028"/>
                </a:lnTo>
                <a:lnTo>
                  <a:pt x="634" y="1026"/>
                </a:lnTo>
                <a:lnTo>
                  <a:pt x="633" y="1025"/>
                </a:lnTo>
                <a:lnTo>
                  <a:pt x="633" y="1025"/>
                </a:lnTo>
                <a:lnTo>
                  <a:pt x="636" y="1022"/>
                </a:lnTo>
                <a:lnTo>
                  <a:pt x="641" y="1018"/>
                </a:lnTo>
                <a:lnTo>
                  <a:pt x="648" y="1015"/>
                </a:lnTo>
                <a:lnTo>
                  <a:pt x="648" y="1015"/>
                </a:lnTo>
                <a:lnTo>
                  <a:pt x="658" y="1011"/>
                </a:lnTo>
                <a:lnTo>
                  <a:pt x="680" y="1000"/>
                </a:lnTo>
                <a:lnTo>
                  <a:pt x="692" y="993"/>
                </a:lnTo>
                <a:lnTo>
                  <a:pt x="703" y="985"/>
                </a:lnTo>
                <a:lnTo>
                  <a:pt x="708" y="980"/>
                </a:lnTo>
                <a:lnTo>
                  <a:pt x="712" y="975"/>
                </a:lnTo>
                <a:lnTo>
                  <a:pt x="714" y="970"/>
                </a:lnTo>
                <a:lnTo>
                  <a:pt x="717" y="966"/>
                </a:lnTo>
                <a:lnTo>
                  <a:pt x="717" y="966"/>
                </a:lnTo>
                <a:lnTo>
                  <a:pt x="720" y="946"/>
                </a:lnTo>
                <a:lnTo>
                  <a:pt x="722" y="931"/>
                </a:lnTo>
                <a:lnTo>
                  <a:pt x="722" y="916"/>
                </a:lnTo>
                <a:lnTo>
                  <a:pt x="820" y="808"/>
                </a:lnTo>
                <a:lnTo>
                  <a:pt x="820" y="808"/>
                </a:lnTo>
                <a:lnTo>
                  <a:pt x="879" y="740"/>
                </a:lnTo>
                <a:lnTo>
                  <a:pt x="879" y="740"/>
                </a:lnTo>
                <a:lnTo>
                  <a:pt x="875" y="749"/>
                </a:lnTo>
                <a:lnTo>
                  <a:pt x="865" y="775"/>
                </a:lnTo>
                <a:lnTo>
                  <a:pt x="855" y="807"/>
                </a:lnTo>
                <a:lnTo>
                  <a:pt x="852" y="823"/>
                </a:lnTo>
                <a:lnTo>
                  <a:pt x="849" y="838"/>
                </a:lnTo>
                <a:lnTo>
                  <a:pt x="849" y="838"/>
                </a:lnTo>
                <a:lnTo>
                  <a:pt x="848" y="869"/>
                </a:lnTo>
                <a:lnTo>
                  <a:pt x="848" y="902"/>
                </a:lnTo>
                <a:lnTo>
                  <a:pt x="848" y="916"/>
                </a:lnTo>
                <a:lnTo>
                  <a:pt x="849" y="929"/>
                </a:lnTo>
                <a:lnTo>
                  <a:pt x="852" y="937"/>
                </a:lnTo>
                <a:lnTo>
                  <a:pt x="853" y="940"/>
                </a:lnTo>
                <a:lnTo>
                  <a:pt x="854" y="941"/>
                </a:lnTo>
                <a:lnTo>
                  <a:pt x="854" y="941"/>
                </a:lnTo>
                <a:lnTo>
                  <a:pt x="860" y="943"/>
                </a:lnTo>
                <a:lnTo>
                  <a:pt x="864" y="946"/>
                </a:lnTo>
                <a:lnTo>
                  <a:pt x="868" y="947"/>
                </a:lnTo>
                <a:lnTo>
                  <a:pt x="869" y="947"/>
                </a:lnTo>
                <a:lnTo>
                  <a:pt x="869" y="946"/>
                </a:lnTo>
                <a:lnTo>
                  <a:pt x="869" y="946"/>
                </a:lnTo>
                <a:lnTo>
                  <a:pt x="871" y="942"/>
                </a:lnTo>
                <a:lnTo>
                  <a:pt x="874" y="937"/>
                </a:lnTo>
                <a:lnTo>
                  <a:pt x="879" y="931"/>
                </a:lnTo>
                <a:lnTo>
                  <a:pt x="879" y="897"/>
                </a:lnTo>
                <a:lnTo>
                  <a:pt x="879" y="897"/>
                </a:lnTo>
                <a:lnTo>
                  <a:pt x="884" y="918"/>
                </a:lnTo>
                <a:lnTo>
                  <a:pt x="891" y="940"/>
                </a:lnTo>
                <a:lnTo>
                  <a:pt x="901" y="967"/>
                </a:lnTo>
                <a:lnTo>
                  <a:pt x="907" y="982"/>
                </a:lnTo>
                <a:lnTo>
                  <a:pt x="914" y="996"/>
                </a:lnTo>
                <a:lnTo>
                  <a:pt x="922" y="1011"/>
                </a:lnTo>
                <a:lnTo>
                  <a:pt x="932" y="1026"/>
                </a:lnTo>
                <a:lnTo>
                  <a:pt x="941" y="1039"/>
                </a:lnTo>
                <a:lnTo>
                  <a:pt x="952" y="1053"/>
                </a:lnTo>
                <a:lnTo>
                  <a:pt x="964" y="1064"/>
                </a:lnTo>
                <a:lnTo>
                  <a:pt x="977" y="1074"/>
                </a:lnTo>
                <a:lnTo>
                  <a:pt x="977" y="1074"/>
                </a:lnTo>
                <a:lnTo>
                  <a:pt x="991" y="1082"/>
                </a:lnTo>
                <a:lnTo>
                  <a:pt x="1006" y="1091"/>
                </a:lnTo>
                <a:lnTo>
                  <a:pt x="1021" y="1098"/>
                </a:lnTo>
                <a:lnTo>
                  <a:pt x="1038" y="1104"/>
                </a:lnTo>
                <a:lnTo>
                  <a:pt x="1054" y="1110"/>
                </a:lnTo>
                <a:lnTo>
                  <a:pt x="1072" y="1115"/>
                </a:lnTo>
                <a:lnTo>
                  <a:pt x="1090" y="1119"/>
                </a:lnTo>
                <a:lnTo>
                  <a:pt x="1108" y="1123"/>
                </a:lnTo>
                <a:lnTo>
                  <a:pt x="1126" y="1125"/>
                </a:lnTo>
                <a:lnTo>
                  <a:pt x="1144" y="1126"/>
                </a:lnTo>
                <a:lnTo>
                  <a:pt x="1162" y="1128"/>
                </a:lnTo>
                <a:lnTo>
                  <a:pt x="1180" y="1126"/>
                </a:lnTo>
                <a:lnTo>
                  <a:pt x="1197" y="1125"/>
                </a:lnTo>
                <a:lnTo>
                  <a:pt x="1214" y="1123"/>
                </a:lnTo>
                <a:lnTo>
                  <a:pt x="1231" y="1118"/>
                </a:lnTo>
                <a:lnTo>
                  <a:pt x="1247" y="1113"/>
                </a:lnTo>
                <a:lnTo>
                  <a:pt x="1247" y="1113"/>
                </a:lnTo>
                <a:lnTo>
                  <a:pt x="1262" y="1107"/>
                </a:lnTo>
                <a:lnTo>
                  <a:pt x="1277" y="1098"/>
                </a:lnTo>
                <a:lnTo>
                  <a:pt x="1289" y="1088"/>
                </a:lnTo>
                <a:lnTo>
                  <a:pt x="1301" y="1079"/>
                </a:lnTo>
                <a:lnTo>
                  <a:pt x="1312" y="1067"/>
                </a:lnTo>
                <a:lnTo>
                  <a:pt x="1322" y="1056"/>
                </a:lnTo>
                <a:lnTo>
                  <a:pt x="1331" y="1045"/>
                </a:lnTo>
                <a:lnTo>
                  <a:pt x="1339" y="1033"/>
                </a:lnTo>
                <a:lnTo>
                  <a:pt x="1353" y="1010"/>
                </a:lnTo>
                <a:lnTo>
                  <a:pt x="1363" y="989"/>
                </a:lnTo>
                <a:lnTo>
                  <a:pt x="1375" y="961"/>
                </a:lnTo>
                <a:lnTo>
                  <a:pt x="1375" y="961"/>
                </a:lnTo>
                <a:lnTo>
                  <a:pt x="1380" y="946"/>
                </a:lnTo>
                <a:lnTo>
                  <a:pt x="1383" y="935"/>
                </a:lnTo>
                <a:lnTo>
                  <a:pt x="1385" y="926"/>
                </a:lnTo>
                <a:lnTo>
                  <a:pt x="1385" y="926"/>
                </a:lnTo>
                <a:lnTo>
                  <a:pt x="1386" y="907"/>
                </a:lnTo>
                <a:lnTo>
                  <a:pt x="1386" y="886"/>
                </a:lnTo>
                <a:lnTo>
                  <a:pt x="1386" y="860"/>
                </a:lnTo>
                <a:lnTo>
                  <a:pt x="1383" y="832"/>
                </a:lnTo>
                <a:lnTo>
                  <a:pt x="1379" y="803"/>
                </a:lnTo>
                <a:lnTo>
                  <a:pt x="1375" y="790"/>
                </a:lnTo>
                <a:lnTo>
                  <a:pt x="1371" y="776"/>
                </a:lnTo>
                <a:lnTo>
                  <a:pt x="1366" y="765"/>
                </a:lnTo>
                <a:lnTo>
                  <a:pt x="1360" y="754"/>
                </a:lnTo>
                <a:lnTo>
                  <a:pt x="1360" y="754"/>
                </a:lnTo>
                <a:lnTo>
                  <a:pt x="1345" y="735"/>
                </a:lnTo>
                <a:lnTo>
                  <a:pt x="1329" y="716"/>
                </a:lnTo>
                <a:lnTo>
                  <a:pt x="1313" y="699"/>
                </a:lnTo>
                <a:lnTo>
                  <a:pt x="1295" y="683"/>
                </a:lnTo>
                <a:lnTo>
                  <a:pt x="1278" y="670"/>
                </a:lnTo>
                <a:lnTo>
                  <a:pt x="1262" y="657"/>
                </a:lnTo>
                <a:lnTo>
                  <a:pt x="1246" y="649"/>
                </a:lnTo>
                <a:lnTo>
                  <a:pt x="1232" y="641"/>
                </a:lnTo>
                <a:lnTo>
                  <a:pt x="1232" y="641"/>
                </a:lnTo>
                <a:lnTo>
                  <a:pt x="1219" y="636"/>
                </a:lnTo>
                <a:lnTo>
                  <a:pt x="1204" y="632"/>
                </a:lnTo>
                <a:lnTo>
                  <a:pt x="1176" y="623"/>
                </a:lnTo>
                <a:lnTo>
                  <a:pt x="1144" y="617"/>
                </a:lnTo>
                <a:lnTo>
                  <a:pt x="1139" y="587"/>
                </a:lnTo>
                <a:lnTo>
                  <a:pt x="1139" y="587"/>
                </a:lnTo>
                <a:lnTo>
                  <a:pt x="1140" y="585"/>
                </a:lnTo>
                <a:lnTo>
                  <a:pt x="1142" y="584"/>
                </a:lnTo>
                <a:lnTo>
                  <a:pt x="1144" y="582"/>
                </a:lnTo>
                <a:lnTo>
                  <a:pt x="1144" y="582"/>
                </a:lnTo>
                <a:lnTo>
                  <a:pt x="1169" y="578"/>
                </a:lnTo>
                <a:lnTo>
                  <a:pt x="1169" y="578"/>
                </a:lnTo>
                <a:lnTo>
                  <a:pt x="1170" y="569"/>
                </a:lnTo>
                <a:lnTo>
                  <a:pt x="1172" y="548"/>
                </a:lnTo>
                <a:lnTo>
                  <a:pt x="1180" y="482"/>
                </a:lnTo>
                <a:lnTo>
                  <a:pt x="1188" y="386"/>
                </a:lnTo>
                <a:lnTo>
                  <a:pt x="1188" y="386"/>
                </a:lnTo>
                <a:lnTo>
                  <a:pt x="1108" y="390"/>
                </a:lnTo>
                <a:lnTo>
                  <a:pt x="1051" y="392"/>
                </a:lnTo>
                <a:lnTo>
                  <a:pt x="1031" y="395"/>
                </a:lnTo>
                <a:lnTo>
                  <a:pt x="1021" y="396"/>
                </a:lnTo>
                <a:lnTo>
                  <a:pt x="1021" y="396"/>
                </a:lnTo>
                <a:lnTo>
                  <a:pt x="991" y="412"/>
                </a:lnTo>
                <a:lnTo>
                  <a:pt x="967" y="425"/>
                </a:lnTo>
                <a:lnTo>
                  <a:pt x="967" y="425"/>
                </a:lnTo>
                <a:lnTo>
                  <a:pt x="966" y="407"/>
                </a:lnTo>
                <a:lnTo>
                  <a:pt x="962" y="391"/>
                </a:lnTo>
                <a:lnTo>
                  <a:pt x="960" y="382"/>
                </a:lnTo>
                <a:lnTo>
                  <a:pt x="957" y="376"/>
                </a:lnTo>
                <a:lnTo>
                  <a:pt x="957" y="376"/>
                </a:lnTo>
                <a:lnTo>
                  <a:pt x="952" y="366"/>
                </a:lnTo>
                <a:lnTo>
                  <a:pt x="950" y="360"/>
                </a:lnTo>
                <a:lnTo>
                  <a:pt x="946" y="355"/>
                </a:lnTo>
                <a:lnTo>
                  <a:pt x="943" y="352"/>
                </a:lnTo>
                <a:lnTo>
                  <a:pt x="943" y="352"/>
                </a:lnTo>
                <a:lnTo>
                  <a:pt x="937" y="347"/>
                </a:lnTo>
                <a:lnTo>
                  <a:pt x="928" y="339"/>
                </a:lnTo>
                <a:lnTo>
                  <a:pt x="919" y="333"/>
                </a:lnTo>
                <a:lnTo>
                  <a:pt x="917" y="332"/>
                </a:lnTo>
                <a:lnTo>
                  <a:pt x="913" y="332"/>
                </a:lnTo>
                <a:lnTo>
                  <a:pt x="913" y="332"/>
                </a:lnTo>
                <a:lnTo>
                  <a:pt x="889" y="342"/>
                </a:lnTo>
                <a:lnTo>
                  <a:pt x="889" y="342"/>
                </a:lnTo>
                <a:lnTo>
                  <a:pt x="886" y="338"/>
                </a:lnTo>
                <a:lnTo>
                  <a:pt x="885" y="334"/>
                </a:lnTo>
                <a:lnTo>
                  <a:pt x="884" y="327"/>
                </a:lnTo>
                <a:lnTo>
                  <a:pt x="884" y="327"/>
                </a:lnTo>
                <a:lnTo>
                  <a:pt x="882" y="323"/>
                </a:lnTo>
                <a:lnTo>
                  <a:pt x="880" y="318"/>
                </a:lnTo>
                <a:lnTo>
                  <a:pt x="874" y="312"/>
                </a:lnTo>
                <a:lnTo>
                  <a:pt x="868" y="309"/>
                </a:lnTo>
                <a:lnTo>
                  <a:pt x="864" y="307"/>
                </a:lnTo>
                <a:lnTo>
                  <a:pt x="864" y="307"/>
                </a:lnTo>
                <a:lnTo>
                  <a:pt x="854" y="312"/>
                </a:lnTo>
                <a:lnTo>
                  <a:pt x="854" y="312"/>
                </a:lnTo>
                <a:lnTo>
                  <a:pt x="853" y="311"/>
                </a:lnTo>
                <a:lnTo>
                  <a:pt x="851" y="307"/>
                </a:lnTo>
                <a:lnTo>
                  <a:pt x="847" y="304"/>
                </a:lnTo>
                <a:lnTo>
                  <a:pt x="843" y="302"/>
                </a:lnTo>
                <a:lnTo>
                  <a:pt x="840" y="302"/>
                </a:lnTo>
                <a:lnTo>
                  <a:pt x="840" y="302"/>
                </a:lnTo>
                <a:lnTo>
                  <a:pt x="826" y="304"/>
                </a:lnTo>
                <a:lnTo>
                  <a:pt x="822" y="305"/>
                </a:lnTo>
                <a:lnTo>
                  <a:pt x="820" y="307"/>
                </a:lnTo>
                <a:lnTo>
                  <a:pt x="820" y="307"/>
                </a:lnTo>
                <a:lnTo>
                  <a:pt x="817" y="309"/>
                </a:lnTo>
                <a:lnTo>
                  <a:pt x="815" y="309"/>
                </a:lnTo>
                <a:lnTo>
                  <a:pt x="805" y="307"/>
                </a:lnTo>
                <a:lnTo>
                  <a:pt x="805" y="307"/>
                </a:lnTo>
                <a:lnTo>
                  <a:pt x="801" y="306"/>
                </a:lnTo>
                <a:lnTo>
                  <a:pt x="800" y="305"/>
                </a:lnTo>
                <a:lnTo>
                  <a:pt x="797" y="305"/>
                </a:lnTo>
                <a:lnTo>
                  <a:pt x="790" y="307"/>
                </a:lnTo>
                <a:lnTo>
                  <a:pt x="790" y="307"/>
                </a:lnTo>
                <a:lnTo>
                  <a:pt x="779" y="314"/>
                </a:lnTo>
                <a:lnTo>
                  <a:pt x="777" y="315"/>
                </a:lnTo>
                <a:lnTo>
                  <a:pt x="776" y="317"/>
                </a:lnTo>
                <a:lnTo>
                  <a:pt x="776" y="317"/>
                </a:lnTo>
                <a:lnTo>
                  <a:pt x="773" y="318"/>
                </a:lnTo>
                <a:lnTo>
                  <a:pt x="766" y="321"/>
                </a:lnTo>
                <a:lnTo>
                  <a:pt x="744" y="326"/>
                </a:lnTo>
                <a:lnTo>
                  <a:pt x="712" y="332"/>
                </a:lnTo>
                <a:lnTo>
                  <a:pt x="712" y="332"/>
                </a:lnTo>
                <a:lnTo>
                  <a:pt x="692" y="327"/>
                </a:lnTo>
                <a:lnTo>
                  <a:pt x="692" y="327"/>
                </a:lnTo>
                <a:lnTo>
                  <a:pt x="684" y="326"/>
                </a:lnTo>
                <a:lnTo>
                  <a:pt x="671" y="326"/>
                </a:lnTo>
                <a:lnTo>
                  <a:pt x="660" y="326"/>
                </a:lnTo>
                <a:lnTo>
                  <a:pt x="653" y="327"/>
                </a:lnTo>
                <a:lnTo>
                  <a:pt x="653" y="327"/>
                </a:lnTo>
                <a:lnTo>
                  <a:pt x="642" y="327"/>
                </a:lnTo>
                <a:lnTo>
                  <a:pt x="625" y="327"/>
                </a:lnTo>
                <a:lnTo>
                  <a:pt x="607" y="327"/>
                </a:lnTo>
                <a:lnTo>
                  <a:pt x="599" y="327"/>
                </a:lnTo>
                <a:lnTo>
                  <a:pt x="599" y="327"/>
                </a:lnTo>
                <a:lnTo>
                  <a:pt x="598" y="326"/>
                </a:lnTo>
                <a:lnTo>
                  <a:pt x="594" y="322"/>
                </a:lnTo>
                <a:lnTo>
                  <a:pt x="584" y="307"/>
                </a:lnTo>
                <a:lnTo>
                  <a:pt x="575" y="291"/>
                </a:lnTo>
                <a:lnTo>
                  <a:pt x="569" y="278"/>
                </a:lnTo>
                <a:lnTo>
                  <a:pt x="569" y="278"/>
                </a:lnTo>
                <a:lnTo>
                  <a:pt x="564" y="263"/>
                </a:lnTo>
                <a:lnTo>
                  <a:pt x="556" y="244"/>
                </a:lnTo>
                <a:lnTo>
                  <a:pt x="545" y="219"/>
                </a:lnTo>
                <a:lnTo>
                  <a:pt x="545" y="219"/>
                </a:lnTo>
                <a:lnTo>
                  <a:pt x="555" y="205"/>
                </a:lnTo>
                <a:lnTo>
                  <a:pt x="562" y="196"/>
                </a:lnTo>
                <a:lnTo>
                  <a:pt x="564" y="189"/>
                </a:lnTo>
                <a:lnTo>
                  <a:pt x="564" y="189"/>
                </a:lnTo>
                <a:lnTo>
                  <a:pt x="568" y="186"/>
                </a:lnTo>
                <a:lnTo>
                  <a:pt x="578" y="181"/>
                </a:lnTo>
                <a:lnTo>
                  <a:pt x="589" y="177"/>
                </a:lnTo>
                <a:lnTo>
                  <a:pt x="594" y="175"/>
                </a:lnTo>
                <a:lnTo>
                  <a:pt x="599" y="175"/>
                </a:lnTo>
                <a:lnTo>
                  <a:pt x="599" y="175"/>
                </a:lnTo>
                <a:lnTo>
                  <a:pt x="606" y="176"/>
                </a:lnTo>
                <a:lnTo>
                  <a:pt x="611" y="176"/>
                </a:lnTo>
                <a:lnTo>
                  <a:pt x="614" y="176"/>
                </a:lnTo>
                <a:lnTo>
                  <a:pt x="616" y="176"/>
                </a:lnTo>
                <a:lnTo>
                  <a:pt x="617" y="174"/>
                </a:lnTo>
                <a:lnTo>
                  <a:pt x="618" y="170"/>
                </a:lnTo>
                <a:lnTo>
                  <a:pt x="618" y="170"/>
                </a:lnTo>
                <a:lnTo>
                  <a:pt x="620" y="158"/>
                </a:lnTo>
                <a:lnTo>
                  <a:pt x="620" y="144"/>
                </a:lnTo>
                <a:lnTo>
                  <a:pt x="618" y="126"/>
                </a:lnTo>
                <a:lnTo>
                  <a:pt x="618" y="126"/>
                </a:lnTo>
                <a:lnTo>
                  <a:pt x="621" y="126"/>
                </a:lnTo>
                <a:lnTo>
                  <a:pt x="623" y="124"/>
                </a:lnTo>
                <a:lnTo>
                  <a:pt x="623" y="121"/>
                </a:lnTo>
                <a:lnTo>
                  <a:pt x="623" y="121"/>
                </a:lnTo>
                <a:lnTo>
                  <a:pt x="621" y="111"/>
                </a:lnTo>
                <a:lnTo>
                  <a:pt x="618" y="101"/>
                </a:lnTo>
                <a:lnTo>
                  <a:pt x="618" y="101"/>
                </a:lnTo>
                <a:lnTo>
                  <a:pt x="616" y="95"/>
                </a:lnTo>
                <a:lnTo>
                  <a:pt x="617" y="92"/>
                </a:lnTo>
                <a:lnTo>
                  <a:pt x="618" y="91"/>
                </a:lnTo>
                <a:lnTo>
                  <a:pt x="618" y="91"/>
                </a:lnTo>
                <a:lnTo>
                  <a:pt x="626" y="90"/>
                </a:lnTo>
                <a:lnTo>
                  <a:pt x="639" y="89"/>
                </a:lnTo>
                <a:lnTo>
                  <a:pt x="645" y="86"/>
                </a:lnTo>
                <a:lnTo>
                  <a:pt x="652" y="84"/>
                </a:lnTo>
                <a:lnTo>
                  <a:pt x="653" y="83"/>
                </a:lnTo>
                <a:lnTo>
                  <a:pt x="654" y="81"/>
                </a:lnTo>
                <a:lnTo>
                  <a:pt x="654" y="79"/>
                </a:lnTo>
                <a:lnTo>
                  <a:pt x="653" y="77"/>
                </a:lnTo>
                <a:lnTo>
                  <a:pt x="653" y="77"/>
                </a:lnTo>
                <a:lnTo>
                  <a:pt x="649" y="72"/>
                </a:lnTo>
                <a:lnTo>
                  <a:pt x="645" y="68"/>
                </a:lnTo>
                <a:lnTo>
                  <a:pt x="636" y="62"/>
                </a:lnTo>
                <a:lnTo>
                  <a:pt x="627" y="58"/>
                </a:lnTo>
                <a:lnTo>
                  <a:pt x="623" y="57"/>
                </a:lnTo>
                <a:lnTo>
                  <a:pt x="623" y="57"/>
                </a:lnTo>
                <a:lnTo>
                  <a:pt x="620" y="51"/>
                </a:lnTo>
                <a:lnTo>
                  <a:pt x="610" y="35"/>
                </a:lnTo>
                <a:lnTo>
                  <a:pt x="596" y="19"/>
                </a:lnTo>
                <a:lnTo>
                  <a:pt x="590" y="11"/>
                </a:lnTo>
                <a:lnTo>
                  <a:pt x="584" y="8"/>
                </a:lnTo>
                <a:lnTo>
                  <a:pt x="584" y="8"/>
                </a:lnTo>
                <a:lnTo>
                  <a:pt x="577" y="5"/>
                </a:lnTo>
                <a:lnTo>
                  <a:pt x="568" y="3"/>
                </a:lnTo>
                <a:lnTo>
                  <a:pt x="547" y="0"/>
                </a:lnTo>
                <a:lnTo>
                  <a:pt x="526" y="0"/>
                </a:lnTo>
                <a:lnTo>
                  <a:pt x="518" y="2"/>
                </a:lnTo>
                <a:lnTo>
                  <a:pt x="510" y="3"/>
                </a:lnTo>
                <a:lnTo>
                  <a:pt x="510" y="3"/>
                </a:lnTo>
                <a:lnTo>
                  <a:pt x="494" y="8"/>
                </a:lnTo>
                <a:lnTo>
                  <a:pt x="472" y="14"/>
                </a:lnTo>
                <a:lnTo>
                  <a:pt x="463" y="19"/>
                </a:lnTo>
                <a:lnTo>
                  <a:pt x="453" y="24"/>
                </a:lnTo>
                <a:lnTo>
                  <a:pt x="445" y="30"/>
                </a:lnTo>
                <a:lnTo>
                  <a:pt x="443" y="34"/>
                </a:lnTo>
                <a:lnTo>
                  <a:pt x="442" y="37"/>
                </a:lnTo>
                <a:lnTo>
                  <a:pt x="442" y="37"/>
                </a:lnTo>
                <a:lnTo>
                  <a:pt x="438" y="49"/>
                </a:lnTo>
                <a:lnTo>
                  <a:pt x="437" y="61"/>
                </a:lnTo>
                <a:lnTo>
                  <a:pt x="437" y="77"/>
                </a:lnTo>
                <a:lnTo>
                  <a:pt x="437" y="77"/>
                </a:lnTo>
                <a:lnTo>
                  <a:pt x="437" y="94"/>
                </a:lnTo>
                <a:lnTo>
                  <a:pt x="438" y="101"/>
                </a:lnTo>
                <a:lnTo>
                  <a:pt x="437" y="106"/>
                </a:lnTo>
                <a:lnTo>
                  <a:pt x="437" y="106"/>
                </a:lnTo>
                <a:lnTo>
                  <a:pt x="434" y="108"/>
                </a:lnTo>
                <a:lnTo>
                  <a:pt x="429" y="113"/>
                </a:lnTo>
                <a:lnTo>
                  <a:pt x="415" y="126"/>
                </a:lnTo>
                <a:lnTo>
                  <a:pt x="407" y="132"/>
                </a:lnTo>
                <a:lnTo>
                  <a:pt x="402" y="138"/>
                </a:lnTo>
                <a:lnTo>
                  <a:pt x="400" y="143"/>
                </a:lnTo>
                <a:lnTo>
                  <a:pt x="401" y="144"/>
                </a:lnTo>
                <a:lnTo>
                  <a:pt x="402" y="145"/>
                </a:lnTo>
                <a:lnTo>
                  <a:pt x="402" y="145"/>
                </a:lnTo>
                <a:lnTo>
                  <a:pt x="411" y="148"/>
                </a:lnTo>
                <a:lnTo>
                  <a:pt x="418" y="149"/>
                </a:lnTo>
                <a:lnTo>
                  <a:pt x="427" y="150"/>
                </a:lnTo>
                <a:lnTo>
                  <a:pt x="427" y="150"/>
                </a:lnTo>
                <a:lnTo>
                  <a:pt x="418" y="162"/>
                </a:lnTo>
                <a:lnTo>
                  <a:pt x="411" y="172"/>
                </a:lnTo>
                <a:lnTo>
                  <a:pt x="407" y="176"/>
                </a:lnTo>
                <a:lnTo>
                  <a:pt x="402" y="180"/>
                </a:lnTo>
                <a:lnTo>
                  <a:pt x="402" y="180"/>
                </a:lnTo>
                <a:lnTo>
                  <a:pt x="397" y="182"/>
                </a:lnTo>
                <a:lnTo>
                  <a:pt x="390" y="183"/>
                </a:lnTo>
                <a:lnTo>
                  <a:pt x="377" y="187"/>
                </a:lnTo>
                <a:lnTo>
                  <a:pt x="358" y="189"/>
                </a:lnTo>
                <a:lnTo>
                  <a:pt x="383" y="204"/>
                </a:lnTo>
                <a:lnTo>
                  <a:pt x="383" y="204"/>
                </a:lnTo>
                <a:lnTo>
                  <a:pt x="374" y="208"/>
                </a:lnTo>
                <a:lnTo>
                  <a:pt x="367" y="213"/>
                </a:lnTo>
                <a:lnTo>
                  <a:pt x="358" y="219"/>
                </a:lnTo>
                <a:lnTo>
                  <a:pt x="358" y="219"/>
                </a:lnTo>
                <a:lnTo>
                  <a:pt x="354" y="223"/>
                </a:lnTo>
                <a:lnTo>
                  <a:pt x="351" y="228"/>
                </a:lnTo>
                <a:lnTo>
                  <a:pt x="347" y="237"/>
                </a:lnTo>
                <a:lnTo>
                  <a:pt x="345" y="245"/>
                </a:lnTo>
                <a:lnTo>
                  <a:pt x="343" y="248"/>
                </a:lnTo>
                <a:lnTo>
                  <a:pt x="358" y="239"/>
                </a:lnTo>
                <a:lnTo>
                  <a:pt x="353" y="258"/>
                </a:lnTo>
                <a:lnTo>
                  <a:pt x="378" y="244"/>
                </a:lnTo>
                <a:lnTo>
                  <a:pt x="378" y="244"/>
                </a:lnTo>
                <a:lnTo>
                  <a:pt x="373" y="294"/>
                </a:lnTo>
                <a:lnTo>
                  <a:pt x="369" y="339"/>
                </a:lnTo>
                <a:lnTo>
                  <a:pt x="368" y="381"/>
                </a:lnTo>
                <a:lnTo>
                  <a:pt x="368" y="381"/>
                </a:lnTo>
                <a:lnTo>
                  <a:pt x="367" y="402"/>
                </a:lnTo>
                <a:lnTo>
                  <a:pt x="362" y="426"/>
                </a:lnTo>
                <a:lnTo>
                  <a:pt x="356" y="452"/>
                </a:lnTo>
                <a:lnTo>
                  <a:pt x="350" y="478"/>
                </a:lnTo>
                <a:lnTo>
                  <a:pt x="337" y="523"/>
                </a:lnTo>
                <a:lnTo>
                  <a:pt x="334" y="537"/>
                </a:lnTo>
                <a:lnTo>
                  <a:pt x="334" y="542"/>
                </a:lnTo>
                <a:lnTo>
                  <a:pt x="334" y="543"/>
                </a:lnTo>
                <a:lnTo>
                  <a:pt x="334" y="543"/>
                </a:lnTo>
                <a:lnTo>
                  <a:pt x="353" y="558"/>
                </a:lnTo>
                <a:lnTo>
                  <a:pt x="353" y="558"/>
                </a:lnTo>
                <a:lnTo>
                  <a:pt x="350" y="571"/>
                </a:lnTo>
                <a:lnTo>
                  <a:pt x="347" y="581"/>
                </a:lnTo>
                <a:lnTo>
                  <a:pt x="347" y="585"/>
                </a:lnTo>
                <a:lnTo>
                  <a:pt x="348" y="587"/>
                </a:lnTo>
                <a:lnTo>
                  <a:pt x="348" y="587"/>
                </a:lnTo>
                <a:lnTo>
                  <a:pt x="359" y="591"/>
                </a:lnTo>
                <a:lnTo>
                  <a:pt x="378" y="596"/>
                </a:lnTo>
                <a:lnTo>
                  <a:pt x="402" y="602"/>
                </a:lnTo>
                <a:lnTo>
                  <a:pt x="412" y="612"/>
                </a:lnTo>
                <a:lnTo>
                  <a:pt x="412" y="612"/>
                </a:lnTo>
                <a:lnTo>
                  <a:pt x="416" y="614"/>
                </a:lnTo>
                <a:lnTo>
                  <a:pt x="421" y="617"/>
                </a:lnTo>
                <a:lnTo>
                  <a:pt x="434" y="622"/>
                </a:lnTo>
                <a:lnTo>
                  <a:pt x="447" y="627"/>
                </a:lnTo>
                <a:lnTo>
                  <a:pt x="450" y="629"/>
                </a:lnTo>
                <a:lnTo>
                  <a:pt x="451" y="632"/>
                </a:lnTo>
                <a:lnTo>
                  <a:pt x="451" y="632"/>
                </a:lnTo>
                <a:lnTo>
                  <a:pt x="450" y="633"/>
                </a:lnTo>
                <a:lnTo>
                  <a:pt x="448" y="635"/>
                </a:lnTo>
                <a:lnTo>
                  <a:pt x="442" y="638"/>
                </a:lnTo>
                <a:lnTo>
                  <a:pt x="434" y="640"/>
                </a:lnTo>
                <a:lnTo>
                  <a:pt x="427" y="641"/>
                </a:lnTo>
                <a:lnTo>
                  <a:pt x="427" y="641"/>
                </a:lnTo>
                <a:lnTo>
                  <a:pt x="413" y="639"/>
                </a:lnTo>
                <a:lnTo>
                  <a:pt x="394" y="632"/>
                </a:lnTo>
                <a:lnTo>
                  <a:pt x="363" y="622"/>
                </a:lnTo>
                <a:lnTo>
                  <a:pt x="363" y="622"/>
                </a:lnTo>
                <a:lnTo>
                  <a:pt x="325" y="619"/>
                </a:lnTo>
                <a:lnTo>
                  <a:pt x="244" y="618"/>
                </a:lnTo>
                <a:lnTo>
                  <a:pt x="201" y="617"/>
                </a:lnTo>
                <a:lnTo>
                  <a:pt x="164" y="617"/>
                </a:lnTo>
                <a:lnTo>
                  <a:pt x="137" y="619"/>
                </a:lnTo>
                <a:lnTo>
                  <a:pt x="130" y="621"/>
                </a:lnTo>
                <a:lnTo>
                  <a:pt x="129" y="621"/>
                </a:lnTo>
                <a:lnTo>
                  <a:pt x="127" y="622"/>
                </a:lnTo>
                <a:lnTo>
                  <a:pt x="127" y="622"/>
                </a:lnTo>
                <a:lnTo>
                  <a:pt x="127" y="627"/>
                </a:lnTo>
                <a:lnTo>
                  <a:pt x="129" y="630"/>
                </a:lnTo>
                <a:lnTo>
                  <a:pt x="130" y="630"/>
                </a:lnTo>
                <a:lnTo>
                  <a:pt x="132" y="632"/>
                </a:lnTo>
                <a:lnTo>
                  <a:pt x="132" y="632"/>
                </a:lnTo>
                <a:lnTo>
                  <a:pt x="140" y="633"/>
                </a:lnTo>
                <a:lnTo>
                  <a:pt x="153" y="634"/>
                </a:lnTo>
                <a:lnTo>
                  <a:pt x="172" y="636"/>
                </a:lnTo>
                <a:lnTo>
                  <a:pt x="186" y="661"/>
                </a:lnTo>
                <a:lnTo>
                  <a:pt x="186" y="661"/>
                </a:lnTo>
                <a:lnTo>
                  <a:pt x="175" y="668"/>
                </a:lnTo>
                <a:lnTo>
                  <a:pt x="149" y="686"/>
                </a:lnTo>
                <a:lnTo>
                  <a:pt x="117" y="708"/>
                </a:lnTo>
                <a:lnTo>
                  <a:pt x="104" y="719"/>
                </a:lnTo>
                <a:lnTo>
                  <a:pt x="93" y="730"/>
                </a:lnTo>
                <a:lnTo>
                  <a:pt x="93" y="730"/>
                </a:lnTo>
                <a:lnTo>
                  <a:pt x="84" y="742"/>
                </a:lnTo>
                <a:lnTo>
                  <a:pt x="75" y="757"/>
                </a:lnTo>
                <a:lnTo>
                  <a:pt x="67" y="773"/>
                </a:lnTo>
                <a:lnTo>
                  <a:pt x="60" y="790"/>
                </a:lnTo>
                <a:lnTo>
                  <a:pt x="55" y="805"/>
                </a:lnTo>
                <a:lnTo>
                  <a:pt x="50" y="818"/>
                </a:lnTo>
                <a:lnTo>
                  <a:pt x="49" y="828"/>
                </a:lnTo>
                <a:lnTo>
                  <a:pt x="49" y="833"/>
                </a:lnTo>
                <a:lnTo>
                  <a:pt x="49" y="833"/>
                </a:lnTo>
                <a:lnTo>
                  <a:pt x="54" y="839"/>
                </a:lnTo>
                <a:lnTo>
                  <a:pt x="56" y="839"/>
                </a:lnTo>
                <a:lnTo>
                  <a:pt x="59" y="838"/>
                </a:lnTo>
                <a:lnTo>
                  <a:pt x="59" y="838"/>
                </a:lnTo>
                <a:lnTo>
                  <a:pt x="65" y="824"/>
                </a:lnTo>
                <a:lnTo>
                  <a:pt x="68" y="813"/>
                </a:lnTo>
                <a:lnTo>
                  <a:pt x="68" y="813"/>
                </a:lnTo>
                <a:lnTo>
                  <a:pt x="63" y="844"/>
                </a:lnTo>
                <a:lnTo>
                  <a:pt x="60" y="872"/>
                </a:lnTo>
                <a:lnTo>
                  <a:pt x="59" y="886"/>
                </a:lnTo>
                <a:lnTo>
                  <a:pt x="59" y="897"/>
                </a:lnTo>
                <a:lnTo>
                  <a:pt x="59" y="897"/>
                </a:lnTo>
                <a:lnTo>
                  <a:pt x="61" y="935"/>
                </a:lnTo>
                <a:lnTo>
                  <a:pt x="63" y="951"/>
                </a:lnTo>
                <a:lnTo>
                  <a:pt x="63" y="951"/>
                </a:lnTo>
                <a:lnTo>
                  <a:pt x="36" y="950"/>
                </a:lnTo>
                <a:lnTo>
                  <a:pt x="16" y="950"/>
                </a:lnTo>
                <a:lnTo>
                  <a:pt x="8" y="950"/>
                </a:lnTo>
                <a:lnTo>
                  <a:pt x="5" y="951"/>
                </a:lnTo>
                <a:lnTo>
                  <a:pt x="5" y="951"/>
                </a:lnTo>
                <a:lnTo>
                  <a:pt x="1" y="955"/>
                </a:lnTo>
                <a:lnTo>
                  <a:pt x="0" y="957"/>
                </a:lnTo>
                <a:lnTo>
                  <a:pt x="0" y="961"/>
                </a:lnTo>
                <a:lnTo>
                  <a:pt x="19" y="966"/>
                </a:lnTo>
                <a:lnTo>
                  <a:pt x="63" y="966"/>
                </a:lnTo>
                <a:lnTo>
                  <a:pt x="63" y="966"/>
                </a:lnTo>
                <a:lnTo>
                  <a:pt x="68" y="982"/>
                </a:lnTo>
                <a:lnTo>
                  <a:pt x="73" y="999"/>
                </a:lnTo>
                <a:lnTo>
                  <a:pt x="83" y="1020"/>
                </a:lnTo>
                <a:lnTo>
                  <a:pt x="97" y="1044"/>
                </a:lnTo>
                <a:lnTo>
                  <a:pt x="104" y="1056"/>
                </a:lnTo>
                <a:lnTo>
                  <a:pt x="114" y="1070"/>
                </a:lnTo>
                <a:lnTo>
                  <a:pt x="124" y="1082"/>
                </a:lnTo>
                <a:lnTo>
                  <a:pt x="135" y="1094"/>
                </a:lnTo>
                <a:lnTo>
                  <a:pt x="148" y="1107"/>
                </a:lnTo>
                <a:lnTo>
                  <a:pt x="162" y="1118"/>
                </a:lnTo>
                <a:lnTo>
                  <a:pt x="162" y="1118"/>
                </a:lnTo>
                <a:lnTo>
                  <a:pt x="176" y="1128"/>
                </a:lnTo>
                <a:lnTo>
                  <a:pt x="194" y="1136"/>
                </a:lnTo>
                <a:lnTo>
                  <a:pt x="211" y="1144"/>
                </a:lnTo>
                <a:lnTo>
                  <a:pt x="228" y="1150"/>
                </a:lnTo>
                <a:lnTo>
                  <a:pt x="246" y="1155"/>
                </a:lnTo>
                <a:lnTo>
                  <a:pt x="264" y="1158"/>
                </a:lnTo>
                <a:lnTo>
                  <a:pt x="282" y="1161"/>
                </a:lnTo>
                <a:lnTo>
                  <a:pt x="300" y="1162"/>
                </a:lnTo>
                <a:lnTo>
                  <a:pt x="319" y="1162"/>
                </a:lnTo>
                <a:lnTo>
                  <a:pt x="336" y="1162"/>
                </a:lnTo>
                <a:lnTo>
                  <a:pt x="353" y="1161"/>
                </a:lnTo>
                <a:lnTo>
                  <a:pt x="369" y="1158"/>
                </a:lnTo>
                <a:lnTo>
                  <a:pt x="384" y="1155"/>
                </a:lnTo>
                <a:lnTo>
                  <a:pt x="399" y="1151"/>
                </a:lnTo>
                <a:lnTo>
                  <a:pt x="411" y="1147"/>
                </a:lnTo>
                <a:lnTo>
                  <a:pt x="422" y="1142"/>
                </a:lnTo>
                <a:lnTo>
                  <a:pt x="422" y="1142"/>
                </a:lnTo>
                <a:lnTo>
                  <a:pt x="432" y="1136"/>
                </a:lnTo>
                <a:lnTo>
                  <a:pt x="443" y="1130"/>
                </a:lnTo>
                <a:lnTo>
                  <a:pt x="463" y="1115"/>
                </a:lnTo>
                <a:lnTo>
                  <a:pt x="482" y="1098"/>
                </a:lnTo>
                <a:lnTo>
                  <a:pt x="499" y="1081"/>
                </a:lnTo>
                <a:lnTo>
                  <a:pt x="514" y="1065"/>
                </a:lnTo>
                <a:lnTo>
                  <a:pt x="525" y="1052"/>
                </a:lnTo>
                <a:lnTo>
                  <a:pt x="535" y="1039"/>
                </a:lnTo>
                <a:lnTo>
                  <a:pt x="535" y="1039"/>
                </a:lnTo>
                <a:lnTo>
                  <a:pt x="563" y="1054"/>
                </a:lnTo>
                <a:lnTo>
                  <a:pt x="583" y="1064"/>
                </a:lnTo>
                <a:lnTo>
                  <a:pt x="594" y="1069"/>
                </a:lnTo>
                <a:lnTo>
                  <a:pt x="594" y="1069"/>
                </a:lnTo>
                <a:close/>
                <a:moveTo>
                  <a:pt x="928" y="769"/>
                </a:moveTo>
                <a:lnTo>
                  <a:pt x="928" y="769"/>
                </a:lnTo>
                <a:lnTo>
                  <a:pt x="935" y="754"/>
                </a:lnTo>
                <a:lnTo>
                  <a:pt x="945" y="742"/>
                </a:lnTo>
                <a:lnTo>
                  <a:pt x="956" y="730"/>
                </a:lnTo>
                <a:lnTo>
                  <a:pt x="967" y="720"/>
                </a:lnTo>
                <a:lnTo>
                  <a:pt x="984" y="705"/>
                </a:lnTo>
                <a:lnTo>
                  <a:pt x="992" y="700"/>
                </a:lnTo>
                <a:lnTo>
                  <a:pt x="992" y="700"/>
                </a:lnTo>
                <a:lnTo>
                  <a:pt x="1014" y="737"/>
                </a:lnTo>
                <a:lnTo>
                  <a:pt x="1046" y="794"/>
                </a:lnTo>
                <a:lnTo>
                  <a:pt x="1046" y="794"/>
                </a:lnTo>
                <a:lnTo>
                  <a:pt x="1052" y="803"/>
                </a:lnTo>
                <a:lnTo>
                  <a:pt x="1061" y="813"/>
                </a:lnTo>
                <a:lnTo>
                  <a:pt x="1070" y="823"/>
                </a:lnTo>
                <a:lnTo>
                  <a:pt x="1080" y="833"/>
                </a:lnTo>
                <a:lnTo>
                  <a:pt x="1097" y="846"/>
                </a:lnTo>
                <a:lnTo>
                  <a:pt x="1105" y="853"/>
                </a:lnTo>
                <a:lnTo>
                  <a:pt x="1105" y="853"/>
                </a:lnTo>
                <a:lnTo>
                  <a:pt x="1104" y="853"/>
                </a:lnTo>
                <a:lnTo>
                  <a:pt x="1101" y="854"/>
                </a:lnTo>
                <a:lnTo>
                  <a:pt x="1100" y="858"/>
                </a:lnTo>
                <a:lnTo>
                  <a:pt x="1100" y="858"/>
                </a:lnTo>
                <a:lnTo>
                  <a:pt x="1100" y="860"/>
                </a:lnTo>
                <a:lnTo>
                  <a:pt x="1100" y="861"/>
                </a:lnTo>
                <a:lnTo>
                  <a:pt x="1101" y="865"/>
                </a:lnTo>
                <a:lnTo>
                  <a:pt x="1105" y="867"/>
                </a:lnTo>
                <a:lnTo>
                  <a:pt x="1105" y="867"/>
                </a:lnTo>
                <a:lnTo>
                  <a:pt x="1009" y="869"/>
                </a:lnTo>
                <a:lnTo>
                  <a:pt x="941" y="870"/>
                </a:lnTo>
                <a:lnTo>
                  <a:pt x="918" y="871"/>
                </a:lnTo>
                <a:lnTo>
                  <a:pt x="908" y="872"/>
                </a:lnTo>
                <a:lnTo>
                  <a:pt x="908" y="872"/>
                </a:lnTo>
                <a:lnTo>
                  <a:pt x="909" y="860"/>
                </a:lnTo>
                <a:lnTo>
                  <a:pt x="912" y="833"/>
                </a:lnTo>
                <a:lnTo>
                  <a:pt x="914" y="817"/>
                </a:lnTo>
                <a:lnTo>
                  <a:pt x="918" y="801"/>
                </a:lnTo>
                <a:lnTo>
                  <a:pt x="922" y="784"/>
                </a:lnTo>
                <a:lnTo>
                  <a:pt x="928" y="769"/>
                </a:lnTo>
                <a:lnTo>
                  <a:pt x="928" y="769"/>
                </a:lnTo>
                <a:close/>
                <a:moveTo>
                  <a:pt x="918" y="558"/>
                </a:moveTo>
                <a:lnTo>
                  <a:pt x="731" y="808"/>
                </a:lnTo>
                <a:lnTo>
                  <a:pt x="707" y="808"/>
                </a:lnTo>
                <a:lnTo>
                  <a:pt x="707" y="808"/>
                </a:lnTo>
                <a:lnTo>
                  <a:pt x="700" y="803"/>
                </a:lnTo>
                <a:lnTo>
                  <a:pt x="693" y="799"/>
                </a:lnTo>
                <a:lnTo>
                  <a:pt x="692" y="796"/>
                </a:lnTo>
                <a:lnTo>
                  <a:pt x="692" y="794"/>
                </a:lnTo>
                <a:lnTo>
                  <a:pt x="692" y="794"/>
                </a:lnTo>
                <a:lnTo>
                  <a:pt x="697" y="781"/>
                </a:lnTo>
                <a:lnTo>
                  <a:pt x="707" y="758"/>
                </a:lnTo>
                <a:lnTo>
                  <a:pt x="717" y="736"/>
                </a:lnTo>
                <a:lnTo>
                  <a:pt x="722" y="720"/>
                </a:lnTo>
                <a:lnTo>
                  <a:pt x="722" y="720"/>
                </a:lnTo>
                <a:lnTo>
                  <a:pt x="722" y="711"/>
                </a:lnTo>
                <a:lnTo>
                  <a:pt x="720" y="704"/>
                </a:lnTo>
                <a:lnTo>
                  <a:pt x="717" y="695"/>
                </a:lnTo>
                <a:lnTo>
                  <a:pt x="717" y="695"/>
                </a:lnTo>
                <a:lnTo>
                  <a:pt x="727" y="675"/>
                </a:lnTo>
                <a:lnTo>
                  <a:pt x="747" y="628"/>
                </a:lnTo>
                <a:lnTo>
                  <a:pt x="770" y="578"/>
                </a:lnTo>
                <a:lnTo>
                  <a:pt x="777" y="557"/>
                </a:lnTo>
                <a:lnTo>
                  <a:pt x="779" y="549"/>
                </a:lnTo>
                <a:lnTo>
                  <a:pt x="781" y="543"/>
                </a:lnTo>
                <a:lnTo>
                  <a:pt x="781" y="543"/>
                </a:lnTo>
                <a:lnTo>
                  <a:pt x="781" y="533"/>
                </a:lnTo>
                <a:lnTo>
                  <a:pt x="781" y="525"/>
                </a:lnTo>
                <a:lnTo>
                  <a:pt x="778" y="509"/>
                </a:lnTo>
                <a:lnTo>
                  <a:pt x="774" y="495"/>
                </a:lnTo>
                <a:lnTo>
                  <a:pt x="772" y="492"/>
                </a:lnTo>
                <a:lnTo>
                  <a:pt x="771" y="489"/>
                </a:lnTo>
                <a:lnTo>
                  <a:pt x="771" y="489"/>
                </a:lnTo>
                <a:lnTo>
                  <a:pt x="765" y="485"/>
                </a:lnTo>
                <a:lnTo>
                  <a:pt x="755" y="481"/>
                </a:lnTo>
                <a:lnTo>
                  <a:pt x="741" y="474"/>
                </a:lnTo>
                <a:lnTo>
                  <a:pt x="564" y="474"/>
                </a:lnTo>
                <a:lnTo>
                  <a:pt x="564" y="474"/>
                </a:lnTo>
                <a:lnTo>
                  <a:pt x="562" y="466"/>
                </a:lnTo>
                <a:lnTo>
                  <a:pt x="555" y="450"/>
                </a:lnTo>
                <a:lnTo>
                  <a:pt x="555" y="450"/>
                </a:lnTo>
                <a:lnTo>
                  <a:pt x="552" y="441"/>
                </a:lnTo>
                <a:lnTo>
                  <a:pt x="551" y="431"/>
                </a:lnTo>
                <a:lnTo>
                  <a:pt x="550" y="420"/>
                </a:lnTo>
                <a:lnTo>
                  <a:pt x="550" y="401"/>
                </a:lnTo>
                <a:lnTo>
                  <a:pt x="550" y="401"/>
                </a:lnTo>
                <a:lnTo>
                  <a:pt x="557" y="399"/>
                </a:lnTo>
                <a:lnTo>
                  <a:pt x="577" y="396"/>
                </a:lnTo>
                <a:lnTo>
                  <a:pt x="601" y="395"/>
                </a:lnTo>
                <a:lnTo>
                  <a:pt x="612" y="395"/>
                </a:lnTo>
                <a:lnTo>
                  <a:pt x="623" y="396"/>
                </a:lnTo>
                <a:lnTo>
                  <a:pt x="623" y="396"/>
                </a:lnTo>
                <a:lnTo>
                  <a:pt x="643" y="398"/>
                </a:lnTo>
                <a:lnTo>
                  <a:pt x="661" y="401"/>
                </a:lnTo>
                <a:lnTo>
                  <a:pt x="675" y="401"/>
                </a:lnTo>
                <a:lnTo>
                  <a:pt x="682" y="401"/>
                </a:lnTo>
                <a:lnTo>
                  <a:pt x="682" y="401"/>
                </a:lnTo>
                <a:lnTo>
                  <a:pt x="685" y="401"/>
                </a:lnTo>
                <a:lnTo>
                  <a:pt x="687" y="403"/>
                </a:lnTo>
                <a:lnTo>
                  <a:pt x="693" y="406"/>
                </a:lnTo>
                <a:lnTo>
                  <a:pt x="702" y="406"/>
                </a:lnTo>
                <a:lnTo>
                  <a:pt x="702" y="406"/>
                </a:lnTo>
                <a:lnTo>
                  <a:pt x="719" y="404"/>
                </a:lnTo>
                <a:lnTo>
                  <a:pt x="723" y="403"/>
                </a:lnTo>
                <a:lnTo>
                  <a:pt x="727" y="401"/>
                </a:lnTo>
                <a:lnTo>
                  <a:pt x="727" y="401"/>
                </a:lnTo>
                <a:lnTo>
                  <a:pt x="728" y="398"/>
                </a:lnTo>
                <a:lnTo>
                  <a:pt x="728" y="396"/>
                </a:lnTo>
                <a:lnTo>
                  <a:pt x="728" y="393"/>
                </a:lnTo>
                <a:lnTo>
                  <a:pt x="731" y="391"/>
                </a:lnTo>
                <a:lnTo>
                  <a:pt x="731" y="391"/>
                </a:lnTo>
                <a:lnTo>
                  <a:pt x="750" y="386"/>
                </a:lnTo>
                <a:lnTo>
                  <a:pt x="760" y="384"/>
                </a:lnTo>
                <a:lnTo>
                  <a:pt x="766" y="381"/>
                </a:lnTo>
                <a:lnTo>
                  <a:pt x="766" y="381"/>
                </a:lnTo>
                <a:lnTo>
                  <a:pt x="781" y="370"/>
                </a:lnTo>
                <a:lnTo>
                  <a:pt x="789" y="364"/>
                </a:lnTo>
                <a:lnTo>
                  <a:pt x="795" y="361"/>
                </a:lnTo>
                <a:lnTo>
                  <a:pt x="795" y="361"/>
                </a:lnTo>
                <a:lnTo>
                  <a:pt x="801" y="359"/>
                </a:lnTo>
                <a:lnTo>
                  <a:pt x="805" y="360"/>
                </a:lnTo>
                <a:lnTo>
                  <a:pt x="810" y="361"/>
                </a:lnTo>
                <a:lnTo>
                  <a:pt x="810" y="361"/>
                </a:lnTo>
                <a:lnTo>
                  <a:pt x="815" y="365"/>
                </a:lnTo>
                <a:lnTo>
                  <a:pt x="817" y="368"/>
                </a:lnTo>
                <a:lnTo>
                  <a:pt x="820" y="371"/>
                </a:lnTo>
                <a:lnTo>
                  <a:pt x="820" y="371"/>
                </a:lnTo>
                <a:lnTo>
                  <a:pt x="810" y="386"/>
                </a:lnTo>
                <a:lnTo>
                  <a:pt x="810" y="386"/>
                </a:lnTo>
                <a:lnTo>
                  <a:pt x="803" y="395"/>
                </a:lnTo>
                <a:lnTo>
                  <a:pt x="801" y="397"/>
                </a:lnTo>
                <a:lnTo>
                  <a:pt x="801" y="398"/>
                </a:lnTo>
                <a:lnTo>
                  <a:pt x="803" y="399"/>
                </a:lnTo>
                <a:lnTo>
                  <a:pt x="805" y="401"/>
                </a:lnTo>
                <a:lnTo>
                  <a:pt x="805" y="401"/>
                </a:lnTo>
                <a:lnTo>
                  <a:pt x="812" y="402"/>
                </a:lnTo>
                <a:lnTo>
                  <a:pt x="819" y="401"/>
                </a:lnTo>
                <a:lnTo>
                  <a:pt x="824" y="398"/>
                </a:lnTo>
                <a:lnTo>
                  <a:pt x="825" y="397"/>
                </a:lnTo>
                <a:lnTo>
                  <a:pt x="825" y="396"/>
                </a:lnTo>
                <a:lnTo>
                  <a:pt x="825" y="396"/>
                </a:lnTo>
                <a:lnTo>
                  <a:pt x="826" y="395"/>
                </a:lnTo>
                <a:lnTo>
                  <a:pt x="828" y="391"/>
                </a:lnTo>
                <a:lnTo>
                  <a:pt x="838" y="385"/>
                </a:lnTo>
                <a:lnTo>
                  <a:pt x="859" y="371"/>
                </a:lnTo>
                <a:lnTo>
                  <a:pt x="859" y="371"/>
                </a:lnTo>
                <a:lnTo>
                  <a:pt x="868" y="368"/>
                </a:lnTo>
                <a:lnTo>
                  <a:pt x="875" y="364"/>
                </a:lnTo>
                <a:lnTo>
                  <a:pt x="884" y="361"/>
                </a:lnTo>
                <a:lnTo>
                  <a:pt x="884" y="361"/>
                </a:lnTo>
                <a:lnTo>
                  <a:pt x="885" y="360"/>
                </a:lnTo>
                <a:lnTo>
                  <a:pt x="886" y="360"/>
                </a:lnTo>
                <a:lnTo>
                  <a:pt x="887" y="360"/>
                </a:lnTo>
                <a:lnTo>
                  <a:pt x="890" y="360"/>
                </a:lnTo>
                <a:lnTo>
                  <a:pt x="894" y="366"/>
                </a:lnTo>
                <a:lnTo>
                  <a:pt x="894" y="366"/>
                </a:lnTo>
                <a:lnTo>
                  <a:pt x="898" y="374"/>
                </a:lnTo>
                <a:lnTo>
                  <a:pt x="902" y="377"/>
                </a:lnTo>
                <a:lnTo>
                  <a:pt x="903" y="380"/>
                </a:lnTo>
                <a:lnTo>
                  <a:pt x="905" y="384"/>
                </a:lnTo>
                <a:lnTo>
                  <a:pt x="905" y="386"/>
                </a:lnTo>
                <a:lnTo>
                  <a:pt x="903" y="391"/>
                </a:lnTo>
                <a:lnTo>
                  <a:pt x="903" y="391"/>
                </a:lnTo>
                <a:lnTo>
                  <a:pt x="901" y="401"/>
                </a:lnTo>
                <a:lnTo>
                  <a:pt x="897" y="408"/>
                </a:lnTo>
                <a:lnTo>
                  <a:pt x="895" y="413"/>
                </a:lnTo>
                <a:lnTo>
                  <a:pt x="894" y="415"/>
                </a:lnTo>
                <a:lnTo>
                  <a:pt x="894" y="415"/>
                </a:lnTo>
                <a:lnTo>
                  <a:pt x="895" y="417"/>
                </a:lnTo>
                <a:lnTo>
                  <a:pt x="896" y="418"/>
                </a:lnTo>
                <a:lnTo>
                  <a:pt x="894" y="419"/>
                </a:lnTo>
                <a:lnTo>
                  <a:pt x="889" y="420"/>
                </a:lnTo>
                <a:lnTo>
                  <a:pt x="889" y="420"/>
                </a:lnTo>
                <a:lnTo>
                  <a:pt x="881" y="423"/>
                </a:lnTo>
                <a:lnTo>
                  <a:pt x="875" y="426"/>
                </a:lnTo>
                <a:lnTo>
                  <a:pt x="870" y="431"/>
                </a:lnTo>
                <a:lnTo>
                  <a:pt x="869" y="435"/>
                </a:lnTo>
                <a:lnTo>
                  <a:pt x="869" y="435"/>
                </a:lnTo>
                <a:lnTo>
                  <a:pt x="871" y="440"/>
                </a:lnTo>
                <a:lnTo>
                  <a:pt x="876" y="450"/>
                </a:lnTo>
                <a:lnTo>
                  <a:pt x="891" y="476"/>
                </a:lnTo>
                <a:lnTo>
                  <a:pt x="913" y="514"/>
                </a:lnTo>
                <a:lnTo>
                  <a:pt x="913" y="514"/>
                </a:lnTo>
                <a:lnTo>
                  <a:pt x="914" y="516"/>
                </a:lnTo>
                <a:lnTo>
                  <a:pt x="914" y="520"/>
                </a:lnTo>
                <a:lnTo>
                  <a:pt x="913" y="523"/>
                </a:lnTo>
                <a:lnTo>
                  <a:pt x="913" y="523"/>
                </a:lnTo>
                <a:lnTo>
                  <a:pt x="913" y="526"/>
                </a:lnTo>
                <a:lnTo>
                  <a:pt x="913" y="528"/>
                </a:lnTo>
                <a:lnTo>
                  <a:pt x="916" y="535"/>
                </a:lnTo>
                <a:lnTo>
                  <a:pt x="918" y="539"/>
                </a:lnTo>
                <a:lnTo>
                  <a:pt x="918" y="542"/>
                </a:lnTo>
                <a:lnTo>
                  <a:pt x="918" y="543"/>
                </a:lnTo>
                <a:lnTo>
                  <a:pt x="918" y="543"/>
                </a:lnTo>
                <a:lnTo>
                  <a:pt x="917" y="547"/>
                </a:lnTo>
                <a:lnTo>
                  <a:pt x="917" y="552"/>
                </a:lnTo>
                <a:lnTo>
                  <a:pt x="918" y="558"/>
                </a:lnTo>
                <a:lnTo>
                  <a:pt x="918" y="558"/>
                </a:lnTo>
                <a:close/>
                <a:moveTo>
                  <a:pt x="913" y="361"/>
                </a:moveTo>
                <a:lnTo>
                  <a:pt x="913" y="361"/>
                </a:lnTo>
                <a:lnTo>
                  <a:pt x="922" y="361"/>
                </a:lnTo>
                <a:lnTo>
                  <a:pt x="930" y="363"/>
                </a:lnTo>
                <a:lnTo>
                  <a:pt x="934" y="364"/>
                </a:lnTo>
                <a:lnTo>
                  <a:pt x="938" y="366"/>
                </a:lnTo>
                <a:lnTo>
                  <a:pt x="938" y="366"/>
                </a:lnTo>
                <a:lnTo>
                  <a:pt x="941" y="370"/>
                </a:lnTo>
                <a:lnTo>
                  <a:pt x="943" y="372"/>
                </a:lnTo>
                <a:lnTo>
                  <a:pt x="944" y="379"/>
                </a:lnTo>
                <a:lnTo>
                  <a:pt x="948" y="391"/>
                </a:lnTo>
                <a:lnTo>
                  <a:pt x="948" y="391"/>
                </a:lnTo>
                <a:lnTo>
                  <a:pt x="950" y="401"/>
                </a:lnTo>
                <a:lnTo>
                  <a:pt x="952" y="413"/>
                </a:lnTo>
                <a:lnTo>
                  <a:pt x="955" y="442"/>
                </a:lnTo>
                <a:lnTo>
                  <a:pt x="955" y="468"/>
                </a:lnTo>
                <a:lnTo>
                  <a:pt x="954" y="478"/>
                </a:lnTo>
                <a:lnTo>
                  <a:pt x="952" y="484"/>
                </a:lnTo>
                <a:lnTo>
                  <a:pt x="952" y="484"/>
                </a:lnTo>
                <a:lnTo>
                  <a:pt x="950" y="488"/>
                </a:lnTo>
                <a:lnTo>
                  <a:pt x="946" y="490"/>
                </a:lnTo>
                <a:lnTo>
                  <a:pt x="939" y="495"/>
                </a:lnTo>
                <a:lnTo>
                  <a:pt x="932" y="498"/>
                </a:lnTo>
                <a:lnTo>
                  <a:pt x="928" y="499"/>
                </a:lnTo>
                <a:lnTo>
                  <a:pt x="928" y="499"/>
                </a:lnTo>
                <a:lnTo>
                  <a:pt x="916" y="471"/>
                </a:lnTo>
                <a:lnTo>
                  <a:pt x="903" y="440"/>
                </a:lnTo>
                <a:lnTo>
                  <a:pt x="903" y="440"/>
                </a:lnTo>
                <a:lnTo>
                  <a:pt x="903" y="439"/>
                </a:lnTo>
                <a:lnTo>
                  <a:pt x="905" y="436"/>
                </a:lnTo>
                <a:lnTo>
                  <a:pt x="907" y="431"/>
                </a:lnTo>
                <a:lnTo>
                  <a:pt x="911" y="425"/>
                </a:lnTo>
                <a:lnTo>
                  <a:pt x="913" y="420"/>
                </a:lnTo>
                <a:lnTo>
                  <a:pt x="913" y="420"/>
                </a:lnTo>
                <a:lnTo>
                  <a:pt x="916" y="413"/>
                </a:lnTo>
                <a:lnTo>
                  <a:pt x="918" y="402"/>
                </a:lnTo>
                <a:lnTo>
                  <a:pt x="919" y="388"/>
                </a:lnTo>
                <a:lnTo>
                  <a:pt x="919" y="382"/>
                </a:lnTo>
                <a:lnTo>
                  <a:pt x="918" y="376"/>
                </a:lnTo>
                <a:lnTo>
                  <a:pt x="918" y="376"/>
                </a:lnTo>
                <a:lnTo>
                  <a:pt x="916" y="368"/>
                </a:lnTo>
                <a:lnTo>
                  <a:pt x="914" y="363"/>
                </a:lnTo>
                <a:lnTo>
                  <a:pt x="913" y="361"/>
                </a:lnTo>
                <a:lnTo>
                  <a:pt x="913" y="361"/>
                </a:lnTo>
                <a:close/>
                <a:moveTo>
                  <a:pt x="967" y="514"/>
                </a:moveTo>
                <a:lnTo>
                  <a:pt x="967" y="514"/>
                </a:lnTo>
                <a:lnTo>
                  <a:pt x="979" y="548"/>
                </a:lnTo>
                <a:lnTo>
                  <a:pt x="987" y="571"/>
                </a:lnTo>
                <a:lnTo>
                  <a:pt x="992" y="582"/>
                </a:lnTo>
                <a:lnTo>
                  <a:pt x="992" y="582"/>
                </a:lnTo>
                <a:lnTo>
                  <a:pt x="992" y="587"/>
                </a:lnTo>
                <a:lnTo>
                  <a:pt x="989" y="597"/>
                </a:lnTo>
                <a:lnTo>
                  <a:pt x="987" y="612"/>
                </a:lnTo>
                <a:lnTo>
                  <a:pt x="987" y="612"/>
                </a:lnTo>
                <a:lnTo>
                  <a:pt x="965" y="571"/>
                </a:lnTo>
                <a:lnTo>
                  <a:pt x="949" y="543"/>
                </a:lnTo>
                <a:lnTo>
                  <a:pt x="944" y="533"/>
                </a:lnTo>
                <a:lnTo>
                  <a:pt x="943" y="528"/>
                </a:lnTo>
                <a:lnTo>
                  <a:pt x="943" y="528"/>
                </a:lnTo>
                <a:lnTo>
                  <a:pt x="948" y="525"/>
                </a:lnTo>
                <a:lnTo>
                  <a:pt x="955" y="520"/>
                </a:lnTo>
                <a:lnTo>
                  <a:pt x="967" y="514"/>
                </a:lnTo>
                <a:lnTo>
                  <a:pt x="967" y="514"/>
                </a:lnTo>
                <a:close/>
                <a:moveTo>
                  <a:pt x="913" y="892"/>
                </a:moveTo>
                <a:lnTo>
                  <a:pt x="913" y="892"/>
                </a:lnTo>
                <a:lnTo>
                  <a:pt x="945" y="892"/>
                </a:lnTo>
                <a:lnTo>
                  <a:pt x="1010" y="889"/>
                </a:lnTo>
                <a:lnTo>
                  <a:pt x="1105" y="887"/>
                </a:lnTo>
                <a:lnTo>
                  <a:pt x="1105" y="887"/>
                </a:lnTo>
                <a:lnTo>
                  <a:pt x="1111" y="892"/>
                </a:lnTo>
                <a:lnTo>
                  <a:pt x="1116" y="896"/>
                </a:lnTo>
                <a:lnTo>
                  <a:pt x="1119" y="897"/>
                </a:lnTo>
                <a:lnTo>
                  <a:pt x="1119" y="897"/>
                </a:lnTo>
                <a:lnTo>
                  <a:pt x="1121" y="898"/>
                </a:lnTo>
                <a:lnTo>
                  <a:pt x="1124" y="900"/>
                </a:lnTo>
                <a:lnTo>
                  <a:pt x="1133" y="909"/>
                </a:lnTo>
                <a:lnTo>
                  <a:pt x="1144" y="921"/>
                </a:lnTo>
                <a:lnTo>
                  <a:pt x="1237" y="1074"/>
                </a:lnTo>
                <a:lnTo>
                  <a:pt x="1237" y="1074"/>
                </a:lnTo>
                <a:lnTo>
                  <a:pt x="1232" y="1076"/>
                </a:lnTo>
                <a:lnTo>
                  <a:pt x="1216" y="1081"/>
                </a:lnTo>
                <a:lnTo>
                  <a:pt x="1193" y="1087"/>
                </a:lnTo>
                <a:lnTo>
                  <a:pt x="1178" y="1091"/>
                </a:lnTo>
                <a:lnTo>
                  <a:pt x="1164" y="1092"/>
                </a:lnTo>
                <a:lnTo>
                  <a:pt x="1146" y="1094"/>
                </a:lnTo>
                <a:lnTo>
                  <a:pt x="1129" y="1094"/>
                </a:lnTo>
                <a:lnTo>
                  <a:pt x="1111" y="1094"/>
                </a:lnTo>
                <a:lnTo>
                  <a:pt x="1092" y="1092"/>
                </a:lnTo>
                <a:lnTo>
                  <a:pt x="1073" y="1088"/>
                </a:lnTo>
                <a:lnTo>
                  <a:pt x="1054" y="1082"/>
                </a:lnTo>
                <a:lnTo>
                  <a:pt x="1035" y="1075"/>
                </a:lnTo>
                <a:lnTo>
                  <a:pt x="1016" y="1064"/>
                </a:lnTo>
                <a:lnTo>
                  <a:pt x="1016" y="1064"/>
                </a:lnTo>
                <a:lnTo>
                  <a:pt x="999" y="1052"/>
                </a:lnTo>
                <a:lnTo>
                  <a:pt x="983" y="1038"/>
                </a:lnTo>
                <a:lnTo>
                  <a:pt x="971" y="1025"/>
                </a:lnTo>
                <a:lnTo>
                  <a:pt x="959" y="1010"/>
                </a:lnTo>
                <a:lnTo>
                  <a:pt x="949" y="995"/>
                </a:lnTo>
                <a:lnTo>
                  <a:pt x="940" y="982"/>
                </a:lnTo>
                <a:lnTo>
                  <a:pt x="933" y="967"/>
                </a:lnTo>
                <a:lnTo>
                  <a:pt x="927" y="953"/>
                </a:lnTo>
                <a:lnTo>
                  <a:pt x="922" y="941"/>
                </a:lnTo>
                <a:lnTo>
                  <a:pt x="918" y="929"/>
                </a:lnTo>
                <a:lnTo>
                  <a:pt x="914" y="909"/>
                </a:lnTo>
                <a:lnTo>
                  <a:pt x="912" y="897"/>
                </a:lnTo>
                <a:lnTo>
                  <a:pt x="913" y="893"/>
                </a:lnTo>
                <a:lnTo>
                  <a:pt x="913" y="892"/>
                </a:lnTo>
                <a:lnTo>
                  <a:pt x="913" y="892"/>
                </a:lnTo>
                <a:close/>
                <a:moveTo>
                  <a:pt x="1036" y="735"/>
                </a:moveTo>
                <a:lnTo>
                  <a:pt x="1036" y="735"/>
                </a:lnTo>
                <a:lnTo>
                  <a:pt x="1034" y="729"/>
                </a:lnTo>
                <a:lnTo>
                  <a:pt x="1029" y="715"/>
                </a:lnTo>
                <a:lnTo>
                  <a:pt x="1021" y="695"/>
                </a:lnTo>
                <a:lnTo>
                  <a:pt x="1021" y="695"/>
                </a:lnTo>
                <a:lnTo>
                  <a:pt x="1029" y="693"/>
                </a:lnTo>
                <a:lnTo>
                  <a:pt x="1035" y="690"/>
                </a:lnTo>
                <a:lnTo>
                  <a:pt x="1041" y="690"/>
                </a:lnTo>
                <a:lnTo>
                  <a:pt x="1041" y="690"/>
                </a:lnTo>
                <a:lnTo>
                  <a:pt x="1045" y="690"/>
                </a:lnTo>
                <a:lnTo>
                  <a:pt x="1045" y="688"/>
                </a:lnTo>
                <a:lnTo>
                  <a:pt x="1047" y="684"/>
                </a:lnTo>
                <a:lnTo>
                  <a:pt x="1051" y="681"/>
                </a:lnTo>
                <a:lnTo>
                  <a:pt x="1051" y="681"/>
                </a:lnTo>
                <a:lnTo>
                  <a:pt x="1054" y="678"/>
                </a:lnTo>
                <a:lnTo>
                  <a:pt x="1057" y="678"/>
                </a:lnTo>
                <a:lnTo>
                  <a:pt x="1056" y="681"/>
                </a:lnTo>
                <a:lnTo>
                  <a:pt x="1056" y="681"/>
                </a:lnTo>
                <a:lnTo>
                  <a:pt x="1056" y="690"/>
                </a:lnTo>
                <a:lnTo>
                  <a:pt x="1054" y="697"/>
                </a:lnTo>
                <a:lnTo>
                  <a:pt x="1056" y="700"/>
                </a:lnTo>
                <a:lnTo>
                  <a:pt x="1056" y="700"/>
                </a:lnTo>
                <a:lnTo>
                  <a:pt x="1070" y="702"/>
                </a:lnTo>
                <a:lnTo>
                  <a:pt x="1081" y="704"/>
                </a:lnTo>
                <a:lnTo>
                  <a:pt x="1090" y="705"/>
                </a:lnTo>
                <a:lnTo>
                  <a:pt x="1090" y="705"/>
                </a:lnTo>
                <a:lnTo>
                  <a:pt x="1096" y="706"/>
                </a:lnTo>
                <a:lnTo>
                  <a:pt x="1104" y="705"/>
                </a:lnTo>
                <a:lnTo>
                  <a:pt x="1107" y="704"/>
                </a:lnTo>
                <a:lnTo>
                  <a:pt x="1110" y="705"/>
                </a:lnTo>
                <a:lnTo>
                  <a:pt x="1110" y="705"/>
                </a:lnTo>
                <a:lnTo>
                  <a:pt x="1110" y="705"/>
                </a:lnTo>
                <a:lnTo>
                  <a:pt x="1111" y="708"/>
                </a:lnTo>
                <a:lnTo>
                  <a:pt x="1112" y="709"/>
                </a:lnTo>
                <a:lnTo>
                  <a:pt x="1119" y="715"/>
                </a:lnTo>
                <a:lnTo>
                  <a:pt x="1119" y="715"/>
                </a:lnTo>
                <a:lnTo>
                  <a:pt x="1122" y="716"/>
                </a:lnTo>
                <a:lnTo>
                  <a:pt x="1124" y="718"/>
                </a:lnTo>
                <a:lnTo>
                  <a:pt x="1131" y="718"/>
                </a:lnTo>
                <a:lnTo>
                  <a:pt x="1135" y="716"/>
                </a:lnTo>
                <a:lnTo>
                  <a:pt x="1139" y="715"/>
                </a:lnTo>
                <a:lnTo>
                  <a:pt x="1139" y="715"/>
                </a:lnTo>
                <a:lnTo>
                  <a:pt x="1142" y="713"/>
                </a:lnTo>
                <a:lnTo>
                  <a:pt x="1143" y="710"/>
                </a:lnTo>
                <a:lnTo>
                  <a:pt x="1144" y="705"/>
                </a:lnTo>
                <a:lnTo>
                  <a:pt x="1144" y="705"/>
                </a:lnTo>
                <a:lnTo>
                  <a:pt x="1145" y="703"/>
                </a:lnTo>
                <a:lnTo>
                  <a:pt x="1149" y="695"/>
                </a:lnTo>
                <a:lnTo>
                  <a:pt x="1149" y="695"/>
                </a:lnTo>
                <a:lnTo>
                  <a:pt x="1150" y="692"/>
                </a:lnTo>
                <a:lnTo>
                  <a:pt x="1151" y="686"/>
                </a:lnTo>
                <a:lnTo>
                  <a:pt x="1151" y="671"/>
                </a:lnTo>
                <a:lnTo>
                  <a:pt x="1149" y="651"/>
                </a:lnTo>
                <a:lnTo>
                  <a:pt x="1149" y="651"/>
                </a:lnTo>
                <a:lnTo>
                  <a:pt x="1156" y="651"/>
                </a:lnTo>
                <a:lnTo>
                  <a:pt x="1175" y="654"/>
                </a:lnTo>
                <a:lnTo>
                  <a:pt x="1201" y="659"/>
                </a:lnTo>
                <a:lnTo>
                  <a:pt x="1214" y="662"/>
                </a:lnTo>
                <a:lnTo>
                  <a:pt x="1228" y="666"/>
                </a:lnTo>
                <a:lnTo>
                  <a:pt x="1228" y="666"/>
                </a:lnTo>
                <a:lnTo>
                  <a:pt x="1242" y="672"/>
                </a:lnTo>
                <a:lnTo>
                  <a:pt x="1258" y="683"/>
                </a:lnTo>
                <a:lnTo>
                  <a:pt x="1275" y="695"/>
                </a:lnTo>
                <a:lnTo>
                  <a:pt x="1291" y="709"/>
                </a:lnTo>
                <a:lnTo>
                  <a:pt x="1307" y="724"/>
                </a:lnTo>
                <a:lnTo>
                  <a:pt x="1320" y="737"/>
                </a:lnTo>
                <a:lnTo>
                  <a:pt x="1329" y="749"/>
                </a:lnTo>
                <a:lnTo>
                  <a:pt x="1336" y="759"/>
                </a:lnTo>
                <a:lnTo>
                  <a:pt x="1336" y="759"/>
                </a:lnTo>
                <a:lnTo>
                  <a:pt x="1339" y="770"/>
                </a:lnTo>
                <a:lnTo>
                  <a:pt x="1344" y="788"/>
                </a:lnTo>
                <a:lnTo>
                  <a:pt x="1349" y="808"/>
                </a:lnTo>
                <a:lnTo>
                  <a:pt x="1353" y="834"/>
                </a:lnTo>
                <a:lnTo>
                  <a:pt x="1356" y="861"/>
                </a:lnTo>
                <a:lnTo>
                  <a:pt x="1358" y="889"/>
                </a:lnTo>
                <a:lnTo>
                  <a:pt x="1356" y="904"/>
                </a:lnTo>
                <a:lnTo>
                  <a:pt x="1355" y="919"/>
                </a:lnTo>
                <a:lnTo>
                  <a:pt x="1353" y="932"/>
                </a:lnTo>
                <a:lnTo>
                  <a:pt x="1350" y="946"/>
                </a:lnTo>
                <a:lnTo>
                  <a:pt x="1350" y="946"/>
                </a:lnTo>
                <a:lnTo>
                  <a:pt x="1347" y="958"/>
                </a:lnTo>
                <a:lnTo>
                  <a:pt x="1340" y="970"/>
                </a:lnTo>
                <a:lnTo>
                  <a:pt x="1334" y="983"/>
                </a:lnTo>
                <a:lnTo>
                  <a:pt x="1328" y="994"/>
                </a:lnTo>
                <a:lnTo>
                  <a:pt x="1321" y="1004"/>
                </a:lnTo>
                <a:lnTo>
                  <a:pt x="1312" y="1012"/>
                </a:lnTo>
                <a:lnTo>
                  <a:pt x="1296" y="1028"/>
                </a:lnTo>
                <a:lnTo>
                  <a:pt x="1282" y="1042"/>
                </a:lnTo>
                <a:lnTo>
                  <a:pt x="1269" y="1052"/>
                </a:lnTo>
                <a:lnTo>
                  <a:pt x="1257" y="1059"/>
                </a:lnTo>
                <a:lnTo>
                  <a:pt x="1257" y="1059"/>
                </a:lnTo>
                <a:lnTo>
                  <a:pt x="1210" y="984"/>
                </a:lnTo>
                <a:lnTo>
                  <a:pt x="1176" y="931"/>
                </a:lnTo>
                <a:lnTo>
                  <a:pt x="1159" y="902"/>
                </a:lnTo>
                <a:lnTo>
                  <a:pt x="1159" y="902"/>
                </a:lnTo>
                <a:lnTo>
                  <a:pt x="1156" y="897"/>
                </a:lnTo>
                <a:lnTo>
                  <a:pt x="1158" y="896"/>
                </a:lnTo>
                <a:lnTo>
                  <a:pt x="1158" y="896"/>
                </a:lnTo>
                <a:lnTo>
                  <a:pt x="1160" y="897"/>
                </a:lnTo>
                <a:lnTo>
                  <a:pt x="1162" y="897"/>
                </a:lnTo>
                <a:lnTo>
                  <a:pt x="1164" y="897"/>
                </a:lnTo>
                <a:lnTo>
                  <a:pt x="1164" y="897"/>
                </a:lnTo>
                <a:lnTo>
                  <a:pt x="1166" y="894"/>
                </a:lnTo>
                <a:lnTo>
                  <a:pt x="1169" y="889"/>
                </a:lnTo>
                <a:lnTo>
                  <a:pt x="1169" y="885"/>
                </a:lnTo>
                <a:lnTo>
                  <a:pt x="1169" y="877"/>
                </a:lnTo>
                <a:lnTo>
                  <a:pt x="1169" y="877"/>
                </a:lnTo>
                <a:lnTo>
                  <a:pt x="1167" y="873"/>
                </a:lnTo>
                <a:lnTo>
                  <a:pt x="1166" y="871"/>
                </a:lnTo>
                <a:lnTo>
                  <a:pt x="1162" y="867"/>
                </a:lnTo>
                <a:lnTo>
                  <a:pt x="1156" y="862"/>
                </a:lnTo>
                <a:lnTo>
                  <a:pt x="1149" y="858"/>
                </a:lnTo>
                <a:lnTo>
                  <a:pt x="1149" y="858"/>
                </a:lnTo>
                <a:lnTo>
                  <a:pt x="1143" y="854"/>
                </a:lnTo>
                <a:lnTo>
                  <a:pt x="1139" y="853"/>
                </a:lnTo>
                <a:lnTo>
                  <a:pt x="1137" y="853"/>
                </a:lnTo>
                <a:lnTo>
                  <a:pt x="1134" y="853"/>
                </a:lnTo>
                <a:lnTo>
                  <a:pt x="1134" y="853"/>
                </a:lnTo>
                <a:lnTo>
                  <a:pt x="1124" y="844"/>
                </a:lnTo>
                <a:lnTo>
                  <a:pt x="1106" y="826"/>
                </a:lnTo>
                <a:lnTo>
                  <a:pt x="1086" y="806"/>
                </a:lnTo>
                <a:lnTo>
                  <a:pt x="1075" y="794"/>
                </a:lnTo>
                <a:lnTo>
                  <a:pt x="1075" y="794"/>
                </a:lnTo>
                <a:lnTo>
                  <a:pt x="1054" y="760"/>
                </a:lnTo>
                <a:lnTo>
                  <a:pt x="1042" y="742"/>
                </a:lnTo>
                <a:lnTo>
                  <a:pt x="1036" y="735"/>
                </a:lnTo>
                <a:lnTo>
                  <a:pt x="1036" y="735"/>
                </a:lnTo>
                <a:close/>
                <a:moveTo>
                  <a:pt x="98" y="970"/>
                </a:moveTo>
                <a:lnTo>
                  <a:pt x="191" y="975"/>
                </a:lnTo>
                <a:lnTo>
                  <a:pt x="226" y="970"/>
                </a:lnTo>
                <a:lnTo>
                  <a:pt x="265" y="975"/>
                </a:lnTo>
                <a:lnTo>
                  <a:pt x="265" y="975"/>
                </a:lnTo>
                <a:lnTo>
                  <a:pt x="273" y="982"/>
                </a:lnTo>
                <a:lnTo>
                  <a:pt x="283" y="989"/>
                </a:lnTo>
                <a:lnTo>
                  <a:pt x="294" y="995"/>
                </a:lnTo>
                <a:lnTo>
                  <a:pt x="294" y="995"/>
                </a:lnTo>
                <a:lnTo>
                  <a:pt x="300" y="997"/>
                </a:lnTo>
                <a:lnTo>
                  <a:pt x="307" y="997"/>
                </a:lnTo>
                <a:lnTo>
                  <a:pt x="313" y="997"/>
                </a:lnTo>
                <a:lnTo>
                  <a:pt x="319" y="995"/>
                </a:lnTo>
                <a:lnTo>
                  <a:pt x="331" y="990"/>
                </a:lnTo>
                <a:lnTo>
                  <a:pt x="343" y="985"/>
                </a:lnTo>
                <a:lnTo>
                  <a:pt x="343" y="985"/>
                </a:lnTo>
                <a:lnTo>
                  <a:pt x="350" y="982"/>
                </a:lnTo>
                <a:lnTo>
                  <a:pt x="356" y="977"/>
                </a:lnTo>
                <a:lnTo>
                  <a:pt x="361" y="972"/>
                </a:lnTo>
                <a:lnTo>
                  <a:pt x="364" y="966"/>
                </a:lnTo>
                <a:lnTo>
                  <a:pt x="370" y="956"/>
                </a:lnTo>
                <a:lnTo>
                  <a:pt x="373" y="951"/>
                </a:lnTo>
                <a:lnTo>
                  <a:pt x="373" y="951"/>
                </a:lnTo>
                <a:lnTo>
                  <a:pt x="442" y="950"/>
                </a:lnTo>
                <a:lnTo>
                  <a:pt x="491" y="950"/>
                </a:lnTo>
                <a:lnTo>
                  <a:pt x="520" y="951"/>
                </a:lnTo>
                <a:lnTo>
                  <a:pt x="520" y="951"/>
                </a:lnTo>
                <a:lnTo>
                  <a:pt x="526" y="952"/>
                </a:lnTo>
                <a:lnTo>
                  <a:pt x="526" y="953"/>
                </a:lnTo>
                <a:lnTo>
                  <a:pt x="526" y="953"/>
                </a:lnTo>
                <a:lnTo>
                  <a:pt x="523" y="955"/>
                </a:lnTo>
                <a:lnTo>
                  <a:pt x="520" y="956"/>
                </a:lnTo>
                <a:lnTo>
                  <a:pt x="520" y="956"/>
                </a:lnTo>
                <a:lnTo>
                  <a:pt x="515" y="970"/>
                </a:lnTo>
                <a:lnTo>
                  <a:pt x="510" y="982"/>
                </a:lnTo>
                <a:lnTo>
                  <a:pt x="506" y="990"/>
                </a:lnTo>
                <a:lnTo>
                  <a:pt x="506" y="990"/>
                </a:lnTo>
                <a:lnTo>
                  <a:pt x="501" y="996"/>
                </a:lnTo>
                <a:lnTo>
                  <a:pt x="499" y="997"/>
                </a:lnTo>
                <a:lnTo>
                  <a:pt x="501" y="1000"/>
                </a:lnTo>
                <a:lnTo>
                  <a:pt x="501" y="1000"/>
                </a:lnTo>
                <a:lnTo>
                  <a:pt x="510" y="1025"/>
                </a:lnTo>
                <a:lnTo>
                  <a:pt x="510" y="1025"/>
                </a:lnTo>
                <a:lnTo>
                  <a:pt x="502" y="1036"/>
                </a:lnTo>
                <a:lnTo>
                  <a:pt x="481" y="1061"/>
                </a:lnTo>
                <a:lnTo>
                  <a:pt x="467" y="1076"/>
                </a:lnTo>
                <a:lnTo>
                  <a:pt x="453" y="1091"/>
                </a:lnTo>
                <a:lnTo>
                  <a:pt x="437" y="1103"/>
                </a:lnTo>
                <a:lnTo>
                  <a:pt x="429" y="1108"/>
                </a:lnTo>
                <a:lnTo>
                  <a:pt x="422" y="1113"/>
                </a:lnTo>
                <a:lnTo>
                  <a:pt x="422" y="1113"/>
                </a:lnTo>
                <a:lnTo>
                  <a:pt x="405" y="1120"/>
                </a:lnTo>
                <a:lnTo>
                  <a:pt x="384" y="1126"/>
                </a:lnTo>
                <a:lnTo>
                  <a:pt x="361" y="1133"/>
                </a:lnTo>
                <a:lnTo>
                  <a:pt x="348" y="1134"/>
                </a:lnTo>
                <a:lnTo>
                  <a:pt x="335" y="1135"/>
                </a:lnTo>
                <a:lnTo>
                  <a:pt x="320" y="1135"/>
                </a:lnTo>
                <a:lnTo>
                  <a:pt x="305" y="1134"/>
                </a:lnTo>
                <a:lnTo>
                  <a:pt x="291" y="1133"/>
                </a:lnTo>
                <a:lnTo>
                  <a:pt x="276" y="1130"/>
                </a:lnTo>
                <a:lnTo>
                  <a:pt x="260" y="1126"/>
                </a:lnTo>
                <a:lnTo>
                  <a:pt x="244" y="1122"/>
                </a:lnTo>
                <a:lnTo>
                  <a:pt x="227" y="1115"/>
                </a:lnTo>
                <a:lnTo>
                  <a:pt x="211" y="1108"/>
                </a:lnTo>
                <a:lnTo>
                  <a:pt x="211" y="1108"/>
                </a:lnTo>
                <a:lnTo>
                  <a:pt x="195" y="1099"/>
                </a:lnTo>
                <a:lnTo>
                  <a:pt x="180" y="1090"/>
                </a:lnTo>
                <a:lnTo>
                  <a:pt x="168" y="1079"/>
                </a:lnTo>
                <a:lnTo>
                  <a:pt x="156" y="1067"/>
                </a:lnTo>
                <a:lnTo>
                  <a:pt x="146" y="1056"/>
                </a:lnTo>
                <a:lnTo>
                  <a:pt x="136" y="1045"/>
                </a:lnTo>
                <a:lnTo>
                  <a:pt x="129" y="1033"/>
                </a:lnTo>
                <a:lnTo>
                  <a:pt x="121" y="1022"/>
                </a:lnTo>
                <a:lnTo>
                  <a:pt x="110" y="1002"/>
                </a:lnTo>
                <a:lnTo>
                  <a:pt x="103" y="985"/>
                </a:lnTo>
                <a:lnTo>
                  <a:pt x="98" y="970"/>
                </a:lnTo>
                <a:lnTo>
                  <a:pt x="98" y="970"/>
                </a:lnTo>
                <a:close/>
                <a:moveTo>
                  <a:pt x="98" y="951"/>
                </a:moveTo>
                <a:lnTo>
                  <a:pt x="98" y="951"/>
                </a:lnTo>
                <a:lnTo>
                  <a:pt x="95" y="930"/>
                </a:lnTo>
                <a:lnTo>
                  <a:pt x="94" y="909"/>
                </a:lnTo>
                <a:lnTo>
                  <a:pt x="93" y="887"/>
                </a:lnTo>
                <a:lnTo>
                  <a:pt x="93" y="887"/>
                </a:lnTo>
                <a:lnTo>
                  <a:pt x="93" y="876"/>
                </a:lnTo>
                <a:lnTo>
                  <a:pt x="95" y="865"/>
                </a:lnTo>
                <a:lnTo>
                  <a:pt x="97" y="855"/>
                </a:lnTo>
                <a:lnTo>
                  <a:pt x="100" y="846"/>
                </a:lnTo>
                <a:lnTo>
                  <a:pt x="105" y="833"/>
                </a:lnTo>
                <a:lnTo>
                  <a:pt x="108" y="828"/>
                </a:lnTo>
                <a:lnTo>
                  <a:pt x="250" y="907"/>
                </a:lnTo>
                <a:lnTo>
                  <a:pt x="250" y="907"/>
                </a:lnTo>
                <a:lnTo>
                  <a:pt x="250" y="909"/>
                </a:lnTo>
                <a:lnTo>
                  <a:pt x="251" y="912"/>
                </a:lnTo>
                <a:lnTo>
                  <a:pt x="250" y="916"/>
                </a:lnTo>
                <a:lnTo>
                  <a:pt x="250" y="916"/>
                </a:lnTo>
                <a:lnTo>
                  <a:pt x="249" y="921"/>
                </a:lnTo>
                <a:lnTo>
                  <a:pt x="250" y="926"/>
                </a:lnTo>
                <a:lnTo>
                  <a:pt x="250" y="931"/>
                </a:lnTo>
                <a:lnTo>
                  <a:pt x="245" y="936"/>
                </a:lnTo>
                <a:lnTo>
                  <a:pt x="211" y="951"/>
                </a:lnTo>
                <a:lnTo>
                  <a:pt x="98" y="951"/>
                </a:lnTo>
                <a:close/>
                <a:moveTo>
                  <a:pt x="113" y="808"/>
                </a:moveTo>
                <a:lnTo>
                  <a:pt x="113" y="808"/>
                </a:lnTo>
                <a:lnTo>
                  <a:pt x="115" y="802"/>
                </a:lnTo>
                <a:lnTo>
                  <a:pt x="124" y="788"/>
                </a:lnTo>
                <a:lnTo>
                  <a:pt x="129" y="778"/>
                </a:lnTo>
                <a:lnTo>
                  <a:pt x="136" y="768"/>
                </a:lnTo>
                <a:lnTo>
                  <a:pt x="143" y="758"/>
                </a:lnTo>
                <a:lnTo>
                  <a:pt x="152" y="749"/>
                </a:lnTo>
                <a:lnTo>
                  <a:pt x="152" y="749"/>
                </a:lnTo>
                <a:lnTo>
                  <a:pt x="170" y="735"/>
                </a:lnTo>
                <a:lnTo>
                  <a:pt x="186" y="724"/>
                </a:lnTo>
                <a:lnTo>
                  <a:pt x="201" y="715"/>
                </a:lnTo>
                <a:lnTo>
                  <a:pt x="265" y="872"/>
                </a:lnTo>
                <a:lnTo>
                  <a:pt x="255" y="882"/>
                </a:lnTo>
                <a:lnTo>
                  <a:pt x="113" y="808"/>
                </a:lnTo>
                <a:close/>
                <a:moveTo>
                  <a:pt x="240" y="700"/>
                </a:moveTo>
                <a:lnTo>
                  <a:pt x="240" y="700"/>
                </a:lnTo>
                <a:lnTo>
                  <a:pt x="240" y="699"/>
                </a:lnTo>
                <a:lnTo>
                  <a:pt x="243" y="698"/>
                </a:lnTo>
                <a:lnTo>
                  <a:pt x="248" y="695"/>
                </a:lnTo>
                <a:lnTo>
                  <a:pt x="257" y="694"/>
                </a:lnTo>
                <a:lnTo>
                  <a:pt x="270" y="693"/>
                </a:lnTo>
                <a:lnTo>
                  <a:pt x="284" y="692"/>
                </a:lnTo>
                <a:lnTo>
                  <a:pt x="302" y="692"/>
                </a:lnTo>
                <a:lnTo>
                  <a:pt x="321" y="693"/>
                </a:lnTo>
                <a:lnTo>
                  <a:pt x="343" y="695"/>
                </a:lnTo>
                <a:lnTo>
                  <a:pt x="343" y="695"/>
                </a:lnTo>
                <a:lnTo>
                  <a:pt x="364" y="699"/>
                </a:lnTo>
                <a:lnTo>
                  <a:pt x="380" y="704"/>
                </a:lnTo>
                <a:lnTo>
                  <a:pt x="394" y="709"/>
                </a:lnTo>
                <a:lnTo>
                  <a:pt x="405" y="714"/>
                </a:lnTo>
                <a:lnTo>
                  <a:pt x="412" y="720"/>
                </a:lnTo>
                <a:lnTo>
                  <a:pt x="417" y="725"/>
                </a:lnTo>
                <a:lnTo>
                  <a:pt x="422" y="730"/>
                </a:lnTo>
                <a:lnTo>
                  <a:pt x="422" y="730"/>
                </a:lnTo>
                <a:lnTo>
                  <a:pt x="418" y="736"/>
                </a:lnTo>
                <a:lnTo>
                  <a:pt x="407" y="751"/>
                </a:lnTo>
                <a:lnTo>
                  <a:pt x="372" y="795"/>
                </a:lnTo>
                <a:lnTo>
                  <a:pt x="319" y="858"/>
                </a:lnTo>
                <a:lnTo>
                  <a:pt x="309" y="858"/>
                </a:lnTo>
                <a:lnTo>
                  <a:pt x="309" y="858"/>
                </a:lnTo>
                <a:lnTo>
                  <a:pt x="275" y="781"/>
                </a:lnTo>
                <a:lnTo>
                  <a:pt x="251" y="727"/>
                </a:lnTo>
                <a:lnTo>
                  <a:pt x="243" y="709"/>
                </a:lnTo>
                <a:lnTo>
                  <a:pt x="240" y="700"/>
                </a:lnTo>
                <a:lnTo>
                  <a:pt x="240" y="700"/>
                </a:lnTo>
                <a:close/>
                <a:moveTo>
                  <a:pt x="437" y="745"/>
                </a:moveTo>
                <a:lnTo>
                  <a:pt x="437" y="745"/>
                </a:lnTo>
                <a:lnTo>
                  <a:pt x="442" y="748"/>
                </a:lnTo>
                <a:lnTo>
                  <a:pt x="455" y="758"/>
                </a:lnTo>
                <a:lnTo>
                  <a:pt x="472" y="774"/>
                </a:lnTo>
                <a:lnTo>
                  <a:pt x="482" y="784"/>
                </a:lnTo>
                <a:lnTo>
                  <a:pt x="491" y="794"/>
                </a:lnTo>
                <a:lnTo>
                  <a:pt x="491" y="794"/>
                </a:lnTo>
                <a:lnTo>
                  <a:pt x="499" y="805"/>
                </a:lnTo>
                <a:lnTo>
                  <a:pt x="507" y="817"/>
                </a:lnTo>
                <a:lnTo>
                  <a:pt x="512" y="828"/>
                </a:lnTo>
                <a:lnTo>
                  <a:pt x="517" y="839"/>
                </a:lnTo>
                <a:lnTo>
                  <a:pt x="523" y="856"/>
                </a:lnTo>
                <a:lnTo>
                  <a:pt x="525" y="862"/>
                </a:lnTo>
                <a:lnTo>
                  <a:pt x="348" y="862"/>
                </a:lnTo>
                <a:lnTo>
                  <a:pt x="437" y="745"/>
                </a:lnTo>
                <a:close/>
                <a:moveTo>
                  <a:pt x="545" y="676"/>
                </a:moveTo>
                <a:lnTo>
                  <a:pt x="545" y="676"/>
                </a:lnTo>
                <a:lnTo>
                  <a:pt x="546" y="678"/>
                </a:lnTo>
                <a:lnTo>
                  <a:pt x="551" y="684"/>
                </a:lnTo>
                <a:lnTo>
                  <a:pt x="568" y="700"/>
                </a:lnTo>
                <a:lnTo>
                  <a:pt x="587" y="716"/>
                </a:lnTo>
                <a:lnTo>
                  <a:pt x="594" y="722"/>
                </a:lnTo>
                <a:lnTo>
                  <a:pt x="599" y="725"/>
                </a:lnTo>
                <a:lnTo>
                  <a:pt x="599" y="725"/>
                </a:lnTo>
                <a:lnTo>
                  <a:pt x="605" y="727"/>
                </a:lnTo>
                <a:lnTo>
                  <a:pt x="611" y="730"/>
                </a:lnTo>
                <a:lnTo>
                  <a:pt x="612" y="732"/>
                </a:lnTo>
                <a:lnTo>
                  <a:pt x="614" y="735"/>
                </a:lnTo>
                <a:lnTo>
                  <a:pt x="615" y="737"/>
                </a:lnTo>
                <a:lnTo>
                  <a:pt x="614" y="740"/>
                </a:lnTo>
                <a:lnTo>
                  <a:pt x="614" y="740"/>
                </a:lnTo>
                <a:lnTo>
                  <a:pt x="595" y="799"/>
                </a:lnTo>
                <a:lnTo>
                  <a:pt x="579" y="853"/>
                </a:lnTo>
                <a:lnTo>
                  <a:pt x="579" y="853"/>
                </a:lnTo>
                <a:lnTo>
                  <a:pt x="575" y="843"/>
                </a:lnTo>
                <a:lnTo>
                  <a:pt x="564" y="818"/>
                </a:lnTo>
                <a:lnTo>
                  <a:pt x="548" y="788"/>
                </a:lnTo>
                <a:lnTo>
                  <a:pt x="540" y="773"/>
                </a:lnTo>
                <a:lnTo>
                  <a:pt x="530" y="759"/>
                </a:lnTo>
                <a:lnTo>
                  <a:pt x="530" y="759"/>
                </a:lnTo>
                <a:lnTo>
                  <a:pt x="498" y="718"/>
                </a:lnTo>
                <a:lnTo>
                  <a:pt x="486" y="700"/>
                </a:lnTo>
                <a:lnTo>
                  <a:pt x="486" y="700"/>
                </a:lnTo>
                <a:lnTo>
                  <a:pt x="499" y="693"/>
                </a:lnTo>
                <a:lnTo>
                  <a:pt x="509" y="688"/>
                </a:lnTo>
                <a:lnTo>
                  <a:pt x="515" y="686"/>
                </a:lnTo>
                <a:lnTo>
                  <a:pt x="515" y="686"/>
                </a:lnTo>
                <a:lnTo>
                  <a:pt x="519" y="687"/>
                </a:lnTo>
                <a:lnTo>
                  <a:pt x="523" y="688"/>
                </a:lnTo>
                <a:lnTo>
                  <a:pt x="526" y="690"/>
                </a:lnTo>
                <a:lnTo>
                  <a:pt x="530" y="690"/>
                </a:lnTo>
                <a:lnTo>
                  <a:pt x="530" y="690"/>
                </a:lnTo>
                <a:lnTo>
                  <a:pt x="535" y="687"/>
                </a:lnTo>
                <a:lnTo>
                  <a:pt x="540" y="682"/>
                </a:lnTo>
                <a:lnTo>
                  <a:pt x="545" y="676"/>
                </a:lnTo>
                <a:lnTo>
                  <a:pt x="545" y="67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63C48F70-A99E-4636-8C14-AC20BC0630A5}"/>
              </a:ext>
            </a:extLst>
          </p:cNvPr>
          <p:cNvSpPr>
            <a:spLocks noEditPoints="1"/>
          </p:cNvSpPr>
          <p:nvPr/>
        </p:nvSpPr>
        <p:spPr bwMode="auto">
          <a:xfrm>
            <a:off x="2255800" y="3020664"/>
            <a:ext cx="1633723" cy="1393024"/>
          </a:xfrm>
          <a:custGeom>
            <a:avLst/>
            <a:gdLst>
              <a:gd name="T0" fmla="*/ 550 w 1724"/>
              <a:gd name="T1" fmla="*/ 841 h 1470"/>
              <a:gd name="T2" fmla="*/ 132 w 1724"/>
              <a:gd name="T3" fmla="*/ 796 h 1470"/>
              <a:gd name="T4" fmla="*/ 118 w 1724"/>
              <a:gd name="T5" fmla="*/ 905 h 1470"/>
              <a:gd name="T6" fmla="*/ 44 w 1724"/>
              <a:gd name="T7" fmla="*/ 1047 h 1470"/>
              <a:gd name="T8" fmla="*/ 29 w 1724"/>
              <a:gd name="T9" fmla="*/ 1170 h 1470"/>
              <a:gd name="T10" fmla="*/ 202 w 1724"/>
              <a:gd name="T11" fmla="*/ 1394 h 1470"/>
              <a:gd name="T12" fmla="*/ 540 w 1724"/>
              <a:gd name="T13" fmla="*/ 1444 h 1470"/>
              <a:gd name="T14" fmla="*/ 773 w 1724"/>
              <a:gd name="T15" fmla="*/ 1311 h 1470"/>
              <a:gd name="T16" fmla="*/ 937 w 1724"/>
              <a:gd name="T17" fmla="*/ 1325 h 1470"/>
              <a:gd name="T18" fmla="*/ 1031 w 1724"/>
              <a:gd name="T19" fmla="*/ 1251 h 1470"/>
              <a:gd name="T20" fmla="*/ 921 w 1724"/>
              <a:gd name="T21" fmla="*/ 1219 h 1470"/>
              <a:gd name="T22" fmla="*/ 1174 w 1724"/>
              <a:gd name="T23" fmla="*/ 846 h 1470"/>
              <a:gd name="T24" fmla="*/ 1050 w 1724"/>
              <a:gd name="T25" fmla="*/ 1161 h 1470"/>
              <a:gd name="T26" fmla="*/ 1219 w 1724"/>
              <a:gd name="T27" fmla="*/ 1379 h 1470"/>
              <a:gd name="T28" fmla="*/ 1567 w 1724"/>
              <a:gd name="T29" fmla="*/ 1429 h 1470"/>
              <a:gd name="T30" fmla="*/ 1724 w 1724"/>
              <a:gd name="T31" fmla="*/ 1143 h 1470"/>
              <a:gd name="T32" fmla="*/ 1518 w 1724"/>
              <a:gd name="T33" fmla="*/ 841 h 1470"/>
              <a:gd name="T34" fmla="*/ 1127 w 1724"/>
              <a:gd name="T35" fmla="*/ 629 h 1470"/>
              <a:gd name="T36" fmla="*/ 1095 w 1724"/>
              <a:gd name="T37" fmla="*/ 538 h 1470"/>
              <a:gd name="T38" fmla="*/ 972 w 1724"/>
              <a:gd name="T39" fmla="*/ 409 h 1470"/>
              <a:gd name="T40" fmla="*/ 884 w 1724"/>
              <a:gd name="T41" fmla="*/ 428 h 1470"/>
              <a:gd name="T42" fmla="*/ 776 w 1724"/>
              <a:gd name="T43" fmla="*/ 355 h 1470"/>
              <a:gd name="T44" fmla="*/ 875 w 1724"/>
              <a:gd name="T45" fmla="*/ 248 h 1470"/>
              <a:gd name="T46" fmla="*/ 940 w 1724"/>
              <a:gd name="T47" fmla="*/ 202 h 1470"/>
              <a:gd name="T48" fmla="*/ 1008 w 1724"/>
              <a:gd name="T49" fmla="*/ 151 h 1470"/>
              <a:gd name="T50" fmla="*/ 854 w 1724"/>
              <a:gd name="T51" fmla="*/ 0 h 1470"/>
              <a:gd name="T52" fmla="*/ 751 w 1724"/>
              <a:gd name="T53" fmla="*/ 124 h 1470"/>
              <a:gd name="T54" fmla="*/ 673 w 1724"/>
              <a:gd name="T55" fmla="*/ 168 h 1470"/>
              <a:gd name="T56" fmla="*/ 298 w 1724"/>
              <a:gd name="T57" fmla="*/ 322 h 1470"/>
              <a:gd name="T58" fmla="*/ 242 w 1724"/>
              <a:gd name="T59" fmla="*/ 455 h 1470"/>
              <a:gd name="T60" fmla="*/ 310 w 1724"/>
              <a:gd name="T61" fmla="*/ 721 h 1470"/>
              <a:gd name="T62" fmla="*/ 746 w 1724"/>
              <a:gd name="T63" fmla="*/ 1042 h 1470"/>
              <a:gd name="T64" fmla="*/ 646 w 1724"/>
              <a:gd name="T65" fmla="*/ 770 h 1470"/>
              <a:gd name="T66" fmla="*/ 705 w 1724"/>
              <a:gd name="T67" fmla="*/ 830 h 1470"/>
              <a:gd name="T68" fmla="*/ 921 w 1724"/>
              <a:gd name="T69" fmla="*/ 702 h 1470"/>
              <a:gd name="T70" fmla="*/ 653 w 1724"/>
              <a:gd name="T71" fmla="*/ 532 h 1470"/>
              <a:gd name="T72" fmla="*/ 805 w 1724"/>
              <a:gd name="T73" fmla="*/ 507 h 1470"/>
              <a:gd name="T74" fmla="*/ 913 w 1724"/>
              <a:gd name="T75" fmla="*/ 517 h 1470"/>
              <a:gd name="T76" fmla="*/ 1010 w 1724"/>
              <a:gd name="T77" fmla="*/ 501 h 1470"/>
              <a:gd name="T78" fmla="*/ 1063 w 1724"/>
              <a:gd name="T79" fmla="*/ 625 h 1470"/>
              <a:gd name="T80" fmla="*/ 939 w 1724"/>
              <a:gd name="T81" fmla="*/ 927 h 1470"/>
              <a:gd name="T82" fmla="*/ 1125 w 1724"/>
              <a:gd name="T83" fmla="*/ 748 h 1470"/>
              <a:gd name="T84" fmla="*/ 883 w 1724"/>
              <a:gd name="T85" fmla="*/ 1056 h 1470"/>
              <a:gd name="T86" fmla="*/ 341 w 1724"/>
              <a:gd name="T87" fmla="*/ 1224 h 1470"/>
              <a:gd name="T88" fmla="*/ 501 w 1724"/>
              <a:gd name="T89" fmla="*/ 1416 h 1470"/>
              <a:gd name="T90" fmla="*/ 213 w 1724"/>
              <a:gd name="T91" fmla="*/ 1356 h 1470"/>
              <a:gd name="T92" fmla="*/ 529 w 1724"/>
              <a:gd name="T93" fmla="*/ 1020 h 1470"/>
              <a:gd name="T94" fmla="*/ 626 w 1724"/>
              <a:gd name="T95" fmla="*/ 1085 h 1470"/>
              <a:gd name="T96" fmla="*/ 304 w 1724"/>
              <a:gd name="T97" fmla="*/ 920 h 1470"/>
              <a:gd name="T98" fmla="*/ 275 w 1724"/>
              <a:gd name="T99" fmla="*/ 890 h 1470"/>
              <a:gd name="T100" fmla="*/ 206 w 1724"/>
              <a:gd name="T101" fmla="*/ 924 h 1470"/>
              <a:gd name="T102" fmla="*/ 162 w 1724"/>
              <a:gd name="T103" fmla="*/ 954 h 1470"/>
              <a:gd name="T104" fmla="*/ 303 w 1724"/>
              <a:gd name="T105" fmla="*/ 1147 h 1470"/>
              <a:gd name="T106" fmla="*/ 108 w 1724"/>
              <a:gd name="T107" fmla="*/ 1155 h 1470"/>
              <a:gd name="T108" fmla="*/ 1271 w 1724"/>
              <a:gd name="T109" fmla="*/ 1034 h 1470"/>
              <a:gd name="T110" fmla="*/ 1197 w 1724"/>
              <a:gd name="T111" fmla="*/ 926 h 1470"/>
              <a:gd name="T112" fmla="*/ 1312 w 1724"/>
              <a:gd name="T113" fmla="*/ 909 h 1470"/>
              <a:gd name="T114" fmla="*/ 1498 w 1724"/>
              <a:gd name="T115" fmla="*/ 886 h 1470"/>
              <a:gd name="T116" fmla="*/ 1680 w 1724"/>
              <a:gd name="T117" fmla="*/ 1141 h 1470"/>
              <a:gd name="T118" fmla="*/ 1424 w 1724"/>
              <a:gd name="T119" fmla="*/ 1123 h 1470"/>
              <a:gd name="T120" fmla="*/ 1601 w 1724"/>
              <a:gd name="T121" fmla="*/ 1357 h 1470"/>
              <a:gd name="T122" fmla="*/ 1277 w 1724"/>
              <a:gd name="T123" fmla="*/ 1376 h 1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24" h="1470">
                <a:moveTo>
                  <a:pt x="417" y="713"/>
                </a:moveTo>
                <a:lnTo>
                  <a:pt x="417" y="713"/>
                </a:lnTo>
                <a:lnTo>
                  <a:pt x="421" y="719"/>
                </a:lnTo>
                <a:lnTo>
                  <a:pt x="430" y="729"/>
                </a:lnTo>
                <a:lnTo>
                  <a:pt x="439" y="740"/>
                </a:lnTo>
                <a:lnTo>
                  <a:pt x="452" y="753"/>
                </a:lnTo>
                <a:lnTo>
                  <a:pt x="452" y="753"/>
                </a:lnTo>
                <a:lnTo>
                  <a:pt x="455" y="755"/>
                </a:lnTo>
                <a:lnTo>
                  <a:pt x="460" y="757"/>
                </a:lnTo>
                <a:lnTo>
                  <a:pt x="474" y="761"/>
                </a:lnTo>
                <a:lnTo>
                  <a:pt x="490" y="764"/>
                </a:lnTo>
                <a:lnTo>
                  <a:pt x="507" y="765"/>
                </a:lnTo>
                <a:lnTo>
                  <a:pt x="536" y="767"/>
                </a:lnTo>
                <a:lnTo>
                  <a:pt x="550" y="767"/>
                </a:lnTo>
                <a:lnTo>
                  <a:pt x="550" y="767"/>
                </a:lnTo>
                <a:lnTo>
                  <a:pt x="551" y="805"/>
                </a:lnTo>
                <a:lnTo>
                  <a:pt x="551" y="830"/>
                </a:lnTo>
                <a:lnTo>
                  <a:pt x="551" y="839"/>
                </a:lnTo>
                <a:lnTo>
                  <a:pt x="550" y="841"/>
                </a:lnTo>
                <a:lnTo>
                  <a:pt x="550" y="841"/>
                </a:lnTo>
                <a:lnTo>
                  <a:pt x="550" y="841"/>
                </a:lnTo>
                <a:lnTo>
                  <a:pt x="540" y="840"/>
                </a:lnTo>
                <a:lnTo>
                  <a:pt x="523" y="839"/>
                </a:lnTo>
                <a:lnTo>
                  <a:pt x="506" y="839"/>
                </a:lnTo>
                <a:lnTo>
                  <a:pt x="500" y="837"/>
                </a:lnTo>
                <a:lnTo>
                  <a:pt x="496" y="836"/>
                </a:lnTo>
                <a:lnTo>
                  <a:pt x="496" y="836"/>
                </a:lnTo>
                <a:lnTo>
                  <a:pt x="474" y="814"/>
                </a:lnTo>
                <a:lnTo>
                  <a:pt x="459" y="799"/>
                </a:lnTo>
                <a:lnTo>
                  <a:pt x="452" y="794"/>
                </a:lnTo>
                <a:lnTo>
                  <a:pt x="447" y="792"/>
                </a:lnTo>
                <a:lnTo>
                  <a:pt x="447" y="792"/>
                </a:lnTo>
                <a:lnTo>
                  <a:pt x="430" y="791"/>
                </a:lnTo>
                <a:lnTo>
                  <a:pt x="393" y="791"/>
                </a:lnTo>
                <a:lnTo>
                  <a:pt x="285" y="791"/>
                </a:lnTo>
                <a:lnTo>
                  <a:pt x="178" y="793"/>
                </a:lnTo>
                <a:lnTo>
                  <a:pt x="142" y="794"/>
                </a:lnTo>
                <a:lnTo>
                  <a:pt x="132" y="796"/>
                </a:lnTo>
                <a:lnTo>
                  <a:pt x="128" y="797"/>
                </a:lnTo>
                <a:lnTo>
                  <a:pt x="128" y="797"/>
                </a:lnTo>
                <a:lnTo>
                  <a:pt x="124" y="802"/>
                </a:lnTo>
                <a:lnTo>
                  <a:pt x="121" y="805"/>
                </a:lnTo>
                <a:lnTo>
                  <a:pt x="121" y="809"/>
                </a:lnTo>
                <a:lnTo>
                  <a:pt x="123" y="812"/>
                </a:lnTo>
                <a:lnTo>
                  <a:pt x="123" y="812"/>
                </a:lnTo>
                <a:lnTo>
                  <a:pt x="131" y="813"/>
                </a:lnTo>
                <a:lnTo>
                  <a:pt x="146" y="815"/>
                </a:lnTo>
                <a:lnTo>
                  <a:pt x="167" y="816"/>
                </a:lnTo>
                <a:lnTo>
                  <a:pt x="186" y="856"/>
                </a:lnTo>
                <a:lnTo>
                  <a:pt x="186" y="856"/>
                </a:lnTo>
                <a:lnTo>
                  <a:pt x="173" y="864"/>
                </a:lnTo>
                <a:lnTo>
                  <a:pt x="147" y="880"/>
                </a:lnTo>
                <a:lnTo>
                  <a:pt x="147" y="880"/>
                </a:lnTo>
                <a:lnTo>
                  <a:pt x="136" y="888"/>
                </a:lnTo>
                <a:lnTo>
                  <a:pt x="128" y="895"/>
                </a:lnTo>
                <a:lnTo>
                  <a:pt x="118" y="905"/>
                </a:lnTo>
                <a:lnTo>
                  <a:pt x="118" y="905"/>
                </a:lnTo>
                <a:lnTo>
                  <a:pt x="116" y="906"/>
                </a:lnTo>
                <a:lnTo>
                  <a:pt x="113" y="906"/>
                </a:lnTo>
                <a:lnTo>
                  <a:pt x="103" y="907"/>
                </a:lnTo>
                <a:lnTo>
                  <a:pt x="92" y="910"/>
                </a:lnTo>
                <a:lnTo>
                  <a:pt x="87" y="912"/>
                </a:lnTo>
                <a:lnTo>
                  <a:pt x="83" y="915"/>
                </a:lnTo>
                <a:lnTo>
                  <a:pt x="83" y="915"/>
                </a:lnTo>
                <a:lnTo>
                  <a:pt x="80" y="920"/>
                </a:lnTo>
                <a:lnTo>
                  <a:pt x="78" y="924"/>
                </a:lnTo>
                <a:lnTo>
                  <a:pt x="78" y="929"/>
                </a:lnTo>
                <a:lnTo>
                  <a:pt x="78" y="954"/>
                </a:lnTo>
                <a:lnTo>
                  <a:pt x="78" y="954"/>
                </a:lnTo>
                <a:lnTo>
                  <a:pt x="75" y="971"/>
                </a:lnTo>
                <a:lnTo>
                  <a:pt x="70" y="987"/>
                </a:lnTo>
                <a:lnTo>
                  <a:pt x="64" y="1003"/>
                </a:lnTo>
                <a:lnTo>
                  <a:pt x="64" y="1003"/>
                </a:lnTo>
                <a:lnTo>
                  <a:pt x="51" y="1031"/>
                </a:lnTo>
                <a:lnTo>
                  <a:pt x="44" y="1047"/>
                </a:lnTo>
                <a:lnTo>
                  <a:pt x="44" y="1047"/>
                </a:lnTo>
                <a:lnTo>
                  <a:pt x="44" y="1051"/>
                </a:lnTo>
                <a:lnTo>
                  <a:pt x="46" y="1053"/>
                </a:lnTo>
                <a:lnTo>
                  <a:pt x="49" y="1057"/>
                </a:lnTo>
                <a:lnTo>
                  <a:pt x="64" y="1057"/>
                </a:lnTo>
                <a:lnTo>
                  <a:pt x="64" y="1057"/>
                </a:lnTo>
                <a:lnTo>
                  <a:pt x="59" y="1079"/>
                </a:lnTo>
                <a:lnTo>
                  <a:pt x="55" y="1099"/>
                </a:lnTo>
                <a:lnTo>
                  <a:pt x="54" y="1109"/>
                </a:lnTo>
                <a:lnTo>
                  <a:pt x="54" y="1116"/>
                </a:lnTo>
                <a:lnTo>
                  <a:pt x="54" y="1116"/>
                </a:lnTo>
                <a:lnTo>
                  <a:pt x="54" y="1146"/>
                </a:lnTo>
                <a:lnTo>
                  <a:pt x="54" y="1160"/>
                </a:lnTo>
                <a:lnTo>
                  <a:pt x="54" y="1160"/>
                </a:lnTo>
                <a:lnTo>
                  <a:pt x="44" y="1161"/>
                </a:lnTo>
                <a:lnTo>
                  <a:pt x="38" y="1164"/>
                </a:lnTo>
                <a:lnTo>
                  <a:pt x="35" y="1164"/>
                </a:lnTo>
                <a:lnTo>
                  <a:pt x="34" y="1165"/>
                </a:lnTo>
                <a:lnTo>
                  <a:pt x="34" y="1165"/>
                </a:lnTo>
                <a:lnTo>
                  <a:pt x="29" y="1170"/>
                </a:lnTo>
                <a:lnTo>
                  <a:pt x="17" y="1180"/>
                </a:lnTo>
                <a:lnTo>
                  <a:pt x="5" y="1190"/>
                </a:lnTo>
                <a:lnTo>
                  <a:pt x="0" y="1195"/>
                </a:lnTo>
                <a:lnTo>
                  <a:pt x="0" y="1195"/>
                </a:lnTo>
                <a:lnTo>
                  <a:pt x="2" y="1195"/>
                </a:lnTo>
                <a:lnTo>
                  <a:pt x="10" y="1195"/>
                </a:lnTo>
                <a:lnTo>
                  <a:pt x="29" y="1193"/>
                </a:lnTo>
                <a:lnTo>
                  <a:pt x="59" y="1190"/>
                </a:lnTo>
                <a:lnTo>
                  <a:pt x="59" y="1190"/>
                </a:lnTo>
                <a:lnTo>
                  <a:pt x="64" y="1202"/>
                </a:lnTo>
                <a:lnTo>
                  <a:pt x="78" y="1234"/>
                </a:lnTo>
                <a:lnTo>
                  <a:pt x="89" y="1255"/>
                </a:lnTo>
                <a:lnTo>
                  <a:pt x="104" y="1278"/>
                </a:lnTo>
                <a:lnTo>
                  <a:pt x="121" y="1304"/>
                </a:lnTo>
                <a:lnTo>
                  <a:pt x="141" y="1330"/>
                </a:lnTo>
                <a:lnTo>
                  <a:pt x="163" y="1356"/>
                </a:lnTo>
                <a:lnTo>
                  <a:pt x="175" y="1369"/>
                </a:lnTo>
                <a:lnTo>
                  <a:pt x="189" y="1381"/>
                </a:lnTo>
                <a:lnTo>
                  <a:pt x="202" y="1394"/>
                </a:lnTo>
                <a:lnTo>
                  <a:pt x="217" y="1405"/>
                </a:lnTo>
                <a:lnTo>
                  <a:pt x="233" y="1416"/>
                </a:lnTo>
                <a:lnTo>
                  <a:pt x="249" y="1426"/>
                </a:lnTo>
                <a:lnTo>
                  <a:pt x="266" y="1435"/>
                </a:lnTo>
                <a:lnTo>
                  <a:pt x="283" y="1444"/>
                </a:lnTo>
                <a:lnTo>
                  <a:pt x="302" y="1451"/>
                </a:lnTo>
                <a:lnTo>
                  <a:pt x="322" y="1457"/>
                </a:lnTo>
                <a:lnTo>
                  <a:pt x="342" y="1462"/>
                </a:lnTo>
                <a:lnTo>
                  <a:pt x="363" y="1466"/>
                </a:lnTo>
                <a:lnTo>
                  <a:pt x="385" y="1468"/>
                </a:lnTo>
                <a:lnTo>
                  <a:pt x="407" y="1470"/>
                </a:lnTo>
                <a:lnTo>
                  <a:pt x="407" y="1470"/>
                </a:lnTo>
                <a:lnTo>
                  <a:pt x="430" y="1470"/>
                </a:lnTo>
                <a:lnTo>
                  <a:pt x="452" y="1467"/>
                </a:lnTo>
                <a:lnTo>
                  <a:pt x="471" y="1465"/>
                </a:lnTo>
                <a:lnTo>
                  <a:pt x="491" y="1461"/>
                </a:lnTo>
                <a:lnTo>
                  <a:pt x="508" y="1456"/>
                </a:lnTo>
                <a:lnTo>
                  <a:pt x="525" y="1450"/>
                </a:lnTo>
                <a:lnTo>
                  <a:pt x="540" y="1444"/>
                </a:lnTo>
                <a:lnTo>
                  <a:pt x="555" y="1437"/>
                </a:lnTo>
                <a:lnTo>
                  <a:pt x="570" y="1429"/>
                </a:lnTo>
                <a:lnTo>
                  <a:pt x="582" y="1421"/>
                </a:lnTo>
                <a:lnTo>
                  <a:pt x="594" y="1412"/>
                </a:lnTo>
                <a:lnTo>
                  <a:pt x="604" y="1403"/>
                </a:lnTo>
                <a:lnTo>
                  <a:pt x="615" y="1394"/>
                </a:lnTo>
                <a:lnTo>
                  <a:pt x="624" y="1384"/>
                </a:lnTo>
                <a:lnTo>
                  <a:pt x="640" y="1364"/>
                </a:lnTo>
                <a:lnTo>
                  <a:pt x="653" y="1344"/>
                </a:lnTo>
                <a:lnTo>
                  <a:pt x="664" y="1325"/>
                </a:lnTo>
                <a:lnTo>
                  <a:pt x="673" y="1308"/>
                </a:lnTo>
                <a:lnTo>
                  <a:pt x="679" y="1292"/>
                </a:lnTo>
                <a:lnTo>
                  <a:pt x="683" y="1278"/>
                </a:lnTo>
                <a:lnTo>
                  <a:pt x="685" y="1267"/>
                </a:lnTo>
                <a:lnTo>
                  <a:pt x="687" y="1259"/>
                </a:lnTo>
                <a:lnTo>
                  <a:pt x="776" y="1283"/>
                </a:lnTo>
                <a:lnTo>
                  <a:pt x="776" y="1283"/>
                </a:lnTo>
                <a:lnTo>
                  <a:pt x="775" y="1299"/>
                </a:lnTo>
                <a:lnTo>
                  <a:pt x="773" y="1311"/>
                </a:lnTo>
                <a:lnTo>
                  <a:pt x="775" y="1315"/>
                </a:lnTo>
                <a:lnTo>
                  <a:pt x="776" y="1317"/>
                </a:lnTo>
                <a:lnTo>
                  <a:pt x="776" y="1317"/>
                </a:lnTo>
                <a:lnTo>
                  <a:pt x="793" y="1324"/>
                </a:lnTo>
                <a:lnTo>
                  <a:pt x="803" y="1326"/>
                </a:lnTo>
                <a:lnTo>
                  <a:pt x="810" y="1327"/>
                </a:lnTo>
                <a:lnTo>
                  <a:pt x="810" y="1327"/>
                </a:lnTo>
                <a:lnTo>
                  <a:pt x="884" y="1308"/>
                </a:lnTo>
                <a:lnTo>
                  <a:pt x="884" y="1308"/>
                </a:lnTo>
                <a:lnTo>
                  <a:pt x="893" y="1315"/>
                </a:lnTo>
                <a:lnTo>
                  <a:pt x="899" y="1320"/>
                </a:lnTo>
                <a:lnTo>
                  <a:pt x="901" y="1321"/>
                </a:lnTo>
                <a:lnTo>
                  <a:pt x="904" y="1322"/>
                </a:lnTo>
                <a:lnTo>
                  <a:pt x="904" y="1322"/>
                </a:lnTo>
                <a:lnTo>
                  <a:pt x="910" y="1324"/>
                </a:lnTo>
                <a:lnTo>
                  <a:pt x="920" y="1326"/>
                </a:lnTo>
                <a:lnTo>
                  <a:pt x="924" y="1326"/>
                </a:lnTo>
                <a:lnTo>
                  <a:pt x="931" y="1326"/>
                </a:lnTo>
                <a:lnTo>
                  <a:pt x="937" y="1325"/>
                </a:lnTo>
                <a:lnTo>
                  <a:pt x="943" y="1322"/>
                </a:lnTo>
                <a:lnTo>
                  <a:pt x="943" y="1322"/>
                </a:lnTo>
                <a:lnTo>
                  <a:pt x="967" y="1308"/>
                </a:lnTo>
                <a:lnTo>
                  <a:pt x="975" y="1301"/>
                </a:lnTo>
                <a:lnTo>
                  <a:pt x="977" y="1299"/>
                </a:lnTo>
                <a:lnTo>
                  <a:pt x="977" y="1298"/>
                </a:lnTo>
                <a:lnTo>
                  <a:pt x="977" y="1298"/>
                </a:lnTo>
                <a:lnTo>
                  <a:pt x="977" y="1297"/>
                </a:lnTo>
                <a:lnTo>
                  <a:pt x="978" y="1297"/>
                </a:lnTo>
                <a:lnTo>
                  <a:pt x="985" y="1293"/>
                </a:lnTo>
                <a:lnTo>
                  <a:pt x="1002" y="1286"/>
                </a:lnTo>
                <a:lnTo>
                  <a:pt x="1012" y="1281"/>
                </a:lnTo>
                <a:lnTo>
                  <a:pt x="1021" y="1274"/>
                </a:lnTo>
                <a:lnTo>
                  <a:pt x="1028" y="1267"/>
                </a:lnTo>
                <a:lnTo>
                  <a:pt x="1030" y="1262"/>
                </a:lnTo>
                <a:lnTo>
                  <a:pt x="1031" y="1259"/>
                </a:lnTo>
                <a:lnTo>
                  <a:pt x="1031" y="1259"/>
                </a:lnTo>
                <a:lnTo>
                  <a:pt x="1031" y="1255"/>
                </a:lnTo>
                <a:lnTo>
                  <a:pt x="1031" y="1251"/>
                </a:lnTo>
                <a:lnTo>
                  <a:pt x="1030" y="1249"/>
                </a:lnTo>
                <a:lnTo>
                  <a:pt x="1028" y="1246"/>
                </a:lnTo>
                <a:lnTo>
                  <a:pt x="1023" y="1243"/>
                </a:lnTo>
                <a:lnTo>
                  <a:pt x="1017" y="1240"/>
                </a:lnTo>
                <a:lnTo>
                  <a:pt x="1009" y="1239"/>
                </a:lnTo>
                <a:lnTo>
                  <a:pt x="1003" y="1239"/>
                </a:lnTo>
                <a:lnTo>
                  <a:pt x="992" y="1239"/>
                </a:lnTo>
                <a:lnTo>
                  <a:pt x="992" y="1239"/>
                </a:lnTo>
                <a:lnTo>
                  <a:pt x="988" y="1239"/>
                </a:lnTo>
                <a:lnTo>
                  <a:pt x="986" y="1239"/>
                </a:lnTo>
                <a:lnTo>
                  <a:pt x="980" y="1241"/>
                </a:lnTo>
                <a:lnTo>
                  <a:pt x="976" y="1241"/>
                </a:lnTo>
                <a:lnTo>
                  <a:pt x="971" y="1241"/>
                </a:lnTo>
                <a:lnTo>
                  <a:pt x="965" y="1241"/>
                </a:lnTo>
                <a:lnTo>
                  <a:pt x="958" y="1239"/>
                </a:lnTo>
                <a:lnTo>
                  <a:pt x="958" y="1239"/>
                </a:lnTo>
                <a:lnTo>
                  <a:pt x="949" y="1235"/>
                </a:lnTo>
                <a:lnTo>
                  <a:pt x="939" y="1230"/>
                </a:lnTo>
                <a:lnTo>
                  <a:pt x="921" y="1219"/>
                </a:lnTo>
                <a:lnTo>
                  <a:pt x="906" y="1209"/>
                </a:lnTo>
                <a:lnTo>
                  <a:pt x="899" y="1204"/>
                </a:lnTo>
                <a:lnTo>
                  <a:pt x="899" y="1204"/>
                </a:lnTo>
                <a:lnTo>
                  <a:pt x="894" y="1203"/>
                </a:lnTo>
                <a:lnTo>
                  <a:pt x="888" y="1200"/>
                </a:lnTo>
                <a:lnTo>
                  <a:pt x="879" y="1195"/>
                </a:lnTo>
                <a:lnTo>
                  <a:pt x="874" y="1175"/>
                </a:lnTo>
                <a:lnTo>
                  <a:pt x="874" y="1175"/>
                </a:lnTo>
                <a:lnTo>
                  <a:pt x="894" y="1155"/>
                </a:lnTo>
                <a:lnTo>
                  <a:pt x="938" y="1109"/>
                </a:lnTo>
                <a:lnTo>
                  <a:pt x="962" y="1083"/>
                </a:lnTo>
                <a:lnTo>
                  <a:pt x="986" y="1057"/>
                </a:lnTo>
                <a:lnTo>
                  <a:pt x="1004" y="1035"/>
                </a:lnTo>
                <a:lnTo>
                  <a:pt x="1017" y="1018"/>
                </a:lnTo>
                <a:lnTo>
                  <a:pt x="1017" y="1018"/>
                </a:lnTo>
                <a:lnTo>
                  <a:pt x="1046" y="971"/>
                </a:lnTo>
                <a:lnTo>
                  <a:pt x="1093" y="901"/>
                </a:lnTo>
                <a:lnTo>
                  <a:pt x="1154" y="812"/>
                </a:lnTo>
                <a:lnTo>
                  <a:pt x="1174" y="846"/>
                </a:lnTo>
                <a:lnTo>
                  <a:pt x="1174" y="846"/>
                </a:lnTo>
                <a:lnTo>
                  <a:pt x="1160" y="859"/>
                </a:lnTo>
                <a:lnTo>
                  <a:pt x="1147" y="877"/>
                </a:lnTo>
                <a:lnTo>
                  <a:pt x="1129" y="899"/>
                </a:lnTo>
                <a:lnTo>
                  <a:pt x="1111" y="927"/>
                </a:lnTo>
                <a:lnTo>
                  <a:pt x="1101" y="943"/>
                </a:lnTo>
                <a:lnTo>
                  <a:pt x="1091" y="959"/>
                </a:lnTo>
                <a:lnTo>
                  <a:pt x="1083" y="977"/>
                </a:lnTo>
                <a:lnTo>
                  <a:pt x="1074" y="997"/>
                </a:lnTo>
                <a:lnTo>
                  <a:pt x="1067" y="1017"/>
                </a:lnTo>
                <a:lnTo>
                  <a:pt x="1061" y="1037"/>
                </a:lnTo>
                <a:lnTo>
                  <a:pt x="1061" y="1037"/>
                </a:lnTo>
                <a:lnTo>
                  <a:pt x="1056" y="1058"/>
                </a:lnTo>
                <a:lnTo>
                  <a:pt x="1052" y="1078"/>
                </a:lnTo>
                <a:lnTo>
                  <a:pt x="1050" y="1098"/>
                </a:lnTo>
                <a:lnTo>
                  <a:pt x="1047" y="1115"/>
                </a:lnTo>
                <a:lnTo>
                  <a:pt x="1047" y="1132"/>
                </a:lnTo>
                <a:lnTo>
                  <a:pt x="1048" y="1147"/>
                </a:lnTo>
                <a:lnTo>
                  <a:pt x="1050" y="1161"/>
                </a:lnTo>
                <a:lnTo>
                  <a:pt x="1051" y="1175"/>
                </a:lnTo>
                <a:lnTo>
                  <a:pt x="1056" y="1196"/>
                </a:lnTo>
                <a:lnTo>
                  <a:pt x="1062" y="1212"/>
                </a:lnTo>
                <a:lnTo>
                  <a:pt x="1067" y="1222"/>
                </a:lnTo>
                <a:lnTo>
                  <a:pt x="1069" y="1224"/>
                </a:lnTo>
                <a:lnTo>
                  <a:pt x="1071" y="1224"/>
                </a:lnTo>
                <a:lnTo>
                  <a:pt x="1071" y="1224"/>
                </a:lnTo>
                <a:lnTo>
                  <a:pt x="1075" y="1222"/>
                </a:lnTo>
                <a:lnTo>
                  <a:pt x="1080" y="1218"/>
                </a:lnTo>
                <a:lnTo>
                  <a:pt x="1085" y="1214"/>
                </a:lnTo>
                <a:lnTo>
                  <a:pt x="1085" y="1214"/>
                </a:lnTo>
                <a:lnTo>
                  <a:pt x="1090" y="1224"/>
                </a:lnTo>
                <a:lnTo>
                  <a:pt x="1106" y="1252"/>
                </a:lnTo>
                <a:lnTo>
                  <a:pt x="1117" y="1270"/>
                </a:lnTo>
                <a:lnTo>
                  <a:pt x="1132" y="1290"/>
                </a:lnTo>
                <a:lnTo>
                  <a:pt x="1149" y="1313"/>
                </a:lnTo>
                <a:lnTo>
                  <a:pt x="1169" y="1335"/>
                </a:lnTo>
                <a:lnTo>
                  <a:pt x="1192" y="1357"/>
                </a:lnTo>
                <a:lnTo>
                  <a:pt x="1219" y="1379"/>
                </a:lnTo>
                <a:lnTo>
                  <a:pt x="1233" y="1389"/>
                </a:lnTo>
                <a:lnTo>
                  <a:pt x="1249" y="1400"/>
                </a:lnTo>
                <a:lnTo>
                  <a:pt x="1263" y="1408"/>
                </a:lnTo>
                <a:lnTo>
                  <a:pt x="1281" y="1417"/>
                </a:lnTo>
                <a:lnTo>
                  <a:pt x="1298" y="1426"/>
                </a:lnTo>
                <a:lnTo>
                  <a:pt x="1316" y="1433"/>
                </a:lnTo>
                <a:lnTo>
                  <a:pt x="1336" y="1439"/>
                </a:lnTo>
                <a:lnTo>
                  <a:pt x="1355" y="1445"/>
                </a:lnTo>
                <a:lnTo>
                  <a:pt x="1376" y="1449"/>
                </a:lnTo>
                <a:lnTo>
                  <a:pt x="1398" y="1453"/>
                </a:lnTo>
                <a:lnTo>
                  <a:pt x="1421" y="1454"/>
                </a:lnTo>
                <a:lnTo>
                  <a:pt x="1444" y="1455"/>
                </a:lnTo>
                <a:lnTo>
                  <a:pt x="1444" y="1455"/>
                </a:lnTo>
                <a:lnTo>
                  <a:pt x="1467" y="1454"/>
                </a:lnTo>
                <a:lnTo>
                  <a:pt x="1489" y="1453"/>
                </a:lnTo>
                <a:lnTo>
                  <a:pt x="1510" y="1449"/>
                </a:lnTo>
                <a:lnTo>
                  <a:pt x="1530" y="1444"/>
                </a:lnTo>
                <a:lnTo>
                  <a:pt x="1549" y="1437"/>
                </a:lnTo>
                <a:lnTo>
                  <a:pt x="1567" y="1429"/>
                </a:lnTo>
                <a:lnTo>
                  <a:pt x="1584" y="1421"/>
                </a:lnTo>
                <a:lnTo>
                  <a:pt x="1599" y="1412"/>
                </a:lnTo>
                <a:lnTo>
                  <a:pt x="1613" y="1401"/>
                </a:lnTo>
                <a:lnTo>
                  <a:pt x="1627" y="1390"/>
                </a:lnTo>
                <a:lnTo>
                  <a:pt x="1640" y="1378"/>
                </a:lnTo>
                <a:lnTo>
                  <a:pt x="1651" y="1364"/>
                </a:lnTo>
                <a:lnTo>
                  <a:pt x="1662" y="1351"/>
                </a:lnTo>
                <a:lnTo>
                  <a:pt x="1672" y="1336"/>
                </a:lnTo>
                <a:lnTo>
                  <a:pt x="1681" y="1321"/>
                </a:lnTo>
                <a:lnTo>
                  <a:pt x="1689" y="1306"/>
                </a:lnTo>
                <a:lnTo>
                  <a:pt x="1696" y="1290"/>
                </a:lnTo>
                <a:lnTo>
                  <a:pt x="1702" y="1274"/>
                </a:lnTo>
                <a:lnTo>
                  <a:pt x="1708" y="1259"/>
                </a:lnTo>
                <a:lnTo>
                  <a:pt x="1712" y="1241"/>
                </a:lnTo>
                <a:lnTo>
                  <a:pt x="1716" y="1225"/>
                </a:lnTo>
                <a:lnTo>
                  <a:pt x="1719" y="1208"/>
                </a:lnTo>
                <a:lnTo>
                  <a:pt x="1721" y="1192"/>
                </a:lnTo>
                <a:lnTo>
                  <a:pt x="1723" y="1176"/>
                </a:lnTo>
                <a:lnTo>
                  <a:pt x="1724" y="1143"/>
                </a:lnTo>
                <a:lnTo>
                  <a:pt x="1721" y="1112"/>
                </a:lnTo>
                <a:lnTo>
                  <a:pt x="1716" y="1084"/>
                </a:lnTo>
                <a:lnTo>
                  <a:pt x="1713" y="1071"/>
                </a:lnTo>
                <a:lnTo>
                  <a:pt x="1709" y="1057"/>
                </a:lnTo>
                <a:lnTo>
                  <a:pt x="1709" y="1057"/>
                </a:lnTo>
                <a:lnTo>
                  <a:pt x="1699" y="1033"/>
                </a:lnTo>
                <a:lnTo>
                  <a:pt x="1689" y="1010"/>
                </a:lnTo>
                <a:lnTo>
                  <a:pt x="1678" y="988"/>
                </a:lnTo>
                <a:lnTo>
                  <a:pt x="1665" y="969"/>
                </a:lnTo>
                <a:lnTo>
                  <a:pt x="1653" y="950"/>
                </a:lnTo>
                <a:lnTo>
                  <a:pt x="1639" y="933"/>
                </a:lnTo>
                <a:lnTo>
                  <a:pt x="1624" y="917"/>
                </a:lnTo>
                <a:lnTo>
                  <a:pt x="1611" y="904"/>
                </a:lnTo>
                <a:lnTo>
                  <a:pt x="1596" y="891"/>
                </a:lnTo>
                <a:lnTo>
                  <a:pt x="1583" y="879"/>
                </a:lnTo>
                <a:lnTo>
                  <a:pt x="1569" y="869"/>
                </a:lnTo>
                <a:lnTo>
                  <a:pt x="1557" y="861"/>
                </a:lnTo>
                <a:lnTo>
                  <a:pt x="1535" y="848"/>
                </a:lnTo>
                <a:lnTo>
                  <a:pt x="1518" y="841"/>
                </a:lnTo>
                <a:lnTo>
                  <a:pt x="1518" y="841"/>
                </a:lnTo>
                <a:lnTo>
                  <a:pt x="1486" y="831"/>
                </a:lnTo>
                <a:lnTo>
                  <a:pt x="1466" y="826"/>
                </a:lnTo>
                <a:lnTo>
                  <a:pt x="1446" y="821"/>
                </a:lnTo>
                <a:lnTo>
                  <a:pt x="1424" y="818"/>
                </a:lnTo>
                <a:lnTo>
                  <a:pt x="1401" y="814"/>
                </a:lnTo>
                <a:lnTo>
                  <a:pt x="1376" y="812"/>
                </a:lnTo>
                <a:lnTo>
                  <a:pt x="1351" y="812"/>
                </a:lnTo>
                <a:lnTo>
                  <a:pt x="1351" y="812"/>
                </a:lnTo>
                <a:lnTo>
                  <a:pt x="1305" y="814"/>
                </a:lnTo>
                <a:lnTo>
                  <a:pt x="1273" y="816"/>
                </a:lnTo>
                <a:lnTo>
                  <a:pt x="1254" y="820"/>
                </a:lnTo>
                <a:lnTo>
                  <a:pt x="1247" y="821"/>
                </a:lnTo>
                <a:lnTo>
                  <a:pt x="1174" y="708"/>
                </a:lnTo>
                <a:lnTo>
                  <a:pt x="1174" y="708"/>
                </a:lnTo>
                <a:lnTo>
                  <a:pt x="1153" y="670"/>
                </a:lnTo>
                <a:lnTo>
                  <a:pt x="1129" y="630"/>
                </a:lnTo>
                <a:lnTo>
                  <a:pt x="1129" y="630"/>
                </a:lnTo>
                <a:lnTo>
                  <a:pt x="1127" y="629"/>
                </a:lnTo>
                <a:lnTo>
                  <a:pt x="1123" y="630"/>
                </a:lnTo>
                <a:lnTo>
                  <a:pt x="1121" y="631"/>
                </a:lnTo>
                <a:lnTo>
                  <a:pt x="1120" y="635"/>
                </a:lnTo>
                <a:lnTo>
                  <a:pt x="1120" y="649"/>
                </a:lnTo>
                <a:lnTo>
                  <a:pt x="1100" y="610"/>
                </a:lnTo>
                <a:lnTo>
                  <a:pt x="1100" y="610"/>
                </a:lnTo>
                <a:lnTo>
                  <a:pt x="1094" y="597"/>
                </a:lnTo>
                <a:lnTo>
                  <a:pt x="1089" y="587"/>
                </a:lnTo>
                <a:lnTo>
                  <a:pt x="1085" y="581"/>
                </a:lnTo>
                <a:lnTo>
                  <a:pt x="1085" y="581"/>
                </a:lnTo>
                <a:lnTo>
                  <a:pt x="1084" y="577"/>
                </a:lnTo>
                <a:lnTo>
                  <a:pt x="1082" y="572"/>
                </a:lnTo>
                <a:lnTo>
                  <a:pt x="1080" y="566"/>
                </a:lnTo>
                <a:lnTo>
                  <a:pt x="1080" y="566"/>
                </a:lnTo>
                <a:lnTo>
                  <a:pt x="1083" y="562"/>
                </a:lnTo>
                <a:lnTo>
                  <a:pt x="1089" y="554"/>
                </a:lnTo>
                <a:lnTo>
                  <a:pt x="1091" y="549"/>
                </a:lnTo>
                <a:lnTo>
                  <a:pt x="1094" y="543"/>
                </a:lnTo>
                <a:lnTo>
                  <a:pt x="1095" y="538"/>
                </a:lnTo>
                <a:lnTo>
                  <a:pt x="1095" y="532"/>
                </a:lnTo>
                <a:lnTo>
                  <a:pt x="1095" y="532"/>
                </a:lnTo>
                <a:lnTo>
                  <a:pt x="1089" y="511"/>
                </a:lnTo>
                <a:lnTo>
                  <a:pt x="1078" y="480"/>
                </a:lnTo>
                <a:lnTo>
                  <a:pt x="1061" y="433"/>
                </a:lnTo>
                <a:lnTo>
                  <a:pt x="1061" y="433"/>
                </a:lnTo>
                <a:lnTo>
                  <a:pt x="1058" y="428"/>
                </a:lnTo>
                <a:lnTo>
                  <a:pt x="1055" y="426"/>
                </a:lnTo>
                <a:lnTo>
                  <a:pt x="1050" y="425"/>
                </a:lnTo>
                <a:lnTo>
                  <a:pt x="1041" y="423"/>
                </a:lnTo>
                <a:lnTo>
                  <a:pt x="1041" y="423"/>
                </a:lnTo>
                <a:lnTo>
                  <a:pt x="1029" y="422"/>
                </a:lnTo>
                <a:lnTo>
                  <a:pt x="1017" y="422"/>
                </a:lnTo>
                <a:lnTo>
                  <a:pt x="1002" y="423"/>
                </a:lnTo>
                <a:lnTo>
                  <a:pt x="1002" y="423"/>
                </a:lnTo>
                <a:lnTo>
                  <a:pt x="988" y="416"/>
                </a:lnTo>
                <a:lnTo>
                  <a:pt x="978" y="410"/>
                </a:lnTo>
                <a:lnTo>
                  <a:pt x="975" y="409"/>
                </a:lnTo>
                <a:lnTo>
                  <a:pt x="972" y="409"/>
                </a:lnTo>
                <a:lnTo>
                  <a:pt x="972" y="409"/>
                </a:lnTo>
                <a:lnTo>
                  <a:pt x="969" y="408"/>
                </a:lnTo>
                <a:lnTo>
                  <a:pt x="961" y="405"/>
                </a:lnTo>
                <a:lnTo>
                  <a:pt x="953" y="403"/>
                </a:lnTo>
                <a:lnTo>
                  <a:pt x="948" y="403"/>
                </a:lnTo>
                <a:lnTo>
                  <a:pt x="943" y="404"/>
                </a:lnTo>
                <a:lnTo>
                  <a:pt x="943" y="404"/>
                </a:lnTo>
                <a:lnTo>
                  <a:pt x="934" y="406"/>
                </a:lnTo>
                <a:lnTo>
                  <a:pt x="928" y="410"/>
                </a:lnTo>
                <a:lnTo>
                  <a:pt x="926" y="414"/>
                </a:lnTo>
                <a:lnTo>
                  <a:pt x="923" y="419"/>
                </a:lnTo>
                <a:lnTo>
                  <a:pt x="923" y="419"/>
                </a:lnTo>
                <a:lnTo>
                  <a:pt x="920" y="426"/>
                </a:lnTo>
                <a:lnTo>
                  <a:pt x="918" y="428"/>
                </a:lnTo>
                <a:lnTo>
                  <a:pt x="918" y="428"/>
                </a:lnTo>
                <a:lnTo>
                  <a:pt x="907" y="430"/>
                </a:lnTo>
                <a:lnTo>
                  <a:pt x="895" y="430"/>
                </a:lnTo>
                <a:lnTo>
                  <a:pt x="884" y="428"/>
                </a:lnTo>
                <a:lnTo>
                  <a:pt x="884" y="428"/>
                </a:lnTo>
                <a:lnTo>
                  <a:pt x="862" y="425"/>
                </a:lnTo>
                <a:lnTo>
                  <a:pt x="854" y="423"/>
                </a:lnTo>
                <a:lnTo>
                  <a:pt x="850" y="423"/>
                </a:lnTo>
                <a:lnTo>
                  <a:pt x="850" y="423"/>
                </a:lnTo>
                <a:lnTo>
                  <a:pt x="837" y="431"/>
                </a:lnTo>
                <a:lnTo>
                  <a:pt x="829" y="435"/>
                </a:lnTo>
                <a:lnTo>
                  <a:pt x="825" y="438"/>
                </a:lnTo>
                <a:lnTo>
                  <a:pt x="825" y="438"/>
                </a:lnTo>
                <a:lnTo>
                  <a:pt x="823" y="439"/>
                </a:lnTo>
                <a:lnTo>
                  <a:pt x="816" y="439"/>
                </a:lnTo>
                <a:lnTo>
                  <a:pt x="798" y="442"/>
                </a:lnTo>
                <a:lnTo>
                  <a:pt x="771" y="443"/>
                </a:lnTo>
                <a:lnTo>
                  <a:pt x="737" y="443"/>
                </a:lnTo>
                <a:lnTo>
                  <a:pt x="737" y="443"/>
                </a:lnTo>
                <a:lnTo>
                  <a:pt x="754" y="409"/>
                </a:lnTo>
                <a:lnTo>
                  <a:pt x="766" y="381"/>
                </a:lnTo>
                <a:lnTo>
                  <a:pt x="772" y="366"/>
                </a:lnTo>
                <a:lnTo>
                  <a:pt x="776" y="355"/>
                </a:lnTo>
                <a:lnTo>
                  <a:pt x="776" y="355"/>
                </a:lnTo>
                <a:lnTo>
                  <a:pt x="781" y="333"/>
                </a:lnTo>
                <a:lnTo>
                  <a:pt x="786" y="311"/>
                </a:lnTo>
                <a:lnTo>
                  <a:pt x="791" y="281"/>
                </a:lnTo>
                <a:lnTo>
                  <a:pt x="791" y="281"/>
                </a:lnTo>
                <a:lnTo>
                  <a:pt x="794" y="271"/>
                </a:lnTo>
                <a:lnTo>
                  <a:pt x="802" y="259"/>
                </a:lnTo>
                <a:lnTo>
                  <a:pt x="810" y="245"/>
                </a:lnTo>
                <a:lnTo>
                  <a:pt x="815" y="241"/>
                </a:lnTo>
                <a:lnTo>
                  <a:pt x="820" y="237"/>
                </a:lnTo>
                <a:lnTo>
                  <a:pt x="820" y="237"/>
                </a:lnTo>
                <a:lnTo>
                  <a:pt x="826" y="234"/>
                </a:lnTo>
                <a:lnTo>
                  <a:pt x="832" y="233"/>
                </a:lnTo>
                <a:lnTo>
                  <a:pt x="847" y="234"/>
                </a:lnTo>
                <a:lnTo>
                  <a:pt x="859" y="236"/>
                </a:lnTo>
                <a:lnTo>
                  <a:pt x="864" y="237"/>
                </a:lnTo>
                <a:lnTo>
                  <a:pt x="864" y="237"/>
                </a:lnTo>
                <a:lnTo>
                  <a:pt x="867" y="239"/>
                </a:lnTo>
                <a:lnTo>
                  <a:pt x="872" y="245"/>
                </a:lnTo>
                <a:lnTo>
                  <a:pt x="875" y="248"/>
                </a:lnTo>
                <a:lnTo>
                  <a:pt x="880" y="250"/>
                </a:lnTo>
                <a:lnTo>
                  <a:pt x="884" y="252"/>
                </a:lnTo>
                <a:lnTo>
                  <a:pt x="889" y="252"/>
                </a:lnTo>
                <a:lnTo>
                  <a:pt x="889" y="252"/>
                </a:lnTo>
                <a:lnTo>
                  <a:pt x="894" y="250"/>
                </a:lnTo>
                <a:lnTo>
                  <a:pt x="899" y="247"/>
                </a:lnTo>
                <a:lnTo>
                  <a:pt x="908" y="239"/>
                </a:lnTo>
                <a:lnTo>
                  <a:pt x="916" y="232"/>
                </a:lnTo>
                <a:lnTo>
                  <a:pt x="918" y="227"/>
                </a:lnTo>
                <a:lnTo>
                  <a:pt x="918" y="227"/>
                </a:lnTo>
                <a:lnTo>
                  <a:pt x="920" y="214"/>
                </a:lnTo>
                <a:lnTo>
                  <a:pt x="922" y="206"/>
                </a:lnTo>
                <a:lnTo>
                  <a:pt x="922" y="204"/>
                </a:lnTo>
                <a:lnTo>
                  <a:pt x="923" y="202"/>
                </a:lnTo>
                <a:lnTo>
                  <a:pt x="923" y="202"/>
                </a:lnTo>
                <a:lnTo>
                  <a:pt x="927" y="202"/>
                </a:lnTo>
                <a:lnTo>
                  <a:pt x="934" y="204"/>
                </a:lnTo>
                <a:lnTo>
                  <a:pt x="938" y="204"/>
                </a:lnTo>
                <a:lnTo>
                  <a:pt x="940" y="202"/>
                </a:lnTo>
                <a:lnTo>
                  <a:pt x="943" y="200"/>
                </a:lnTo>
                <a:lnTo>
                  <a:pt x="943" y="198"/>
                </a:lnTo>
                <a:lnTo>
                  <a:pt x="943" y="198"/>
                </a:lnTo>
                <a:lnTo>
                  <a:pt x="943" y="190"/>
                </a:lnTo>
                <a:lnTo>
                  <a:pt x="943" y="183"/>
                </a:lnTo>
                <a:lnTo>
                  <a:pt x="944" y="177"/>
                </a:lnTo>
                <a:lnTo>
                  <a:pt x="943" y="173"/>
                </a:lnTo>
                <a:lnTo>
                  <a:pt x="943" y="173"/>
                </a:lnTo>
                <a:lnTo>
                  <a:pt x="942" y="168"/>
                </a:lnTo>
                <a:lnTo>
                  <a:pt x="942" y="162"/>
                </a:lnTo>
                <a:lnTo>
                  <a:pt x="943" y="153"/>
                </a:lnTo>
                <a:lnTo>
                  <a:pt x="943" y="153"/>
                </a:lnTo>
                <a:lnTo>
                  <a:pt x="977" y="157"/>
                </a:lnTo>
                <a:lnTo>
                  <a:pt x="1001" y="159"/>
                </a:lnTo>
                <a:lnTo>
                  <a:pt x="1008" y="159"/>
                </a:lnTo>
                <a:lnTo>
                  <a:pt x="1012" y="158"/>
                </a:lnTo>
                <a:lnTo>
                  <a:pt x="1012" y="158"/>
                </a:lnTo>
                <a:lnTo>
                  <a:pt x="1010" y="156"/>
                </a:lnTo>
                <a:lnTo>
                  <a:pt x="1008" y="151"/>
                </a:lnTo>
                <a:lnTo>
                  <a:pt x="999" y="139"/>
                </a:lnTo>
                <a:lnTo>
                  <a:pt x="987" y="125"/>
                </a:lnTo>
                <a:lnTo>
                  <a:pt x="977" y="114"/>
                </a:lnTo>
                <a:lnTo>
                  <a:pt x="977" y="114"/>
                </a:lnTo>
                <a:lnTo>
                  <a:pt x="956" y="93"/>
                </a:lnTo>
                <a:lnTo>
                  <a:pt x="943" y="80"/>
                </a:lnTo>
                <a:lnTo>
                  <a:pt x="943" y="80"/>
                </a:lnTo>
                <a:lnTo>
                  <a:pt x="940" y="51"/>
                </a:lnTo>
                <a:lnTo>
                  <a:pt x="938" y="32"/>
                </a:lnTo>
                <a:lnTo>
                  <a:pt x="935" y="24"/>
                </a:lnTo>
                <a:lnTo>
                  <a:pt x="933" y="21"/>
                </a:lnTo>
                <a:lnTo>
                  <a:pt x="933" y="21"/>
                </a:lnTo>
                <a:lnTo>
                  <a:pt x="923" y="17"/>
                </a:lnTo>
                <a:lnTo>
                  <a:pt x="908" y="13"/>
                </a:lnTo>
                <a:lnTo>
                  <a:pt x="879" y="6"/>
                </a:lnTo>
                <a:lnTo>
                  <a:pt x="879" y="6"/>
                </a:lnTo>
                <a:lnTo>
                  <a:pt x="869" y="4"/>
                </a:lnTo>
                <a:lnTo>
                  <a:pt x="862" y="1"/>
                </a:lnTo>
                <a:lnTo>
                  <a:pt x="854" y="0"/>
                </a:lnTo>
                <a:lnTo>
                  <a:pt x="850" y="0"/>
                </a:lnTo>
                <a:lnTo>
                  <a:pt x="845" y="1"/>
                </a:lnTo>
                <a:lnTo>
                  <a:pt x="845" y="1"/>
                </a:lnTo>
                <a:lnTo>
                  <a:pt x="831" y="7"/>
                </a:lnTo>
                <a:lnTo>
                  <a:pt x="814" y="15"/>
                </a:lnTo>
                <a:lnTo>
                  <a:pt x="791" y="26"/>
                </a:lnTo>
                <a:lnTo>
                  <a:pt x="791" y="26"/>
                </a:lnTo>
                <a:lnTo>
                  <a:pt x="781" y="29"/>
                </a:lnTo>
                <a:lnTo>
                  <a:pt x="776" y="34"/>
                </a:lnTo>
                <a:lnTo>
                  <a:pt x="773" y="37"/>
                </a:lnTo>
                <a:lnTo>
                  <a:pt x="771" y="40"/>
                </a:lnTo>
                <a:lnTo>
                  <a:pt x="771" y="40"/>
                </a:lnTo>
                <a:lnTo>
                  <a:pt x="767" y="51"/>
                </a:lnTo>
                <a:lnTo>
                  <a:pt x="765" y="64"/>
                </a:lnTo>
                <a:lnTo>
                  <a:pt x="764" y="77"/>
                </a:lnTo>
                <a:lnTo>
                  <a:pt x="761" y="85"/>
                </a:lnTo>
                <a:lnTo>
                  <a:pt x="761" y="85"/>
                </a:lnTo>
                <a:lnTo>
                  <a:pt x="755" y="107"/>
                </a:lnTo>
                <a:lnTo>
                  <a:pt x="751" y="124"/>
                </a:lnTo>
                <a:lnTo>
                  <a:pt x="751" y="124"/>
                </a:lnTo>
                <a:lnTo>
                  <a:pt x="754" y="130"/>
                </a:lnTo>
                <a:lnTo>
                  <a:pt x="756" y="135"/>
                </a:lnTo>
                <a:lnTo>
                  <a:pt x="756" y="139"/>
                </a:lnTo>
                <a:lnTo>
                  <a:pt x="756" y="139"/>
                </a:lnTo>
                <a:lnTo>
                  <a:pt x="749" y="147"/>
                </a:lnTo>
                <a:lnTo>
                  <a:pt x="741" y="153"/>
                </a:lnTo>
                <a:lnTo>
                  <a:pt x="727" y="153"/>
                </a:lnTo>
                <a:lnTo>
                  <a:pt x="727" y="153"/>
                </a:lnTo>
                <a:lnTo>
                  <a:pt x="726" y="152"/>
                </a:lnTo>
                <a:lnTo>
                  <a:pt x="722" y="148"/>
                </a:lnTo>
                <a:lnTo>
                  <a:pt x="718" y="147"/>
                </a:lnTo>
                <a:lnTo>
                  <a:pt x="713" y="146"/>
                </a:lnTo>
                <a:lnTo>
                  <a:pt x="708" y="146"/>
                </a:lnTo>
                <a:lnTo>
                  <a:pt x="702" y="148"/>
                </a:lnTo>
                <a:lnTo>
                  <a:pt x="702" y="148"/>
                </a:lnTo>
                <a:lnTo>
                  <a:pt x="690" y="155"/>
                </a:lnTo>
                <a:lnTo>
                  <a:pt x="680" y="161"/>
                </a:lnTo>
                <a:lnTo>
                  <a:pt x="673" y="168"/>
                </a:lnTo>
                <a:lnTo>
                  <a:pt x="638" y="178"/>
                </a:lnTo>
                <a:lnTo>
                  <a:pt x="638" y="178"/>
                </a:lnTo>
                <a:lnTo>
                  <a:pt x="592" y="223"/>
                </a:lnTo>
                <a:lnTo>
                  <a:pt x="555" y="256"/>
                </a:lnTo>
                <a:lnTo>
                  <a:pt x="540" y="269"/>
                </a:lnTo>
                <a:lnTo>
                  <a:pt x="530" y="276"/>
                </a:lnTo>
                <a:lnTo>
                  <a:pt x="530" y="276"/>
                </a:lnTo>
                <a:lnTo>
                  <a:pt x="516" y="286"/>
                </a:lnTo>
                <a:lnTo>
                  <a:pt x="501" y="297"/>
                </a:lnTo>
                <a:lnTo>
                  <a:pt x="486" y="311"/>
                </a:lnTo>
                <a:lnTo>
                  <a:pt x="486" y="311"/>
                </a:lnTo>
                <a:lnTo>
                  <a:pt x="443" y="311"/>
                </a:lnTo>
                <a:lnTo>
                  <a:pt x="404" y="312"/>
                </a:lnTo>
                <a:lnTo>
                  <a:pt x="383" y="313"/>
                </a:lnTo>
                <a:lnTo>
                  <a:pt x="363" y="315"/>
                </a:lnTo>
                <a:lnTo>
                  <a:pt x="363" y="315"/>
                </a:lnTo>
                <a:lnTo>
                  <a:pt x="331" y="319"/>
                </a:lnTo>
                <a:lnTo>
                  <a:pt x="307" y="320"/>
                </a:lnTo>
                <a:lnTo>
                  <a:pt x="298" y="322"/>
                </a:lnTo>
                <a:lnTo>
                  <a:pt x="292" y="324"/>
                </a:lnTo>
                <a:lnTo>
                  <a:pt x="287" y="326"/>
                </a:lnTo>
                <a:lnTo>
                  <a:pt x="285" y="330"/>
                </a:lnTo>
                <a:lnTo>
                  <a:pt x="285" y="330"/>
                </a:lnTo>
                <a:lnTo>
                  <a:pt x="283" y="339"/>
                </a:lnTo>
                <a:lnTo>
                  <a:pt x="282" y="345"/>
                </a:lnTo>
                <a:lnTo>
                  <a:pt x="281" y="351"/>
                </a:lnTo>
                <a:lnTo>
                  <a:pt x="280" y="355"/>
                </a:lnTo>
                <a:lnTo>
                  <a:pt x="280" y="355"/>
                </a:lnTo>
                <a:lnTo>
                  <a:pt x="265" y="379"/>
                </a:lnTo>
                <a:lnTo>
                  <a:pt x="250" y="404"/>
                </a:lnTo>
                <a:lnTo>
                  <a:pt x="250" y="404"/>
                </a:lnTo>
                <a:lnTo>
                  <a:pt x="247" y="409"/>
                </a:lnTo>
                <a:lnTo>
                  <a:pt x="244" y="414"/>
                </a:lnTo>
                <a:lnTo>
                  <a:pt x="242" y="422"/>
                </a:lnTo>
                <a:lnTo>
                  <a:pt x="240" y="438"/>
                </a:lnTo>
                <a:lnTo>
                  <a:pt x="240" y="438"/>
                </a:lnTo>
                <a:lnTo>
                  <a:pt x="240" y="447"/>
                </a:lnTo>
                <a:lnTo>
                  <a:pt x="242" y="455"/>
                </a:lnTo>
                <a:lnTo>
                  <a:pt x="244" y="469"/>
                </a:lnTo>
                <a:lnTo>
                  <a:pt x="245" y="478"/>
                </a:lnTo>
                <a:lnTo>
                  <a:pt x="244" y="485"/>
                </a:lnTo>
                <a:lnTo>
                  <a:pt x="243" y="495"/>
                </a:lnTo>
                <a:lnTo>
                  <a:pt x="240" y="507"/>
                </a:lnTo>
                <a:lnTo>
                  <a:pt x="240" y="507"/>
                </a:lnTo>
                <a:lnTo>
                  <a:pt x="237" y="520"/>
                </a:lnTo>
                <a:lnTo>
                  <a:pt x="234" y="534"/>
                </a:lnTo>
                <a:lnTo>
                  <a:pt x="231" y="561"/>
                </a:lnTo>
                <a:lnTo>
                  <a:pt x="229" y="584"/>
                </a:lnTo>
                <a:lnTo>
                  <a:pt x="231" y="600"/>
                </a:lnTo>
                <a:lnTo>
                  <a:pt x="231" y="600"/>
                </a:lnTo>
                <a:lnTo>
                  <a:pt x="234" y="610"/>
                </a:lnTo>
                <a:lnTo>
                  <a:pt x="243" y="626"/>
                </a:lnTo>
                <a:lnTo>
                  <a:pt x="255" y="646"/>
                </a:lnTo>
                <a:lnTo>
                  <a:pt x="269" y="668"/>
                </a:lnTo>
                <a:lnTo>
                  <a:pt x="283" y="689"/>
                </a:lnTo>
                <a:lnTo>
                  <a:pt x="298" y="707"/>
                </a:lnTo>
                <a:lnTo>
                  <a:pt x="310" y="721"/>
                </a:lnTo>
                <a:lnTo>
                  <a:pt x="315" y="726"/>
                </a:lnTo>
                <a:lnTo>
                  <a:pt x="319" y="728"/>
                </a:lnTo>
                <a:lnTo>
                  <a:pt x="319" y="728"/>
                </a:lnTo>
                <a:lnTo>
                  <a:pt x="328" y="730"/>
                </a:lnTo>
                <a:lnTo>
                  <a:pt x="339" y="732"/>
                </a:lnTo>
                <a:lnTo>
                  <a:pt x="365" y="734"/>
                </a:lnTo>
                <a:lnTo>
                  <a:pt x="387" y="734"/>
                </a:lnTo>
                <a:lnTo>
                  <a:pt x="398" y="733"/>
                </a:lnTo>
                <a:lnTo>
                  <a:pt x="398" y="733"/>
                </a:lnTo>
                <a:lnTo>
                  <a:pt x="401" y="729"/>
                </a:lnTo>
                <a:lnTo>
                  <a:pt x="407" y="721"/>
                </a:lnTo>
                <a:lnTo>
                  <a:pt x="414" y="715"/>
                </a:lnTo>
                <a:lnTo>
                  <a:pt x="416" y="712"/>
                </a:lnTo>
                <a:lnTo>
                  <a:pt x="417" y="713"/>
                </a:lnTo>
                <a:lnTo>
                  <a:pt x="417" y="713"/>
                </a:lnTo>
                <a:close/>
                <a:moveTo>
                  <a:pt x="771" y="929"/>
                </a:moveTo>
                <a:lnTo>
                  <a:pt x="771" y="1033"/>
                </a:lnTo>
                <a:lnTo>
                  <a:pt x="746" y="1042"/>
                </a:lnTo>
                <a:lnTo>
                  <a:pt x="746" y="1042"/>
                </a:lnTo>
                <a:lnTo>
                  <a:pt x="743" y="1039"/>
                </a:lnTo>
                <a:lnTo>
                  <a:pt x="737" y="1033"/>
                </a:lnTo>
                <a:lnTo>
                  <a:pt x="737" y="1033"/>
                </a:lnTo>
                <a:lnTo>
                  <a:pt x="729" y="1020"/>
                </a:lnTo>
                <a:lnTo>
                  <a:pt x="723" y="1012"/>
                </a:lnTo>
                <a:lnTo>
                  <a:pt x="717" y="1003"/>
                </a:lnTo>
                <a:lnTo>
                  <a:pt x="717" y="1003"/>
                </a:lnTo>
                <a:lnTo>
                  <a:pt x="713" y="999"/>
                </a:lnTo>
                <a:lnTo>
                  <a:pt x="712" y="994"/>
                </a:lnTo>
                <a:lnTo>
                  <a:pt x="710" y="987"/>
                </a:lnTo>
                <a:lnTo>
                  <a:pt x="711" y="982"/>
                </a:lnTo>
                <a:lnTo>
                  <a:pt x="712" y="979"/>
                </a:lnTo>
                <a:lnTo>
                  <a:pt x="712" y="979"/>
                </a:lnTo>
                <a:lnTo>
                  <a:pt x="771" y="929"/>
                </a:lnTo>
                <a:lnTo>
                  <a:pt x="771" y="929"/>
                </a:lnTo>
                <a:close/>
                <a:moveTo>
                  <a:pt x="594" y="772"/>
                </a:moveTo>
                <a:lnTo>
                  <a:pt x="594" y="772"/>
                </a:lnTo>
                <a:lnTo>
                  <a:pt x="621" y="771"/>
                </a:lnTo>
                <a:lnTo>
                  <a:pt x="646" y="770"/>
                </a:lnTo>
                <a:lnTo>
                  <a:pt x="668" y="767"/>
                </a:lnTo>
                <a:lnTo>
                  <a:pt x="668" y="767"/>
                </a:lnTo>
                <a:lnTo>
                  <a:pt x="686" y="765"/>
                </a:lnTo>
                <a:lnTo>
                  <a:pt x="701" y="764"/>
                </a:lnTo>
                <a:lnTo>
                  <a:pt x="712" y="764"/>
                </a:lnTo>
                <a:lnTo>
                  <a:pt x="717" y="762"/>
                </a:lnTo>
                <a:lnTo>
                  <a:pt x="717" y="762"/>
                </a:lnTo>
                <a:lnTo>
                  <a:pt x="718" y="762"/>
                </a:lnTo>
                <a:lnTo>
                  <a:pt x="721" y="765"/>
                </a:lnTo>
                <a:lnTo>
                  <a:pt x="726" y="773"/>
                </a:lnTo>
                <a:lnTo>
                  <a:pt x="730" y="785"/>
                </a:lnTo>
                <a:lnTo>
                  <a:pt x="737" y="792"/>
                </a:lnTo>
                <a:lnTo>
                  <a:pt x="737" y="792"/>
                </a:lnTo>
                <a:lnTo>
                  <a:pt x="738" y="793"/>
                </a:lnTo>
                <a:lnTo>
                  <a:pt x="737" y="796"/>
                </a:lnTo>
                <a:lnTo>
                  <a:pt x="734" y="802"/>
                </a:lnTo>
                <a:lnTo>
                  <a:pt x="728" y="809"/>
                </a:lnTo>
                <a:lnTo>
                  <a:pt x="719" y="816"/>
                </a:lnTo>
                <a:lnTo>
                  <a:pt x="705" y="830"/>
                </a:lnTo>
                <a:lnTo>
                  <a:pt x="697" y="836"/>
                </a:lnTo>
                <a:lnTo>
                  <a:pt x="653" y="880"/>
                </a:lnTo>
                <a:lnTo>
                  <a:pt x="594" y="772"/>
                </a:lnTo>
                <a:close/>
                <a:moveTo>
                  <a:pt x="889" y="821"/>
                </a:moveTo>
                <a:lnTo>
                  <a:pt x="889" y="821"/>
                </a:lnTo>
                <a:lnTo>
                  <a:pt x="894" y="816"/>
                </a:lnTo>
                <a:lnTo>
                  <a:pt x="904" y="805"/>
                </a:lnTo>
                <a:lnTo>
                  <a:pt x="910" y="798"/>
                </a:lnTo>
                <a:lnTo>
                  <a:pt x="915" y="791"/>
                </a:lnTo>
                <a:lnTo>
                  <a:pt x="917" y="783"/>
                </a:lnTo>
                <a:lnTo>
                  <a:pt x="918" y="777"/>
                </a:lnTo>
                <a:lnTo>
                  <a:pt x="918" y="777"/>
                </a:lnTo>
                <a:lnTo>
                  <a:pt x="918" y="770"/>
                </a:lnTo>
                <a:lnTo>
                  <a:pt x="921" y="761"/>
                </a:lnTo>
                <a:lnTo>
                  <a:pt x="924" y="739"/>
                </a:lnTo>
                <a:lnTo>
                  <a:pt x="926" y="727"/>
                </a:lnTo>
                <a:lnTo>
                  <a:pt x="926" y="716"/>
                </a:lnTo>
                <a:lnTo>
                  <a:pt x="923" y="707"/>
                </a:lnTo>
                <a:lnTo>
                  <a:pt x="921" y="702"/>
                </a:lnTo>
                <a:lnTo>
                  <a:pt x="918" y="699"/>
                </a:lnTo>
                <a:lnTo>
                  <a:pt x="918" y="699"/>
                </a:lnTo>
                <a:lnTo>
                  <a:pt x="912" y="694"/>
                </a:lnTo>
                <a:lnTo>
                  <a:pt x="902" y="687"/>
                </a:lnTo>
                <a:lnTo>
                  <a:pt x="869" y="672"/>
                </a:lnTo>
                <a:lnTo>
                  <a:pt x="825" y="652"/>
                </a:lnTo>
                <a:lnTo>
                  <a:pt x="777" y="630"/>
                </a:lnTo>
                <a:lnTo>
                  <a:pt x="687" y="593"/>
                </a:lnTo>
                <a:lnTo>
                  <a:pt x="648" y="576"/>
                </a:lnTo>
                <a:lnTo>
                  <a:pt x="648" y="576"/>
                </a:lnTo>
                <a:lnTo>
                  <a:pt x="652" y="567"/>
                </a:lnTo>
                <a:lnTo>
                  <a:pt x="656" y="560"/>
                </a:lnTo>
                <a:lnTo>
                  <a:pt x="658" y="551"/>
                </a:lnTo>
                <a:lnTo>
                  <a:pt x="658" y="551"/>
                </a:lnTo>
                <a:lnTo>
                  <a:pt x="659" y="545"/>
                </a:lnTo>
                <a:lnTo>
                  <a:pt x="658" y="540"/>
                </a:lnTo>
                <a:lnTo>
                  <a:pt x="656" y="536"/>
                </a:lnTo>
                <a:lnTo>
                  <a:pt x="653" y="532"/>
                </a:lnTo>
                <a:lnTo>
                  <a:pt x="653" y="532"/>
                </a:lnTo>
                <a:lnTo>
                  <a:pt x="651" y="525"/>
                </a:lnTo>
                <a:lnTo>
                  <a:pt x="647" y="518"/>
                </a:lnTo>
                <a:lnTo>
                  <a:pt x="643" y="512"/>
                </a:lnTo>
                <a:lnTo>
                  <a:pt x="638" y="492"/>
                </a:lnTo>
                <a:lnTo>
                  <a:pt x="673" y="482"/>
                </a:lnTo>
                <a:lnTo>
                  <a:pt x="673" y="482"/>
                </a:lnTo>
                <a:lnTo>
                  <a:pt x="675" y="487"/>
                </a:lnTo>
                <a:lnTo>
                  <a:pt x="679" y="493"/>
                </a:lnTo>
                <a:lnTo>
                  <a:pt x="683" y="500"/>
                </a:lnTo>
                <a:lnTo>
                  <a:pt x="689" y="506"/>
                </a:lnTo>
                <a:lnTo>
                  <a:pt x="695" y="512"/>
                </a:lnTo>
                <a:lnTo>
                  <a:pt x="703" y="516"/>
                </a:lnTo>
                <a:lnTo>
                  <a:pt x="707" y="517"/>
                </a:lnTo>
                <a:lnTo>
                  <a:pt x="712" y="517"/>
                </a:lnTo>
                <a:lnTo>
                  <a:pt x="712" y="517"/>
                </a:lnTo>
                <a:lnTo>
                  <a:pt x="737" y="516"/>
                </a:lnTo>
                <a:lnTo>
                  <a:pt x="765" y="513"/>
                </a:lnTo>
                <a:lnTo>
                  <a:pt x="791" y="511"/>
                </a:lnTo>
                <a:lnTo>
                  <a:pt x="805" y="507"/>
                </a:lnTo>
                <a:lnTo>
                  <a:pt x="805" y="507"/>
                </a:lnTo>
                <a:lnTo>
                  <a:pt x="814" y="506"/>
                </a:lnTo>
                <a:lnTo>
                  <a:pt x="824" y="506"/>
                </a:lnTo>
                <a:lnTo>
                  <a:pt x="835" y="507"/>
                </a:lnTo>
                <a:lnTo>
                  <a:pt x="850" y="507"/>
                </a:lnTo>
                <a:lnTo>
                  <a:pt x="874" y="507"/>
                </a:lnTo>
                <a:lnTo>
                  <a:pt x="904" y="507"/>
                </a:lnTo>
                <a:lnTo>
                  <a:pt x="904" y="507"/>
                </a:lnTo>
                <a:lnTo>
                  <a:pt x="895" y="522"/>
                </a:lnTo>
                <a:lnTo>
                  <a:pt x="889" y="534"/>
                </a:lnTo>
                <a:lnTo>
                  <a:pt x="888" y="539"/>
                </a:lnTo>
                <a:lnTo>
                  <a:pt x="889" y="541"/>
                </a:lnTo>
                <a:lnTo>
                  <a:pt x="889" y="541"/>
                </a:lnTo>
                <a:lnTo>
                  <a:pt x="891" y="541"/>
                </a:lnTo>
                <a:lnTo>
                  <a:pt x="894" y="540"/>
                </a:lnTo>
                <a:lnTo>
                  <a:pt x="900" y="533"/>
                </a:lnTo>
                <a:lnTo>
                  <a:pt x="907" y="524"/>
                </a:lnTo>
                <a:lnTo>
                  <a:pt x="913" y="517"/>
                </a:lnTo>
                <a:lnTo>
                  <a:pt x="913" y="517"/>
                </a:lnTo>
                <a:lnTo>
                  <a:pt x="918" y="513"/>
                </a:lnTo>
                <a:lnTo>
                  <a:pt x="924" y="511"/>
                </a:lnTo>
                <a:lnTo>
                  <a:pt x="943" y="502"/>
                </a:lnTo>
                <a:lnTo>
                  <a:pt x="943" y="502"/>
                </a:lnTo>
                <a:lnTo>
                  <a:pt x="950" y="500"/>
                </a:lnTo>
                <a:lnTo>
                  <a:pt x="959" y="498"/>
                </a:lnTo>
                <a:lnTo>
                  <a:pt x="966" y="498"/>
                </a:lnTo>
                <a:lnTo>
                  <a:pt x="975" y="498"/>
                </a:lnTo>
                <a:lnTo>
                  <a:pt x="987" y="501"/>
                </a:lnTo>
                <a:lnTo>
                  <a:pt x="992" y="502"/>
                </a:lnTo>
                <a:lnTo>
                  <a:pt x="992" y="502"/>
                </a:lnTo>
                <a:lnTo>
                  <a:pt x="997" y="506"/>
                </a:lnTo>
                <a:lnTo>
                  <a:pt x="1002" y="508"/>
                </a:lnTo>
                <a:lnTo>
                  <a:pt x="1004" y="508"/>
                </a:lnTo>
                <a:lnTo>
                  <a:pt x="1007" y="507"/>
                </a:lnTo>
                <a:lnTo>
                  <a:pt x="1007" y="507"/>
                </a:lnTo>
                <a:lnTo>
                  <a:pt x="1009" y="505"/>
                </a:lnTo>
                <a:lnTo>
                  <a:pt x="1010" y="502"/>
                </a:lnTo>
                <a:lnTo>
                  <a:pt x="1010" y="501"/>
                </a:lnTo>
                <a:lnTo>
                  <a:pt x="1012" y="497"/>
                </a:lnTo>
                <a:lnTo>
                  <a:pt x="1012" y="497"/>
                </a:lnTo>
                <a:lnTo>
                  <a:pt x="1015" y="495"/>
                </a:lnTo>
                <a:lnTo>
                  <a:pt x="1020" y="492"/>
                </a:lnTo>
                <a:lnTo>
                  <a:pt x="1026" y="492"/>
                </a:lnTo>
                <a:lnTo>
                  <a:pt x="1046" y="527"/>
                </a:lnTo>
                <a:lnTo>
                  <a:pt x="1041" y="546"/>
                </a:lnTo>
                <a:lnTo>
                  <a:pt x="1041" y="546"/>
                </a:lnTo>
                <a:lnTo>
                  <a:pt x="1051" y="563"/>
                </a:lnTo>
                <a:lnTo>
                  <a:pt x="1057" y="576"/>
                </a:lnTo>
                <a:lnTo>
                  <a:pt x="1061" y="586"/>
                </a:lnTo>
                <a:lnTo>
                  <a:pt x="1061" y="586"/>
                </a:lnTo>
                <a:lnTo>
                  <a:pt x="1061" y="592"/>
                </a:lnTo>
                <a:lnTo>
                  <a:pt x="1060" y="600"/>
                </a:lnTo>
                <a:lnTo>
                  <a:pt x="1058" y="609"/>
                </a:lnTo>
                <a:lnTo>
                  <a:pt x="1060" y="615"/>
                </a:lnTo>
                <a:lnTo>
                  <a:pt x="1061" y="620"/>
                </a:lnTo>
                <a:lnTo>
                  <a:pt x="1061" y="620"/>
                </a:lnTo>
                <a:lnTo>
                  <a:pt x="1063" y="625"/>
                </a:lnTo>
                <a:lnTo>
                  <a:pt x="1064" y="627"/>
                </a:lnTo>
                <a:lnTo>
                  <a:pt x="1068" y="629"/>
                </a:lnTo>
                <a:lnTo>
                  <a:pt x="1071" y="630"/>
                </a:lnTo>
                <a:lnTo>
                  <a:pt x="1075" y="631"/>
                </a:lnTo>
                <a:lnTo>
                  <a:pt x="1078" y="632"/>
                </a:lnTo>
                <a:lnTo>
                  <a:pt x="1080" y="635"/>
                </a:lnTo>
                <a:lnTo>
                  <a:pt x="1080" y="635"/>
                </a:lnTo>
                <a:lnTo>
                  <a:pt x="1084" y="640"/>
                </a:lnTo>
                <a:lnTo>
                  <a:pt x="1088" y="651"/>
                </a:lnTo>
                <a:lnTo>
                  <a:pt x="1100" y="676"/>
                </a:lnTo>
                <a:lnTo>
                  <a:pt x="1115" y="713"/>
                </a:lnTo>
                <a:lnTo>
                  <a:pt x="1115" y="713"/>
                </a:lnTo>
                <a:lnTo>
                  <a:pt x="1061" y="781"/>
                </a:lnTo>
                <a:lnTo>
                  <a:pt x="1017" y="836"/>
                </a:lnTo>
                <a:lnTo>
                  <a:pt x="982" y="880"/>
                </a:lnTo>
                <a:lnTo>
                  <a:pt x="982" y="880"/>
                </a:lnTo>
                <a:lnTo>
                  <a:pt x="969" y="896"/>
                </a:lnTo>
                <a:lnTo>
                  <a:pt x="954" y="912"/>
                </a:lnTo>
                <a:lnTo>
                  <a:pt x="939" y="927"/>
                </a:lnTo>
                <a:lnTo>
                  <a:pt x="923" y="940"/>
                </a:lnTo>
                <a:lnTo>
                  <a:pt x="899" y="961"/>
                </a:lnTo>
                <a:lnTo>
                  <a:pt x="889" y="969"/>
                </a:lnTo>
                <a:lnTo>
                  <a:pt x="889" y="969"/>
                </a:lnTo>
                <a:lnTo>
                  <a:pt x="895" y="932"/>
                </a:lnTo>
                <a:lnTo>
                  <a:pt x="899" y="902"/>
                </a:lnTo>
                <a:lnTo>
                  <a:pt x="904" y="880"/>
                </a:lnTo>
                <a:lnTo>
                  <a:pt x="904" y="880"/>
                </a:lnTo>
                <a:lnTo>
                  <a:pt x="906" y="867"/>
                </a:lnTo>
                <a:lnTo>
                  <a:pt x="907" y="855"/>
                </a:lnTo>
                <a:lnTo>
                  <a:pt x="906" y="843"/>
                </a:lnTo>
                <a:lnTo>
                  <a:pt x="905" y="840"/>
                </a:lnTo>
                <a:lnTo>
                  <a:pt x="904" y="836"/>
                </a:lnTo>
                <a:lnTo>
                  <a:pt x="904" y="836"/>
                </a:lnTo>
                <a:lnTo>
                  <a:pt x="899" y="831"/>
                </a:lnTo>
                <a:lnTo>
                  <a:pt x="895" y="826"/>
                </a:lnTo>
                <a:lnTo>
                  <a:pt x="889" y="821"/>
                </a:lnTo>
                <a:lnTo>
                  <a:pt x="889" y="821"/>
                </a:lnTo>
                <a:close/>
                <a:moveTo>
                  <a:pt x="1125" y="748"/>
                </a:moveTo>
                <a:lnTo>
                  <a:pt x="1134" y="777"/>
                </a:lnTo>
                <a:lnTo>
                  <a:pt x="1134" y="777"/>
                </a:lnTo>
                <a:lnTo>
                  <a:pt x="1083" y="858"/>
                </a:lnTo>
                <a:lnTo>
                  <a:pt x="1037" y="926"/>
                </a:lnTo>
                <a:lnTo>
                  <a:pt x="1015" y="958"/>
                </a:lnTo>
                <a:lnTo>
                  <a:pt x="997" y="983"/>
                </a:lnTo>
                <a:lnTo>
                  <a:pt x="997" y="983"/>
                </a:lnTo>
                <a:lnTo>
                  <a:pt x="980" y="1006"/>
                </a:lnTo>
                <a:lnTo>
                  <a:pt x="961" y="1028"/>
                </a:lnTo>
                <a:lnTo>
                  <a:pt x="926" y="1068"/>
                </a:lnTo>
                <a:lnTo>
                  <a:pt x="910" y="1084"/>
                </a:lnTo>
                <a:lnTo>
                  <a:pt x="897" y="1096"/>
                </a:lnTo>
                <a:lnTo>
                  <a:pt x="889" y="1105"/>
                </a:lnTo>
                <a:lnTo>
                  <a:pt x="885" y="1106"/>
                </a:lnTo>
                <a:lnTo>
                  <a:pt x="884" y="1106"/>
                </a:lnTo>
                <a:lnTo>
                  <a:pt x="884" y="1106"/>
                </a:lnTo>
                <a:lnTo>
                  <a:pt x="883" y="1101"/>
                </a:lnTo>
                <a:lnTo>
                  <a:pt x="881" y="1089"/>
                </a:lnTo>
                <a:lnTo>
                  <a:pt x="883" y="1056"/>
                </a:lnTo>
                <a:lnTo>
                  <a:pt x="884" y="1008"/>
                </a:lnTo>
                <a:lnTo>
                  <a:pt x="884" y="1008"/>
                </a:lnTo>
                <a:lnTo>
                  <a:pt x="901" y="994"/>
                </a:lnTo>
                <a:lnTo>
                  <a:pt x="940" y="961"/>
                </a:lnTo>
                <a:lnTo>
                  <a:pt x="962" y="940"/>
                </a:lnTo>
                <a:lnTo>
                  <a:pt x="986" y="920"/>
                </a:lnTo>
                <a:lnTo>
                  <a:pt x="1005" y="899"/>
                </a:lnTo>
                <a:lnTo>
                  <a:pt x="1021" y="880"/>
                </a:lnTo>
                <a:lnTo>
                  <a:pt x="1021" y="880"/>
                </a:lnTo>
                <a:lnTo>
                  <a:pt x="1087" y="797"/>
                </a:lnTo>
                <a:lnTo>
                  <a:pt x="1125" y="748"/>
                </a:lnTo>
                <a:lnTo>
                  <a:pt x="1125" y="748"/>
                </a:lnTo>
                <a:close/>
                <a:moveTo>
                  <a:pt x="108" y="1195"/>
                </a:moveTo>
                <a:lnTo>
                  <a:pt x="290" y="1200"/>
                </a:lnTo>
                <a:lnTo>
                  <a:pt x="290" y="1200"/>
                </a:lnTo>
                <a:lnTo>
                  <a:pt x="324" y="1214"/>
                </a:lnTo>
                <a:lnTo>
                  <a:pt x="324" y="1214"/>
                </a:lnTo>
                <a:lnTo>
                  <a:pt x="335" y="1219"/>
                </a:lnTo>
                <a:lnTo>
                  <a:pt x="341" y="1224"/>
                </a:lnTo>
                <a:lnTo>
                  <a:pt x="345" y="1227"/>
                </a:lnTo>
                <a:lnTo>
                  <a:pt x="346" y="1225"/>
                </a:lnTo>
                <a:lnTo>
                  <a:pt x="349" y="1224"/>
                </a:lnTo>
                <a:lnTo>
                  <a:pt x="349" y="1224"/>
                </a:lnTo>
                <a:lnTo>
                  <a:pt x="361" y="1209"/>
                </a:lnTo>
                <a:lnTo>
                  <a:pt x="368" y="1200"/>
                </a:lnTo>
                <a:lnTo>
                  <a:pt x="658" y="1254"/>
                </a:lnTo>
                <a:lnTo>
                  <a:pt x="658" y="1254"/>
                </a:lnTo>
                <a:lnTo>
                  <a:pt x="646" y="1276"/>
                </a:lnTo>
                <a:lnTo>
                  <a:pt x="631" y="1298"/>
                </a:lnTo>
                <a:lnTo>
                  <a:pt x="611" y="1325"/>
                </a:lnTo>
                <a:lnTo>
                  <a:pt x="600" y="1340"/>
                </a:lnTo>
                <a:lnTo>
                  <a:pt x="588" y="1353"/>
                </a:lnTo>
                <a:lnTo>
                  <a:pt x="576" y="1368"/>
                </a:lnTo>
                <a:lnTo>
                  <a:pt x="562" y="1380"/>
                </a:lnTo>
                <a:lnTo>
                  <a:pt x="547" y="1391"/>
                </a:lnTo>
                <a:lnTo>
                  <a:pt x="533" y="1402"/>
                </a:lnTo>
                <a:lnTo>
                  <a:pt x="517" y="1410"/>
                </a:lnTo>
                <a:lnTo>
                  <a:pt x="501" y="1416"/>
                </a:lnTo>
                <a:lnTo>
                  <a:pt x="501" y="1416"/>
                </a:lnTo>
                <a:lnTo>
                  <a:pt x="485" y="1419"/>
                </a:lnTo>
                <a:lnTo>
                  <a:pt x="468" y="1423"/>
                </a:lnTo>
                <a:lnTo>
                  <a:pt x="449" y="1426"/>
                </a:lnTo>
                <a:lnTo>
                  <a:pt x="431" y="1427"/>
                </a:lnTo>
                <a:lnTo>
                  <a:pt x="412" y="1427"/>
                </a:lnTo>
                <a:lnTo>
                  <a:pt x="394" y="1427"/>
                </a:lnTo>
                <a:lnTo>
                  <a:pt x="376" y="1424"/>
                </a:lnTo>
                <a:lnTo>
                  <a:pt x="356" y="1422"/>
                </a:lnTo>
                <a:lnTo>
                  <a:pt x="337" y="1418"/>
                </a:lnTo>
                <a:lnTo>
                  <a:pt x="320" y="1414"/>
                </a:lnTo>
                <a:lnTo>
                  <a:pt x="302" y="1408"/>
                </a:lnTo>
                <a:lnTo>
                  <a:pt x="285" y="1402"/>
                </a:lnTo>
                <a:lnTo>
                  <a:pt x="269" y="1395"/>
                </a:lnTo>
                <a:lnTo>
                  <a:pt x="254" y="1386"/>
                </a:lnTo>
                <a:lnTo>
                  <a:pt x="239" y="1376"/>
                </a:lnTo>
                <a:lnTo>
                  <a:pt x="226" y="1367"/>
                </a:lnTo>
                <a:lnTo>
                  <a:pt x="226" y="1367"/>
                </a:lnTo>
                <a:lnTo>
                  <a:pt x="213" y="1356"/>
                </a:lnTo>
                <a:lnTo>
                  <a:pt x="201" y="1342"/>
                </a:lnTo>
                <a:lnTo>
                  <a:pt x="190" y="1330"/>
                </a:lnTo>
                <a:lnTo>
                  <a:pt x="179" y="1315"/>
                </a:lnTo>
                <a:lnTo>
                  <a:pt x="158" y="1287"/>
                </a:lnTo>
                <a:lnTo>
                  <a:pt x="141" y="1259"/>
                </a:lnTo>
                <a:lnTo>
                  <a:pt x="128" y="1234"/>
                </a:lnTo>
                <a:lnTo>
                  <a:pt x="116" y="1213"/>
                </a:lnTo>
                <a:lnTo>
                  <a:pt x="108" y="1195"/>
                </a:lnTo>
                <a:lnTo>
                  <a:pt x="108" y="1195"/>
                </a:lnTo>
                <a:close/>
                <a:moveTo>
                  <a:pt x="535" y="944"/>
                </a:moveTo>
                <a:lnTo>
                  <a:pt x="555" y="964"/>
                </a:lnTo>
                <a:lnTo>
                  <a:pt x="550" y="979"/>
                </a:lnTo>
                <a:lnTo>
                  <a:pt x="550" y="979"/>
                </a:lnTo>
                <a:lnTo>
                  <a:pt x="545" y="988"/>
                </a:lnTo>
                <a:lnTo>
                  <a:pt x="540" y="996"/>
                </a:lnTo>
                <a:lnTo>
                  <a:pt x="535" y="1003"/>
                </a:lnTo>
                <a:lnTo>
                  <a:pt x="535" y="1003"/>
                </a:lnTo>
                <a:lnTo>
                  <a:pt x="531" y="1010"/>
                </a:lnTo>
                <a:lnTo>
                  <a:pt x="529" y="1020"/>
                </a:lnTo>
                <a:lnTo>
                  <a:pt x="528" y="1033"/>
                </a:lnTo>
                <a:lnTo>
                  <a:pt x="529" y="1037"/>
                </a:lnTo>
                <a:lnTo>
                  <a:pt x="530" y="1042"/>
                </a:lnTo>
                <a:lnTo>
                  <a:pt x="530" y="1042"/>
                </a:lnTo>
                <a:lnTo>
                  <a:pt x="533" y="1046"/>
                </a:lnTo>
                <a:lnTo>
                  <a:pt x="535" y="1051"/>
                </a:lnTo>
                <a:lnTo>
                  <a:pt x="540" y="1053"/>
                </a:lnTo>
                <a:lnTo>
                  <a:pt x="546" y="1057"/>
                </a:lnTo>
                <a:lnTo>
                  <a:pt x="561" y="1063"/>
                </a:lnTo>
                <a:lnTo>
                  <a:pt x="584" y="1072"/>
                </a:lnTo>
                <a:lnTo>
                  <a:pt x="584" y="1072"/>
                </a:lnTo>
                <a:lnTo>
                  <a:pt x="597" y="1076"/>
                </a:lnTo>
                <a:lnTo>
                  <a:pt x="606" y="1078"/>
                </a:lnTo>
                <a:lnTo>
                  <a:pt x="614" y="1079"/>
                </a:lnTo>
                <a:lnTo>
                  <a:pt x="620" y="1079"/>
                </a:lnTo>
                <a:lnTo>
                  <a:pt x="626" y="1078"/>
                </a:lnTo>
                <a:lnTo>
                  <a:pt x="629" y="1077"/>
                </a:lnTo>
                <a:lnTo>
                  <a:pt x="629" y="1077"/>
                </a:lnTo>
                <a:lnTo>
                  <a:pt x="626" y="1085"/>
                </a:lnTo>
                <a:lnTo>
                  <a:pt x="624" y="1094"/>
                </a:lnTo>
                <a:lnTo>
                  <a:pt x="624" y="1101"/>
                </a:lnTo>
                <a:lnTo>
                  <a:pt x="624" y="1101"/>
                </a:lnTo>
                <a:lnTo>
                  <a:pt x="625" y="1105"/>
                </a:lnTo>
                <a:lnTo>
                  <a:pt x="626" y="1107"/>
                </a:lnTo>
                <a:lnTo>
                  <a:pt x="631" y="1112"/>
                </a:lnTo>
                <a:lnTo>
                  <a:pt x="638" y="1116"/>
                </a:lnTo>
                <a:lnTo>
                  <a:pt x="417" y="1111"/>
                </a:lnTo>
                <a:lnTo>
                  <a:pt x="462" y="1028"/>
                </a:lnTo>
                <a:lnTo>
                  <a:pt x="535" y="944"/>
                </a:lnTo>
                <a:close/>
                <a:moveTo>
                  <a:pt x="491" y="915"/>
                </a:moveTo>
                <a:lnTo>
                  <a:pt x="491" y="939"/>
                </a:lnTo>
                <a:lnTo>
                  <a:pt x="486" y="954"/>
                </a:lnTo>
                <a:lnTo>
                  <a:pt x="398" y="1096"/>
                </a:lnTo>
                <a:lnTo>
                  <a:pt x="398" y="1096"/>
                </a:lnTo>
                <a:lnTo>
                  <a:pt x="352" y="1008"/>
                </a:lnTo>
                <a:lnTo>
                  <a:pt x="320" y="947"/>
                </a:lnTo>
                <a:lnTo>
                  <a:pt x="309" y="927"/>
                </a:lnTo>
                <a:lnTo>
                  <a:pt x="304" y="920"/>
                </a:lnTo>
                <a:lnTo>
                  <a:pt x="304" y="920"/>
                </a:lnTo>
                <a:lnTo>
                  <a:pt x="303" y="918"/>
                </a:lnTo>
                <a:lnTo>
                  <a:pt x="301" y="915"/>
                </a:lnTo>
                <a:lnTo>
                  <a:pt x="293" y="902"/>
                </a:lnTo>
                <a:lnTo>
                  <a:pt x="285" y="885"/>
                </a:lnTo>
                <a:lnTo>
                  <a:pt x="285" y="885"/>
                </a:lnTo>
                <a:lnTo>
                  <a:pt x="295" y="883"/>
                </a:lnTo>
                <a:lnTo>
                  <a:pt x="306" y="882"/>
                </a:lnTo>
                <a:lnTo>
                  <a:pt x="319" y="879"/>
                </a:lnTo>
                <a:lnTo>
                  <a:pt x="336" y="878"/>
                </a:lnTo>
                <a:lnTo>
                  <a:pt x="356" y="879"/>
                </a:lnTo>
                <a:lnTo>
                  <a:pt x="377" y="880"/>
                </a:lnTo>
                <a:lnTo>
                  <a:pt x="398" y="885"/>
                </a:lnTo>
                <a:lnTo>
                  <a:pt x="398" y="885"/>
                </a:lnTo>
                <a:lnTo>
                  <a:pt x="437" y="896"/>
                </a:lnTo>
                <a:lnTo>
                  <a:pt x="466" y="906"/>
                </a:lnTo>
                <a:lnTo>
                  <a:pt x="491" y="915"/>
                </a:lnTo>
                <a:lnTo>
                  <a:pt x="491" y="915"/>
                </a:lnTo>
                <a:close/>
                <a:moveTo>
                  <a:pt x="275" y="890"/>
                </a:moveTo>
                <a:lnTo>
                  <a:pt x="275" y="890"/>
                </a:lnTo>
                <a:lnTo>
                  <a:pt x="291" y="923"/>
                </a:lnTo>
                <a:lnTo>
                  <a:pt x="326" y="992"/>
                </a:lnTo>
                <a:lnTo>
                  <a:pt x="378" y="1092"/>
                </a:lnTo>
                <a:lnTo>
                  <a:pt x="378" y="1092"/>
                </a:lnTo>
                <a:lnTo>
                  <a:pt x="368" y="1098"/>
                </a:lnTo>
                <a:lnTo>
                  <a:pt x="353" y="1106"/>
                </a:lnTo>
                <a:lnTo>
                  <a:pt x="353" y="1106"/>
                </a:lnTo>
                <a:lnTo>
                  <a:pt x="347" y="1112"/>
                </a:lnTo>
                <a:lnTo>
                  <a:pt x="344" y="1116"/>
                </a:lnTo>
                <a:lnTo>
                  <a:pt x="250" y="900"/>
                </a:lnTo>
                <a:lnTo>
                  <a:pt x="250" y="900"/>
                </a:lnTo>
                <a:lnTo>
                  <a:pt x="263" y="894"/>
                </a:lnTo>
                <a:lnTo>
                  <a:pt x="271" y="890"/>
                </a:lnTo>
                <a:lnTo>
                  <a:pt x="274" y="889"/>
                </a:lnTo>
                <a:lnTo>
                  <a:pt x="275" y="890"/>
                </a:lnTo>
                <a:lnTo>
                  <a:pt x="275" y="890"/>
                </a:lnTo>
                <a:close/>
                <a:moveTo>
                  <a:pt x="206" y="924"/>
                </a:moveTo>
                <a:lnTo>
                  <a:pt x="206" y="924"/>
                </a:lnTo>
                <a:lnTo>
                  <a:pt x="209" y="931"/>
                </a:lnTo>
                <a:lnTo>
                  <a:pt x="216" y="940"/>
                </a:lnTo>
                <a:lnTo>
                  <a:pt x="238" y="970"/>
                </a:lnTo>
                <a:lnTo>
                  <a:pt x="259" y="999"/>
                </a:lnTo>
                <a:lnTo>
                  <a:pt x="266" y="1010"/>
                </a:lnTo>
                <a:lnTo>
                  <a:pt x="270" y="1018"/>
                </a:lnTo>
                <a:lnTo>
                  <a:pt x="270" y="1018"/>
                </a:lnTo>
                <a:lnTo>
                  <a:pt x="275" y="1034"/>
                </a:lnTo>
                <a:lnTo>
                  <a:pt x="283" y="1057"/>
                </a:lnTo>
                <a:lnTo>
                  <a:pt x="299" y="1096"/>
                </a:lnTo>
                <a:lnTo>
                  <a:pt x="319" y="1141"/>
                </a:lnTo>
                <a:lnTo>
                  <a:pt x="123" y="1013"/>
                </a:lnTo>
                <a:lnTo>
                  <a:pt x="123" y="1013"/>
                </a:lnTo>
                <a:lnTo>
                  <a:pt x="126" y="1006"/>
                </a:lnTo>
                <a:lnTo>
                  <a:pt x="136" y="988"/>
                </a:lnTo>
                <a:lnTo>
                  <a:pt x="148" y="970"/>
                </a:lnTo>
                <a:lnTo>
                  <a:pt x="156" y="961"/>
                </a:lnTo>
                <a:lnTo>
                  <a:pt x="162" y="954"/>
                </a:lnTo>
                <a:lnTo>
                  <a:pt x="162" y="954"/>
                </a:lnTo>
                <a:lnTo>
                  <a:pt x="177" y="942"/>
                </a:lnTo>
                <a:lnTo>
                  <a:pt x="190" y="931"/>
                </a:lnTo>
                <a:lnTo>
                  <a:pt x="201" y="924"/>
                </a:lnTo>
                <a:lnTo>
                  <a:pt x="205" y="923"/>
                </a:lnTo>
                <a:lnTo>
                  <a:pt x="206" y="923"/>
                </a:lnTo>
                <a:lnTo>
                  <a:pt x="206" y="924"/>
                </a:lnTo>
                <a:lnTo>
                  <a:pt x="206" y="924"/>
                </a:lnTo>
                <a:close/>
                <a:moveTo>
                  <a:pt x="118" y="1033"/>
                </a:moveTo>
                <a:lnTo>
                  <a:pt x="118" y="1033"/>
                </a:lnTo>
                <a:lnTo>
                  <a:pt x="202" y="1080"/>
                </a:lnTo>
                <a:lnTo>
                  <a:pt x="260" y="1115"/>
                </a:lnTo>
                <a:lnTo>
                  <a:pt x="279" y="1127"/>
                </a:lnTo>
                <a:lnTo>
                  <a:pt x="282" y="1131"/>
                </a:lnTo>
                <a:lnTo>
                  <a:pt x="283" y="1133"/>
                </a:lnTo>
                <a:lnTo>
                  <a:pt x="283" y="1133"/>
                </a:lnTo>
                <a:lnTo>
                  <a:pt x="282" y="1136"/>
                </a:lnTo>
                <a:lnTo>
                  <a:pt x="283" y="1137"/>
                </a:lnTo>
                <a:lnTo>
                  <a:pt x="291" y="1142"/>
                </a:lnTo>
                <a:lnTo>
                  <a:pt x="303" y="1147"/>
                </a:lnTo>
                <a:lnTo>
                  <a:pt x="303" y="1147"/>
                </a:lnTo>
                <a:lnTo>
                  <a:pt x="301" y="1147"/>
                </a:lnTo>
                <a:lnTo>
                  <a:pt x="303" y="1148"/>
                </a:lnTo>
                <a:lnTo>
                  <a:pt x="309" y="1150"/>
                </a:lnTo>
                <a:lnTo>
                  <a:pt x="309" y="1150"/>
                </a:lnTo>
                <a:lnTo>
                  <a:pt x="293" y="1150"/>
                </a:lnTo>
                <a:lnTo>
                  <a:pt x="281" y="1150"/>
                </a:lnTo>
                <a:lnTo>
                  <a:pt x="275" y="1150"/>
                </a:lnTo>
                <a:lnTo>
                  <a:pt x="275" y="1150"/>
                </a:lnTo>
                <a:lnTo>
                  <a:pt x="275" y="1150"/>
                </a:lnTo>
                <a:lnTo>
                  <a:pt x="275" y="1152"/>
                </a:lnTo>
                <a:lnTo>
                  <a:pt x="276" y="1157"/>
                </a:lnTo>
                <a:lnTo>
                  <a:pt x="277" y="1163"/>
                </a:lnTo>
                <a:lnTo>
                  <a:pt x="280" y="1165"/>
                </a:lnTo>
                <a:lnTo>
                  <a:pt x="280" y="1165"/>
                </a:lnTo>
                <a:lnTo>
                  <a:pt x="254" y="1164"/>
                </a:lnTo>
                <a:lnTo>
                  <a:pt x="195" y="1160"/>
                </a:lnTo>
                <a:lnTo>
                  <a:pt x="108" y="1155"/>
                </a:lnTo>
                <a:lnTo>
                  <a:pt x="108" y="1155"/>
                </a:lnTo>
                <a:lnTo>
                  <a:pt x="103" y="1136"/>
                </a:lnTo>
                <a:lnTo>
                  <a:pt x="99" y="1117"/>
                </a:lnTo>
                <a:lnTo>
                  <a:pt x="98" y="1106"/>
                </a:lnTo>
                <a:lnTo>
                  <a:pt x="98" y="1096"/>
                </a:lnTo>
                <a:lnTo>
                  <a:pt x="98" y="1096"/>
                </a:lnTo>
                <a:lnTo>
                  <a:pt x="99" y="1085"/>
                </a:lnTo>
                <a:lnTo>
                  <a:pt x="102" y="1076"/>
                </a:lnTo>
                <a:lnTo>
                  <a:pt x="104" y="1064"/>
                </a:lnTo>
                <a:lnTo>
                  <a:pt x="108" y="1055"/>
                </a:lnTo>
                <a:lnTo>
                  <a:pt x="115" y="1039"/>
                </a:lnTo>
                <a:lnTo>
                  <a:pt x="118" y="1033"/>
                </a:lnTo>
                <a:lnTo>
                  <a:pt x="118" y="1033"/>
                </a:lnTo>
                <a:close/>
                <a:moveTo>
                  <a:pt x="1203" y="920"/>
                </a:moveTo>
                <a:lnTo>
                  <a:pt x="1203" y="920"/>
                </a:lnTo>
                <a:lnTo>
                  <a:pt x="1227" y="963"/>
                </a:lnTo>
                <a:lnTo>
                  <a:pt x="1246" y="997"/>
                </a:lnTo>
                <a:lnTo>
                  <a:pt x="1262" y="1023"/>
                </a:lnTo>
                <a:lnTo>
                  <a:pt x="1262" y="1023"/>
                </a:lnTo>
                <a:lnTo>
                  <a:pt x="1271" y="1034"/>
                </a:lnTo>
                <a:lnTo>
                  <a:pt x="1283" y="1049"/>
                </a:lnTo>
                <a:lnTo>
                  <a:pt x="1315" y="1083"/>
                </a:lnTo>
                <a:lnTo>
                  <a:pt x="1355" y="1126"/>
                </a:lnTo>
                <a:lnTo>
                  <a:pt x="1125" y="1131"/>
                </a:lnTo>
                <a:lnTo>
                  <a:pt x="1125" y="1131"/>
                </a:lnTo>
                <a:lnTo>
                  <a:pt x="1123" y="1121"/>
                </a:lnTo>
                <a:lnTo>
                  <a:pt x="1123" y="1109"/>
                </a:lnTo>
                <a:lnTo>
                  <a:pt x="1123" y="1094"/>
                </a:lnTo>
                <a:lnTo>
                  <a:pt x="1125" y="1076"/>
                </a:lnTo>
                <a:lnTo>
                  <a:pt x="1127" y="1056"/>
                </a:lnTo>
                <a:lnTo>
                  <a:pt x="1132" y="1035"/>
                </a:lnTo>
                <a:lnTo>
                  <a:pt x="1139" y="1013"/>
                </a:lnTo>
                <a:lnTo>
                  <a:pt x="1139" y="1013"/>
                </a:lnTo>
                <a:lnTo>
                  <a:pt x="1149" y="992"/>
                </a:lnTo>
                <a:lnTo>
                  <a:pt x="1159" y="974"/>
                </a:lnTo>
                <a:lnTo>
                  <a:pt x="1170" y="958"/>
                </a:lnTo>
                <a:lnTo>
                  <a:pt x="1180" y="944"/>
                </a:lnTo>
                <a:lnTo>
                  <a:pt x="1190" y="933"/>
                </a:lnTo>
                <a:lnTo>
                  <a:pt x="1197" y="926"/>
                </a:lnTo>
                <a:lnTo>
                  <a:pt x="1203" y="920"/>
                </a:lnTo>
                <a:lnTo>
                  <a:pt x="1203" y="920"/>
                </a:lnTo>
                <a:close/>
                <a:moveTo>
                  <a:pt x="1277" y="875"/>
                </a:moveTo>
                <a:lnTo>
                  <a:pt x="1355" y="866"/>
                </a:lnTo>
                <a:lnTo>
                  <a:pt x="1355" y="866"/>
                </a:lnTo>
                <a:lnTo>
                  <a:pt x="1375" y="1067"/>
                </a:lnTo>
                <a:lnTo>
                  <a:pt x="1375" y="1067"/>
                </a:lnTo>
                <a:lnTo>
                  <a:pt x="1364" y="1045"/>
                </a:lnTo>
                <a:lnTo>
                  <a:pt x="1343" y="1003"/>
                </a:lnTo>
                <a:lnTo>
                  <a:pt x="1311" y="944"/>
                </a:lnTo>
                <a:lnTo>
                  <a:pt x="1311" y="944"/>
                </a:lnTo>
                <a:lnTo>
                  <a:pt x="1311" y="943"/>
                </a:lnTo>
                <a:lnTo>
                  <a:pt x="1312" y="942"/>
                </a:lnTo>
                <a:lnTo>
                  <a:pt x="1315" y="938"/>
                </a:lnTo>
                <a:lnTo>
                  <a:pt x="1317" y="933"/>
                </a:lnTo>
                <a:lnTo>
                  <a:pt x="1317" y="929"/>
                </a:lnTo>
                <a:lnTo>
                  <a:pt x="1316" y="924"/>
                </a:lnTo>
                <a:lnTo>
                  <a:pt x="1316" y="924"/>
                </a:lnTo>
                <a:lnTo>
                  <a:pt x="1312" y="909"/>
                </a:lnTo>
                <a:lnTo>
                  <a:pt x="1310" y="906"/>
                </a:lnTo>
                <a:lnTo>
                  <a:pt x="1309" y="905"/>
                </a:lnTo>
                <a:lnTo>
                  <a:pt x="1306" y="905"/>
                </a:lnTo>
                <a:lnTo>
                  <a:pt x="1306" y="905"/>
                </a:lnTo>
                <a:lnTo>
                  <a:pt x="1304" y="904"/>
                </a:lnTo>
                <a:lnTo>
                  <a:pt x="1299" y="901"/>
                </a:lnTo>
                <a:lnTo>
                  <a:pt x="1289" y="890"/>
                </a:lnTo>
                <a:lnTo>
                  <a:pt x="1277" y="875"/>
                </a:lnTo>
                <a:lnTo>
                  <a:pt x="1277" y="875"/>
                </a:lnTo>
                <a:close/>
                <a:moveTo>
                  <a:pt x="1385" y="861"/>
                </a:moveTo>
                <a:lnTo>
                  <a:pt x="1385" y="861"/>
                </a:lnTo>
                <a:lnTo>
                  <a:pt x="1395" y="861"/>
                </a:lnTo>
                <a:lnTo>
                  <a:pt x="1402" y="861"/>
                </a:lnTo>
                <a:lnTo>
                  <a:pt x="1409" y="861"/>
                </a:lnTo>
                <a:lnTo>
                  <a:pt x="1409" y="861"/>
                </a:lnTo>
                <a:lnTo>
                  <a:pt x="1424" y="863"/>
                </a:lnTo>
                <a:lnTo>
                  <a:pt x="1456" y="872"/>
                </a:lnTo>
                <a:lnTo>
                  <a:pt x="1476" y="878"/>
                </a:lnTo>
                <a:lnTo>
                  <a:pt x="1498" y="886"/>
                </a:lnTo>
                <a:lnTo>
                  <a:pt x="1522" y="896"/>
                </a:lnTo>
                <a:lnTo>
                  <a:pt x="1547" y="910"/>
                </a:lnTo>
                <a:lnTo>
                  <a:pt x="1547" y="910"/>
                </a:lnTo>
                <a:lnTo>
                  <a:pt x="1559" y="917"/>
                </a:lnTo>
                <a:lnTo>
                  <a:pt x="1572" y="926"/>
                </a:lnTo>
                <a:lnTo>
                  <a:pt x="1583" y="936"/>
                </a:lnTo>
                <a:lnTo>
                  <a:pt x="1594" y="947"/>
                </a:lnTo>
                <a:lnTo>
                  <a:pt x="1605" y="958"/>
                </a:lnTo>
                <a:lnTo>
                  <a:pt x="1615" y="970"/>
                </a:lnTo>
                <a:lnTo>
                  <a:pt x="1623" y="983"/>
                </a:lnTo>
                <a:lnTo>
                  <a:pt x="1632" y="997"/>
                </a:lnTo>
                <a:lnTo>
                  <a:pt x="1640" y="1013"/>
                </a:lnTo>
                <a:lnTo>
                  <a:pt x="1648" y="1029"/>
                </a:lnTo>
                <a:lnTo>
                  <a:pt x="1655" y="1045"/>
                </a:lnTo>
                <a:lnTo>
                  <a:pt x="1661" y="1063"/>
                </a:lnTo>
                <a:lnTo>
                  <a:pt x="1667" y="1082"/>
                </a:lnTo>
                <a:lnTo>
                  <a:pt x="1672" y="1100"/>
                </a:lnTo>
                <a:lnTo>
                  <a:pt x="1676" y="1120"/>
                </a:lnTo>
                <a:lnTo>
                  <a:pt x="1680" y="1141"/>
                </a:lnTo>
                <a:lnTo>
                  <a:pt x="1680" y="1141"/>
                </a:lnTo>
                <a:lnTo>
                  <a:pt x="1682" y="1161"/>
                </a:lnTo>
                <a:lnTo>
                  <a:pt x="1682" y="1181"/>
                </a:lnTo>
                <a:lnTo>
                  <a:pt x="1680" y="1201"/>
                </a:lnTo>
                <a:lnTo>
                  <a:pt x="1676" y="1218"/>
                </a:lnTo>
                <a:lnTo>
                  <a:pt x="1671" y="1235"/>
                </a:lnTo>
                <a:lnTo>
                  <a:pt x="1665" y="1252"/>
                </a:lnTo>
                <a:lnTo>
                  <a:pt x="1659" y="1267"/>
                </a:lnTo>
                <a:lnTo>
                  <a:pt x="1651" y="1281"/>
                </a:lnTo>
                <a:lnTo>
                  <a:pt x="1637" y="1304"/>
                </a:lnTo>
                <a:lnTo>
                  <a:pt x="1624" y="1322"/>
                </a:lnTo>
                <a:lnTo>
                  <a:pt x="1615" y="1333"/>
                </a:lnTo>
                <a:lnTo>
                  <a:pt x="1611" y="1337"/>
                </a:lnTo>
                <a:lnTo>
                  <a:pt x="1537" y="1273"/>
                </a:lnTo>
                <a:lnTo>
                  <a:pt x="1434" y="1150"/>
                </a:lnTo>
                <a:lnTo>
                  <a:pt x="1434" y="1150"/>
                </a:lnTo>
                <a:lnTo>
                  <a:pt x="1428" y="1137"/>
                </a:lnTo>
                <a:lnTo>
                  <a:pt x="1424" y="1127"/>
                </a:lnTo>
                <a:lnTo>
                  <a:pt x="1424" y="1123"/>
                </a:lnTo>
                <a:lnTo>
                  <a:pt x="1424" y="1121"/>
                </a:lnTo>
                <a:lnTo>
                  <a:pt x="1424" y="1121"/>
                </a:lnTo>
                <a:lnTo>
                  <a:pt x="1424" y="1119"/>
                </a:lnTo>
                <a:lnTo>
                  <a:pt x="1423" y="1116"/>
                </a:lnTo>
                <a:lnTo>
                  <a:pt x="1419" y="1110"/>
                </a:lnTo>
                <a:lnTo>
                  <a:pt x="1416" y="1104"/>
                </a:lnTo>
                <a:lnTo>
                  <a:pt x="1414" y="1103"/>
                </a:lnTo>
                <a:lnTo>
                  <a:pt x="1414" y="1101"/>
                </a:lnTo>
                <a:lnTo>
                  <a:pt x="1414" y="1101"/>
                </a:lnTo>
                <a:lnTo>
                  <a:pt x="1414" y="1090"/>
                </a:lnTo>
                <a:lnTo>
                  <a:pt x="1411" y="1063"/>
                </a:lnTo>
                <a:lnTo>
                  <a:pt x="1401" y="981"/>
                </a:lnTo>
                <a:lnTo>
                  <a:pt x="1385" y="861"/>
                </a:lnTo>
                <a:lnTo>
                  <a:pt x="1385" y="861"/>
                </a:lnTo>
                <a:close/>
                <a:moveTo>
                  <a:pt x="1129" y="1155"/>
                </a:moveTo>
                <a:lnTo>
                  <a:pt x="1375" y="1146"/>
                </a:lnTo>
                <a:lnTo>
                  <a:pt x="1385" y="1155"/>
                </a:lnTo>
                <a:lnTo>
                  <a:pt x="1601" y="1357"/>
                </a:lnTo>
                <a:lnTo>
                  <a:pt x="1601" y="1357"/>
                </a:lnTo>
                <a:lnTo>
                  <a:pt x="1594" y="1362"/>
                </a:lnTo>
                <a:lnTo>
                  <a:pt x="1572" y="1371"/>
                </a:lnTo>
                <a:lnTo>
                  <a:pt x="1557" y="1379"/>
                </a:lnTo>
                <a:lnTo>
                  <a:pt x="1538" y="1386"/>
                </a:lnTo>
                <a:lnTo>
                  <a:pt x="1519" y="1392"/>
                </a:lnTo>
                <a:lnTo>
                  <a:pt x="1495" y="1398"/>
                </a:lnTo>
                <a:lnTo>
                  <a:pt x="1472" y="1405"/>
                </a:lnTo>
                <a:lnTo>
                  <a:pt x="1446" y="1408"/>
                </a:lnTo>
                <a:lnTo>
                  <a:pt x="1419" y="1411"/>
                </a:lnTo>
                <a:lnTo>
                  <a:pt x="1391" y="1410"/>
                </a:lnTo>
                <a:lnTo>
                  <a:pt x="1378" y="1408"/>
                </a:lnTo>
                <a:lnTo>
                  <a:pt x="1363" y="1407"/>
                </a:lnTo>
                <a:lnTo>
                  <a:pt x="1349" y="1405"/>
                </a:lnTo>
                <a:lnTo>
                  <a:pt x="1335" y="1401"/>
                </a:lnTo>
                <a:lnTo>
                  <a:pt x="1320" y="1396"/>
                </a:lnTo>
                <a:lnTo>
                  <a:pt x="1305" y="1390"/>
                </a:lnTo>
                <a:lnTo>
                  <a:pt x="1292" y="1384"/>
                </a:lnTo>
                <a:lnTo>
                  <a:pt x="1277" y="1376"/>
                </a:lnTo>
                <a:lnTo>
                  <a:pt x="1277" y="1376"/>
                </a:lnTo>
                <a:lnTo>
                  <a:pt x="1252" y="1360"/>
                </a:lnTo>
                <a:lnTo>
                  <a:pt x="1231" y="1344"/>
                </a:lnTo>
                <a:lnTo>
                  <a:pt x="1212" y="1327"/>
                </a:lnTo>
                <a:lnTo>
                  <a:pt x="1196" y="1309"/>
                </a:lnTo>
                <a:lnTo>
                  <a:pt x="1182" y="1290"/>
                </a:lnTo>
                <a:lnTo>
                  <a:pt x="1170" y="1272"/>
                </a:lnTo>
                <a:lnTo>
                  <a:pt x="1160" y="1254"/>
                </a:lnTo>
                <a:lnTo>
                  <a:pt x="1152" y="1236"/>
                </a:lnTo>
                <a:lnTo>
                  <a:pt x="1145" y="1220"/>
                </a:lnTo>
                <a:lnTo>
                  <a:pt x="1139" y="1204"/>
                </a:lnTo>
                <a:lnTo>
                  <a:pt x="1133" y="1179"/>
                </a:lnTo>
                <a:lnTo>
                  <a:pt x="1131" y="1161"/>
                </a:lnTo>
                <a:lnTo>
                  <a:pt x="1129" y="1155"/>
                </a:lnTo>
                <a:lnTo>
                  <a:pt x="1129" y="115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2">
            <a:extLst>
              <a:ext uri="{FF2B5EF4-FFF2-40B4-BE49-F238E27FC236}">
                <a16:creationId xmlns:a16="http://schemas.microsoft.com/office/drawing/2014/main" id="{F90A8A21-DFFB-42CB-80C8-2F1DC233A83E}"/>
              </a:ext>
            </a:extLst>
          </p:cNvPr>
          <p:cNvSpPr>
            <a:spLocks noEditPoints="1"/>
          </p:cNvSpPr>
          <p:nvPr/>
        </p:nvSpPr>
        <p:spPr bwMode="auto">
          <a:xfrm>
            <a:off x="6083078" y="2763081"/>
            <a:ext cx="1508176" cy="1504671"/>
          </a:xfrm>
          <a:custGeom>
            <a:avLst/>
            <a:gdLst>
              <a:gd name="T0" fmla="*/ 403 w 1291"/>
              <a:gd name="T1" fmla="*/ 694 h 1288"/>
              <a:gd name="T2" fmla="*/ 411 w 1291"/>
              <a:gd name="T3" fmla="*/ 793 h 1288"/>
              <a:gd name="T4" fmla="*/ 219 w 1291"/>
              <a:gd name="T5" fmla="*/ 758 h 1288"/>
              <a:gd name="T6" fmla="*/ 23 w 1291"/>
              <a:gd name="T7" fmla="*/ 903 h 1288"/>
              <a:gd name="T8" fmla="*/ 7 w 1291"/>
              <a:gd name="T9" fmla="*/ 1023 h 1288"/>
              <a:gd name="T10" fmla="*/ 131 w 1291"/>
              <a:gd name="T11" fmla="*/ 1234 h 1288"/>
              <a:gd name="T12" fmla="*/ 382 w 1291"/>
              <a:gd name="T13" fmla="*/ 1244 h 1288"/>
              <a:gd name="T14" fmla="*/ 514 w 1291"/>
              <a:gd name="T15" fmla="*/ 1077 h 1288"/>
              <a:gd name="T16" fmla="*/ 526 w 1291"/>
              <a:gd name="T17" fmla="*/ 1175 h 1288"/>
              <a:gd name="T18" fmla="*/ 639 w 1291"/>
              <a:gd name="T19" fmla="*/ 1206 h 1288"/>
              <a:gd name="T20" fmla="*/ 732 w 1291"/>
              <a:gd name="T21" fmla="*/ 1181 h 1288"/>
              <a:gd name="T22" fmla="*/ 637 w 1291"/>
              <a:gd name="T23" fmla="*/ 1062 h 1288"/>
              <a:gd name="T24" fmla="*/ 821 w 1291"/>
              <a:gd name="T25" fmla="*/ 836 h 1288"/>
              <a:gd name="T26" fmla="*/ 768 w 1291"/>
              <a:gd name="T27" fmla="*/ 1092 h 1288"/>
              <a:gd name="T28" fmla="*/ 876 w 1291"/>
              <a:gd name="T29" fmla="*/ 1224 h 1288"/>
              <a:gd name="T30" fmla="*/ 1091 w 1291"/>
              <a:gd name="T31" fmla="*/ 1286 h 1288"/>
              <a:gd name="T32" fmla="*/ 1264 w 1291"/>
              <a:gd name="T33" fmla="*/ 1157 h 1288"/>
              <a:gd name="T34" fmla="*/ 1236 w 1291"/>
              <a:gd name="T35" fmla="*/ 891 h 1288"/>
              <a:gd name="T36" fmla="*/ 1020 w 1291"/>
              <a:gd name="T37" fmla="*/ 777 h 1288"/>
              <a:gd name="T38" fmla="*/ 1034 w 1291"/>
              <a:gd name="T39" fmla="*/ 701 h 1288"/>
              <a:gd name="T40" fmla="*/ 923 w 1291"/>
              <a:gd name="T41" fmla="*/ 529 h 1288"/>
              <a:gd name="T42" fmla="*/ 773 w 1291"/>
              <a:gd name="T43" fmla="*/ 510 h 1288"/>
              <a:gd name="T44" fmla="*/ 607 w 1291"/>
              <a:gd name="T45" fmla="*/ 262 h 1288"/>
              <a:gd name="T46" fmla="*/ 679 w 1291"/>
              <a:gd name="T47" fmla="*/ 210 h 1288"/>
              <a:gd name="T48" fmla="*/ 719 w 1291"/>
              <a:gd name="T49" fmla="*/ 156 h 1288"/>
              <a:gd name="T50" fmla="*/ 731 w 1291"/>
              <a:gd name="T51" fmla="*/ 72 h 1288"/>
              <a:gd name="T52" fmla="*/ 652 w 1291"/>
              <a:gd name="T53" fmla="*/ 4 h 1288"/>
              <a:gd name="T54" fmla="*/ 553 w 1291"/>
              <a:gd name="T55" fmla="*/ 36 h 1288"/>
              <a:gd name="T56" fmla="*/ 524 w 1291"/>
              <a:gd name="T57" fmla="*/ 114 h 1288"/>
              <a:gd name="T58" fmla="*/ 470 w 1291"/>
              <a:gd name="T59" fmla="*/ 182 h 1288"/>
              <a:gd name="T60" fmla="*/ 278 w 1291"/>
              <a:gd name="T61" fmla="*/ 487 h 1288"/>
              <a:gd name="T62" fmla="*/ 327 w 1291"/>
              <a:gd name="T63" fmla="*/ 653 h 1288"/>
              <a:gd name="T64" fmla="*/ 608 w 1291"/>
              <a:gd name="T65" fmla="*/ 524 h 1288"/>
              <a:gd name="T66" fmla="*/ 504 w 1291"/>
              <a:gd name="T67" fmla="*/ 463 h 1288"/>
              <a:gd name="T68" fmla="*/ 862 w 1291"/>
              <a:gd name="T69" fmla="*/ 753 h 1288"/>
              <a:gd name="T70" fmla="*/ 796 w 1291"/>
              <a:gd name="T71" fmla="*/ 598 h 1288"/>
              <a:gd name="T72" fmla="*/ 749 w 1291"/>
              <a:gd name="T73" fmla="*/ 586 h 1288"/>
              <a:gd name="T74" fmla="*/ 725 w 1291"/>
              <a:gd name="T75" fmla="*/ 645 h 1288"/>
              <a:gd name="T76" fmla="*/ 686 w 1291"/>
              <a:gd name="T77" fmla="*/ 890 h 1288"/>
              <a:gd name="T78" fmla="*/ 376 w 1291"/>
              <a:gd name="T79" fmla="*/ 866 h 1288"/>
              <a:gd name="T80" fmla="*/ 376 w 1291"/>
              <a:gd name="T81" fmla="*/ 866 h 1288"/>
              <a:gd name="T82" fmla="*/ 224 w 1291"/>
              <a:gd name="T83" fmla="*/ 1028 h 1288"/>
              <a:gd name="T84" fmla="*/ 170 w 1291"/>
              <a:gd name="T85" fmla="*/ 1052 h 1288"/>
              <a:gd name="T86" fmla="*/ 96 w 1291"/>
              <a:gd name="T87" fmla="*/ 851 h 1288"/>
              <a:gd name="T88" fmla="*/ 460 w 1291"/>
              <a:gd name="T89" fmla="*/ 1067 h 1288"/>
              <a:gd name="T90" fmla="*/ 364 w 1291"/>
              <a:gd name="T91" fmla="*/ 1208 h 1288"/>
              <a:gd name="T92" fmla="*/ 171 w 1291"/>
              <a:gd name="T93" fmla="*/ 1223 h 1288"/>
              <a:gd name="T94" fmla="*/ 107 w 1291"/>
              <a:gd name="T95" fmla="*/ 1068 h 1288"/>
              <a:gd name="T96" fmla="*/ 248 w 1291"/>
              <a:gd name="T97" fmla="*/ 1071 h 1288"/>
              <a:gd name="T98" fmla="*/ 866 w 1291"/>
              <a:gd name="T99" fmla="*/ 930 h 1288"/>
              <a:gd name="T100" fmla="*/ 1010 w 1291"/>
              <a:gd name="T101" fmla="*/ 1018 h 1288"/>
              <a:gd name="T102" fmla="*/ 1052 w 1291"/>
              <a:gd name="T103" fmla="*/ 1045 h 1288"/>
              <a:gd name="T104" fmla="*/ 1020 w 1291"/>
              <a:gd name="T105" fmla="*/ 888 h 1288"/>
              <a:gd name="T106" fmla="*/ 1076 w 1291"/>
              <a:gd name="T107" fmla="*/ 823 h 1288"/>
              <a:gd name="T108" fmla="*/ 1241 w 1291"/>
              <a:gd name="T109" fmla="*/ 954 h 1288"/>
              <a:gd name="T110" fmla="*/ 1250 w 1291"/>
              <a:gd name="T111" fmla="*/ 1128 h 1288"/>
              <a:gd name="T112" fmla="*/ 1049 w 1291"/>
              <a:gd name="T113" fmla="*/ 1264 h 1288"/>
              <a:gd name="T114" fmla="*/ 834 w 1291"/>
              <a:gd name="T115" fmla="*/ 1125 h 1288"/>
              <a:gd name="T116" fmla="*/ 828 w 1291"/>
              <a:gd name="T117" fmla="*/ 915 h 1288"/>
              <a:gd name="T118" fmla="*/ 974 w 1291"/>
              <a:gd name="T119" fmla="*/ 871 h 1288"/>
              <a:gd name="T120" fmla="*/ 1015 w 1291"/>
              <a:gd name="T121" fmla="*/ 1008 h 1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91" h="1288">
                <a:moveTo>
                  <a:pt x="337" y="679"/>
                </a:moveTo>
                <a:lnTo>
                  <a:pt x="337" y="679"/>
                </a:lnTo>
                <a:lnTo>
                  <a:pt x="343" y="682"/>
                </a:lnTo>
                <a:lnTo>
                  <a:pt x="350" y="683"/>
                </a:lnTo>
                <a:lnTo>
                  <a:pt x="360" y="683"/>
                </a:lnTo>
                <a:lnTo>
                  <a:pt x="370" y="683"/>
                </a:lnTo>
                <a:lnTo>
                  <a:pt x="387" y="682"/>
                </a:lnTo>
                <a:lnTo>
                  <a:pt x="396" y="679"/>
                </a:lnTo>
                <a:lnTo>
                  <a:pt x="396" y="679"/>
                </a:lnTo>
                <a:lnTo>
                  <a:pt x="396" y="679"/>
                </a:lnTo>
                <a:lnTo>
                  <a:pt x="396" y="679"/>
                </a:lnTo>
                <a:lnTo>
                  <a:pt x="396" y="679"/>
                </a:lnTo>
                <a:lnTo>
                  <a:pt x="396" y="679"/>
                </a:lnTo>
                <a:lnTo>
                  <a:pt x="403" y="694"/>
                </a:lnTo>
                <a:lnTo>
                  <a:pt x="415" y="722"/>
                </a:lnTo>
                <a:lnTo>
                  <a:pt x="428" y="750"/>
                </a:lnTo>
                <a:lnTo>
                  <a:pt x="430" y="759"/>
                </a:lnTo>
                <a:lnTo>
                  <a:pt x="431" y="761"/>
                </a:lnTo>
                <a:lnTo>
                  <a:pt x="430" y="763"/>
                </a:lnTo>
                <a:lnTo>
                  <a:pt x="430" y="763"/>
                </a:lnTo>
                <a:lnTo>
                  <a:pt x="424" y="765"/>
                </a:lnTo>
                <a:lnTo>
                  <a:pt x="417" y="770"/>
                </a:lnTo>
                <a:lnTo>
                  <a:pt x="412" y="774"/>
                </a:lnTo>
                <a:lnTo>
                  <a:pt x="411" y="776"/>
                </a:lnTo>
                <a:lnTo>
                  <a:pt x="411" y="777"/>
                </a:lnTo>
                <a:lnTo>
                  <a:pt x="411" y="777"/>
                </a:lnTo>
                <a:lnTo>
                  <a:pt x="411" y="783"/>
                </a:lnTo>
                <a:lnTo>
                  <a:pt x="411" y="793"/>
                </a:lnTo>
                <a:lnTo>
                  <a:pt x="411" y="807"/>
                </a:lnTo>
                <a:lnTo>
                  <a:pt x="401" y="817"/>
                </a:lnTo>
                <a:lnTo>
                  <a:pt x="401" y="817"/>
                </a:lnTo>
                <a:lnTo>
                  <a:pt x="387" y="807"/>
                </a:lnTo>
                <a:lnTo>
                  <a:pt x="373" y="798"/>
                </a:lnTo>
                <a:lnTo>
                  <a:pt x="350" y="787"/>
                </a:lnTo>
                <a:lnTo>
                  <a:pt x="325" y="776"/>
                </a:lnTo>
                <a:lnTo>
                  <a:pt x="310" y="771"/>
                </a:lnTo>
                <a:lnTo>
                  <a:pt x="294" y="766"/>
                </a:lnTo>
                <a:lnTo>
                  <a:pt x="277" y="763"/>
                </a:lnTo>
                <a:lnTo>
                  <a:pt x="258" y="760"/>
                </a:lnTo>
                <a:lnTo>
                  <a:pt x="239" y="759"/>
                </a:lnTo>
                <a:lnTo>
                  <a:pt x="219" y="758"/>
                </a:lnTo>
                <a:lnTo>
                  <a:pt x="219" y="758"/>
                </a:lnTo>
                <a:lnTo>
                  <a:pt x="199" y="759"/>
                </a:lnTo>
                <a:lnTo>
                  <a:pt x="180" y="763"/>
                </a:lnTo>
                <a:lnTo>
                  <a:pt x="161" y="769"/>
                </a:lnTo>
                <a:lnTo>
                  <a:pt x="143" y="776"/>
                </a:lnTo>
                <a:lnTo>
                  <a:pt x="127" y="786"/>
                </a:lnTo>
                <a:lnTo>
                  <a:pt x="111" y="796"/>
                </a:lnTo>
                <a:lnTo>
                  <a:pt x="96" y="808"/>
                </a:lnTo>
                <a:lnTo>
                  <a:pt x="83" y="820"/>
                </a:lnTo>
                <a:lnTo>
                  <a:pt x="69" y="834"/>
                </a:lnTo>
                <a:lnTo>
                  <a:pt x="58" y="849"/>
                </a:lnTo>
                <a:lnTo>
                  <a:pt x="47" y="862"/>
                </a:lnTo>
                <a:lnTo>
                  <a:pt x="37" y="876"/>
                </a:lnTo>
                <a:lnTo>
                  <a:pt x="30" y="889"/>
                </a:lnTo>
                <a:lnTo>
                  <a:pt x="23" y="903"/>
                </a:lnTo>
                <a:lnTo>
                  <a:pt x="18" y="914"/>
                </a:lnTo>
                <a:lnTo>
                  <a:pt x="13" y="925"/>
                </a:lnTo>
                <a:lnTo>
                  <a:pt x="13" y="925"/>
                </a:lnTo>
                <a:lnTo>
                  <a:pt x="7" y="943"/>
                </a:lnTo>
                <a:lnTo>
                  <a:pt x="3" y="958"/>
                </a:lnTo>
                <a:lnTo>
                  <a:pt x="0" y="969"/>
                </a:lnTo>
                <a:lnTo>
                  <a:pt x="0" y="976"/>
                </a:lnTo>
                <a:lnTo>
                  <a:pt x="0" y="982"/>
                </a:lnTo>
                <a:lnTo>
                  <a:pt x="2" y="986"/>
                </a:lnTo>
                <a:lnTo>
                  <a:pt x="3" y="989"/>
                </a:lnTo>
                <a:lnTo>
                  <a:pt x="8" y="998"/>
                </a:lnTo>
                <a:lnTo>
                  <a:pt x="8" y="998"/>
                </a:lnTo>
                <a:lnTo>
                  <a:pt x="7" y="1004"/>
                </a:lnTo>
                <a:lnTo>
                  <a:pt x="7" y="1023"/>
                </a:lnTo>
                <a:lnTo>
                  <a:pt x="7" y="1035"/>
                </a:lnTo>
                <a:lnTo>
                  <a:pt x="8" y="1050"/>
                </a:lnTo>
                <a:lnTo>
                  <a:pt x="10" y="1066"/>
                </a:lnTo>
                <a:lnTo>
                  <a:pt x="14" y="1084"/>
                </a:lnTo>
                <a:lnTo>
                  <a:pt x="19" y="1103"/>
                </a:lnTo>
                <a:lnTo>
                  <a:pt x="27" y="1121"/>
                </a:lnTo>
                <a:lnTo>
                  <a:pt x="37" y="1141"/>
                </a:lnTo>
                <a:lnTo>
                  <a:pt x="50" y="1160"/>
                </a:lnTo>
                <a:lnTo>
                  <a:pt x="64" y="1180"/>
                </a:lnTo>
                <a:lnTo>
                  <a:pt x="83" y="1200"/>
                </a:lnTo>
                <a:lnTo>
                  <a:pt x="94" y="1208"/>
                </a:lnTo>
                <a:lnTo>
                  <a:pt x="105" y="1217"/>
                </a:lnTo>
                <a:lnTo>
                  <a:pt x="117" y="1226"/>
                </a:lnTo>
                <a:lnTo>
                  <a:pt x="131" y="1234"/>
                </a:lnTo>
                <a:lnTo>
                  <a:pt x="131" y="1234"/>
                </a:lnTo>
                <a:lnTo>
                  <a:pt x="144" y="1241"/>
                </a:lnTo>
                <a:lnTo>
                  <a:pt x="158" y="1249"/>
                </a:lnTo>
                <a:lnTo>
                  <a:pt x="171" y="1254"/>
                </a:lnTo>
                <a:lnTo>
                  <a:pt x="185" y="1259"/>
                </a:lnTo>
                <a:lnTo>
                  <a:pt x="212" y="1266"/>
                </a:lnTo>
                <a:lnTo>
                  <a:pt x="236" y="1271"/>
                </a:lnTo>
                <a:lnTo>
                  <a:pt x="261" y="1272"/>
                </a:lnTo>
                <a:lnTo>
                  <a:pt x="284" y="1271"/>
                </a:lnTo>
                <a:lnTo>
                  <a:pt x="307" y="1268"/>
                </a:lnTo>
                <a:lnTo>
                  <a:pt x="328" y="1264"/>
                </a:lnTo>
                <a:lnTo>
                  <a:pt x="348" y="1259"/>
                </a:lnTo>
                <a:lnTo>
                  <a:pt x="366" y="1251"/>
                </a:lnTo>
                <a:lnTo>
                  <a:pt x="382" y="1244"/>
                </a:lnTo>
                <a:lnTo>
                  <a:pt x="397" y="1235"/>
                </a:lnTo>
                <a:lnTo>
                  <a:pt x="409" y="1227"/>
                </a:lnTo>
                <a:lnTo>
                  <a:pt x="420" y="1219"/>
                </a:lnTo>
                <a:lnTo>
                  <a:pt x="429" y="1211"/>
                </a:lnTo>
                <a:lnTo>
                  <a:pt x="435" y="1205"/>
                </a:lnTo>
                <a:lnTo>
                  <a:pt x="435" y="1205"/>
                </a:lnTo>
                <a:lnTo>
                  <a:pt x="440" y="1197"/>
                </a:lnTo>
                <a:lnTo>
                  <a:pt x="445" y="1189"/>
                </a:lnTo>
                <a:lnTo>
                  <a:pt x="456" y="1168"/>
                </a:lnTo>
                <a:lnTo>
                  <a:pt x="466" y="1144"/>
                </a:lnTo>
                <a:lnTo>
                  <a:pt x="474" y="1121"/>
                </a:lnTo>
                <a:lnTo>
                  <a:pt x="489" y="1079"/>
                </a:lnTo>
                <a:lnTo>
                  <a:pt x="494" y="1062"/>
                </a:lnTo>
                <a:lnTo>
                  <a:pt x="514" y="1077"/>
                </a:lnTo>
                <a:lnTo>
                  <a:pt x="524" y="1092"/>
                </a:lnTo>
                <a:lnTo>
                  <a:pt x="524" y="1092"/>
                </a:lnTo>
                <a:lnTo>
                  <a:pt x="522" y="1097"/>
                </a:lnTo>
                <a:lnTo>
                  <a:pt x="519" y="1111"/>
                </a:lnTo>
                <a:lnTo>
                  <a:pt x="519" y="1111"/>
                </a:lnTo>
                <a:lnTo>
                  <a:pt x="517" y="1122"/>
                </a:lnTo>
                <a:lnTo>
                  <a:pt x="516" y="1136"/>
                </a:lnTo>
                <a:lnTo>
                  <a:pt x="516" y="1149"/>
                </a:lnTo>
                <a:lnTo>
                  <a:pt x="519" y="1160"/>
                </a:lnTo>
                <a:lnTo>
                  <a:pt x="519" y="1160"/>
                </a:lnTo>
                <a:lnTo>
                  <a:pt x="521" y="1168"/>
                </a:lnTo>
                <a:lnTo>
                  <a:pt x="522" y="1173"/>
                </a:lnTo>
                <a:lnTo>
                  <a:pt x="525" y="1174"/>
                </a:lnTo>
                <a:lnTo>
                  <a:pt x="526" y="1175"/>
                </a:lnTo>
                <a:lnTo>
                  <a:pt x="533" y="1175"/>
                </a:lnTo>
                <a:lnTo>
                  <a:pt x="533" y="1175"/>
                </a:lnTo>
                <a:lnTo>
                  <a:pt x="548" y="1175"/>
                </a:lnTo>
                <a:lnTo>
                  <a:pt x="568" y="1175"/>
                </a:lnTo>
                <a:lnTo>
                  <a:pt x="592" y="1175"/>
                </a:lnTo>
                <a:lnTo>
                  <a:pt x="592" y="1175"/>
                </a:lnTo>
                <a:lnTo>
                  <a:pt x="594" y="1184"/>
                </a:lnTo>
                <a:lnTo>
                  <a:pt x="595" y="1190"/>
                </a:lnTo>
                <a:lnTo>
                  <a:pt x="597" y="1195"/>
                </a:lnTo>
                <a:lnTo>
                  <a:pt x="597" y="1195"/>
                </a:lnTo>
                <a:lnTo>
                  <a:pt x="605" y="1198"/>
                </a:lnTo>
                <a:lnTo>
                  <a:pt x="619" y="1203"/>
                </a:lnTo>
                <a:lnTo>
                  <a:pt x="634" y="1206"/>
                </a:lnTo>
                <a:lnTo>
                  <a:pt x="639" y="1206"/>
                </a:lnTo>
                <a:lnTo>
                  <a:pt x="641" y="1205"/>
                </a:lnTo>
                <a:lnTo>
                  <a:pt x="641" y="1205"/>
                </a:lnTo>
                <a:lnTo>
                  <a:pt x="648" y="1192"/>
                </a:lnTo>
                <a:lnTo>
                  <a:pt x="651" y="1185"/>
                </a:lnTo>
                <a:lnTo>
                  <a:pt x="651" y="1185"/>
                </a:lnTo>
                <a:lnTo>
                  <a:pt x="662" y="1186"/>
                </a:lnTo>
                <a:lnTo>
                  <a:pt x="686" y="1190"/>
                </a:lnTo>
                <a:lnTo>
                  <a:pt x="710" y="1192"/>
                </a:lnTo>
                <a:lnTo>
                  <a:pt x="720" y="1192"/>
                </a:lnTo>
                <a:lnTo>
                  <a:pt x="722" y="1191"/>
                </a:lnTo>
                <a:lnTo>
                  <a:pt x="725" y="1190"/>
                </a:lnTo>
                <a:lnTo>
                  <a:pt x="725" y="1190"/>
                </a:lnTo>
                <a:lnTo>
                  <a:pt x="730" y="1185"/>
                </a:lnTo>
                <a:lnTo>
                  <a:pt x="732" y="1181"/>
                </a:lnTo>
                <a:lnTo>
                  <a:pt x="732" y="1179"/>
                </a:lnTo>
                <a:lnTo>
                  <a:pt x="730" y="1175"/>
                </a:lnTo>
                <a:lnTo>
                  <a:pt x="730" y="1175"/>
                </a:lnTo>
                <a:lnTo>
                  <a:pt x="720" y="1168"/>
                </a:lnTo>
                <a:lnTo>
                  <a:pt x="700" y="1154"/>
                </a:lnTo>
                <a:lnTo>
                  <a:pt x="666" y="1131"/>
                </a:lnTo>
                <a:lnTo>
                  <a:pt x="666" y="1131"/>
                </a:lnTo>
                <a:lnTo>
                  <a:pt x="645" y="1116"/>
                </a:lnTo>
                <a:lnTo>
                  <a:pt x="632" y="1106"/>
                </a:lnTo>
                <a:lnTo>
                  <a:pt x="632" y="1106"/>
                </a:lnTo>
                <a:lnTo>
                  <a:pt x="621" y="1100"/>
                </a:lnTo>
                <a:lnTo>
                  <a:pt x="612" y="1097"/>
                </a:lnTo>
                <a:lnTo>
                  <a:pt x="617" y="1072"/>
                </a:lnTo>
                <a:lnTo>
                  <a:pt x="637" y="1062"/>
                </a:lnTo>
                <a:lnTo>
                  <a:pt x="637" y="1062"/>
                </a:lnTo>
                <a:lnTo>
                  <a:pt x="640" y="1062"/>
                </a:lnTo>
                <a:lnTo>
                  <a:pt x="646" y="1060"/>
                </a:lnTo>
                <a:lnTo>
                  <a:pt x="650" y="1058"/>
                </a:lnTo>
                <a:lnTo>
                  <a:pt x="654" y="1056"/>
                </a:lnTo>
                <a:lnTo>
                  <a:pt x="655" y="1052"/>
                </a:lnTo>
                <a:lnTo>
                  <a:pt x="656" y="1047"/>
                </a:lnTo>
                <a:lnTo>
                  <a:pt x="656" y="1003"/>
                </a:lnTo>
                <a:lnTo>
                  <a:pt x="843" y="772"/>
                </a:lnTo>
                <a:lnTo>
                  <a:pt x="853" y="807"/>
                </a:lnTo>
                <a:lnTo>
                  <a:pt x="853" y="807"/>
                </a:lnTo>
                <a:lnTo>
                  <a:pt x="843" y="814"/>
                </a:lnTo>
                <a:lnTo>
                  <a:pt x="833" y="824"/>
                </a:lnTo>
                <a:lnTo>
                  <a:pt x="821" y="836"/>
                </a:lnTo>
                <a:lnTo>
                  <a:pt x="807" y="851"/>
                </a:lnTo>
                <a:lnTo>
                  <a:pt x="795" y="869"/>
                </a:lnTo>
                <a:lnTo>
                  <a:pt x="783" y="889"/>
                </a:lnTo>
                <a:lnTo>
                  <a:pt x="778" y="899"/>
                </a:lnTo>
                <a:lnTo>
                  <a:pt x="774" y="910"/>
                </a:lnTo>
                <a:lnTo>
                  <a:pt x="774" y="910"/>
                </a:lnTo>
                <a:lnTo>
                  <a:pt x="770" y="922"/>
                </a:lnTo>
                <a:lnTo>
                  <a:pt x="768" y="934"/>
                </a:lnTo>
                <a:lnTo>
                  <a:pt x="764" y="964"/>
                </a:lnTo>
                <a:lnTo>
                  <a:pt x="763" y="996"/>
                </a:lnTo>
                <a:lnTo>
                  <a:pt x="763" y="1027"/>
                </a:lnTo>
                <a:lnTo>
                  <a:pt x="764" y="1054"/>
                </a:lnTo>
                <a:lnTo>
                  <a:pt x="765" y="1077"/>
                </a:lnTo>
                <a:lnTo>
                  <a:pt x="768" y="1092"/>
                </a:lnTo>
                <a:lnTo>
                  <a:pt x="768" y="1095"/>
                </a:lnTo>
                <a:lnTo>
                  <a:pt x="769" y="1097"/>
                </a:lnTo>
                <a:lnTo>
                  <a:pt x="769" y="1097"/>
                </a:lnTo>
                <a:lnTo>
                  <a:pt x="775" y="1090"/>
                </a:lnTo>
                <a:lnTo>
                  <a:pt x="779" y="1087"/>
                </a:lnTo>
                <a:lnTo>
                  <a:pt x="779" y="1087"/>
                </a:lnTo>
                <a:lnTo>
                  <a:pt x="783" y="1095"/>
                </a:lnTo>
                <a:lnTo>
                  <a:pt x="792" y="1119"/>
                </a:lnTo>
                <a:lnTo>
                  <a:pt x="801" y="1133"/>
                </a:lnTo>
                <a:lnTo>
                  <a:pt x="811" y="1151"/>
                </a:lnTo>
                <a:lnTo>
                  <a:pt x="824" y="1169"/>
                </a:lnTo>
                <a:lnTo>
                  <a:pt x="839" y="1187"/>
                </a:lnTo>
                <a:lnTo>
                  <a:pt x="856" y="1206"/>
                </a:lnTo>
                <a:lnTo>
                  <a:pt x="876" y="1224"/>
                </a:lnTo>
                <a:lnTo>
                  <a:pt x="898" y="1241"/>
                </a:lnTo>
                <a:lnTo>
                  <a:pt x="910" y="1249"/>
                </a:lnTo>
                <a:lnTo>
                  <a:pt x="924" y="1256"/>
                </a:lnTo>
                <a:lnTo>
                  <a:pt x="937" y="1264"/>
                </a:lnTo>
                <a:lnTo>
                  <a:pt x="952" y="1270"/>
                </a:lnTo>
                <a:lnTo>
                  <a:pt x="967" y="1275"/>
                </a:lnTo>
                <a:lnTo>
                  <a:pt x="983" y="1280"/>
                </a:lnTo>
                <a:lnTo>
                  <a:pt x="999" y="1283"/>
                </a:lnTo>
                <a:lnTo>
                  <a:pt x="1017" y="1286"/>
                </a:lnTo>
                <a:lnTo>
                  <a:pt x="1034" y="1288"/>
                </a:lnTo>
                <a:lnTo>
                  <a:pt x="1054" y="1288"/>
                </a:lnTo>
                <a:lnTo>
                  <a:pt x="1054" y="1288"/>
                </a:lnTo>
                <a:lnTo>
                  <a:pt x="1072" y="1288"/>
                </a:lnTo>
                <a:lnTo>
                  <a:pt x="1091" y="1286"/>
                </a:lnTo>
                <a:lnTo>
                  <a:pt x="1108" y="1283"/>
                </a:lnTo>
                <a:lnTo>
                  <a:pt x="1124" y="1280"/>
                </a:lnTo>
                <a:lnTo>
                  <a:pt x="1139" y="1275"/>
                </a:lnTo>
                <a:lnTo>
                  <a:pt x="1153" y="1268"/>
                </a:lnTo>
                <a:lnTo>
                  <a:pt x="1167" y="1262"/>
                </a:lnTo>
                <a:lnTo>
                  <a:pt x="1179" y="1255"/>
                </a:lnTo>
                <a:lnTo>
                  <a:pt x="1192" y="1248"/>
                </a:lnTo>
                <a:lnTo>
                  <a:pt x="1201" y="1239"/>
                </a:lnTo>
                <a:lnTo>
                  <a:pt x="1212" y="1229"/>
                </a:lnTo>
                <a:lnTo>
                  <a:pt x="1221" y="1221"/>
                </a:lnTo>
                <a:lnTo>
                  <a:pt x="1230" y="1210"/>
                </a:lnTo>
                <a:lnTo>
                  <a:pt x="1238" y="1200"/>
                </a:lnTo>
                <a:lnTo>
                  <a:pt x="1252" y="1178"/>
                </a:lnTo>
                <a:lnTo>
                  <a:pt x="1264" y="1157"/>
                </a:lnTo>
                <a:lnTo>
                  <a:pt x="1273" y="1133"/>
                </a:lnTo>
                <a:lnTo>
                  <a:pt x="1280" y="1113"/>
                </a:lnTo>
                <a:lnTo>
                  <a:pt x="1285" y="1092"/>
                </a:lnTo>
                <a:lnTo>
                  <a:pt x="1289" y="1072"/>
                </a:lnTo>
                <a:lnTo>
                  <a:pt x="1290" y="1055"/>
                </a:lnTo>
                <a:lnTo>
                  <a:pt x="1291" y="1040"/>
                </a:lnTo>
                <a:lnTo>
                  <a:pt x="1290" y="1028"/>
                </a:lnTo>
                <a:lnTo>
                  <a:pt x="1290" y="1028"/>
                </a:lnTo>
                <a:lnTo>
                  <a:pt x="1286" y="1006"/>
                </a:lnTo>
                <a:lnTo>
                  <a:pt x="1280" y="981"/>
                </a:lnTo>
                <a:lnTo>
                  <a:pt x="1270" y="955"/>
                </a:lnTo>
                <a:lnTo>
                  <a:pt x="1258" y="928"/>
                </a:lnTo>
                <a:lnTo>
                  <a:pt x="1243" y="904"/>
                </a:lnTo>
                <a:lnTo>
                  <a:pt x="1236" y="891"/>
                </a:lnTo>
                <a:lnTo>
                  <a:pt x="1227" y="879"/>
                </a:lnTo>
                <a:lnTo>
                  <a:pt x="1217" y="868"/>
                </a:lnTo>
                <a:lnTo>
                  <a:pt x="1207" y="858"/>
                </a:lnTo>
                <a:lnTo>
                  <a:pt x="1198" y="849"/>
                </a:lnTo>
                <a:lnTo>
                  <a:pt x="1187" y="841"/>
                </a:lnTo>
                <a:lnTo>
                  <a:pt x="1187" y="841"/>
                </a:lnTo>
                <a:lnTo>
                  <a:pt x="1150" y="817"/>
                </a:lnTo>
                <a:lnTo>
                  <a:pt x="1123" y="802"/>
                </a:lnTo>
                <a:lnTo>
                  <a:pt x="1104" y="792"/>
                </a:lnTo>
                <a:lnTo>
                  <a:pt x="1088" y="787"/>
                </a:lnTo>
                <a:lnTo>
                  <a:pt x="1088" y="787"/>
                </a:lnTo>
                <a:lnTo>
                  <a:pt x="1069" y="783"/>
                </a:lnTo>
                <a:lnTo>
                  <a:pt x="1047" y="780"/>
                </a:lnTo>
                <a:lnTo>
                  <a:pt x="1020" y="777"/>
                </a:lnTo>
                <a:lnTo>
                  <a:pt x="1044" y="767"/>
                </a:lnTo>
                <a:lnTo>
                  <a:pt x="1044" y="767"/>
                </a:lnTo>
                <a:lnTo>
                  <a:pt x="1015" y="763"/>
                </a:lnTo>
                <a:lnTo>
                  <a:pt x="975" y="763"/>
                </a:lnTo>
                <a:lnTo>
                  <a:pt x="975" y="748"/>
                </a:lnTo>
                <a:lnTo>
                  <a:pt x="975" y="748"/>
                </a:lnTo>
                <a:lnTo>
                  <a:pt x="1002" y="745"/>
                </a:lnTo>
                <a:lnTo>
                  <a:pt x="1022" y="743"/>
                </a:lnTo>
                <a:lnTo>
                  <a:pt x="1029" y="740"/>
                </a:lnTo>
                <a:lnTo>
                  <a:pt x="1034" y="738"/>
                </a:lnTo>
                <a:lnTo>
                  <a:pt x="1034" y="738"/>
                </a:lnTo>
                <a:lnTo>
                  <a:pt x="1036" y="734"/>
                </a:lnTo>
                <a:lnTo>
                  <a:pt x="1036" y="727"/>
                </a:lnTo>
                <a:lnTo>
                  <a:pt x="1034" y="701"/>
                </a:lnTo>
                <a:lnTo>
                  <a:pt x="1032" y="667"/>
                </a:lnTo>
                <a:lnTo>
                  <a:pt x="1028" y="629"/>
                </a:lnTo>
                <a:lnTo>
                  <a:pt x="1023" y="589"/>
                </a:lnTo>
                <a:lnTo>
                  <a:pt x="1018" y="556"/>
                </a:lnTo>
                <a:lnTo>
                  <a:pt x="1013" y="532"/>
                </a:lnTo>
                <a:lnTo>
                  <a:pt x="1011" y="524"/>
                </a:lnTo>
                <a:lnTo>
                  <a:pt x="1010" y="522"/>
                </a:lnTo>
                <a:lnTo>
                  <a:pt x="1010" y="522"/>
                </a:lnTo>
                <a:lnTo>
                  <a:pt x="995" y="515"/>
                </a:lnTo>
                <a:lnTo>
                  <a:pt x="988" y="512"/>
                </a:lnTo>
                <a:lnTo>
                  <a:pt x="980" y="512"/>
                </a:lnTo>
                <a:lnTo>
                  <a:pt x="980" y="512"/>
                </a:lnTo>
                <a:lnTo>
                  <a:pt x="959" y="518"/>
                </a:lnTo>
                <a:lnTo>
                  <a:pt x="923" y="529"/>
                </a:lnTo>
                <a:lnTo>
                  <a:pt x="867" y="546"/>
                </a:lnTo>
                <a:lnTo>
                  <a:pt x="867" y="546"/>
                </a:lnTo>
                <a:lnTo>
                  <a:pt x="850" y="555"/>
                </a:lnTo>
                <a:lnTo>
                  <a:pt x="838" y="561"/>
                </a:lnTo>
                <a:lnTo>
                  <a:pt x="818" y="556"/>
                </a:lnTo>
                <a:lnTo>
                  <a:pt x="818" y="527"/>
                </a:lnTo>
                <a:lnTo>
                  <a:pt x="818" y="527"/>
                </a:lnTo>
                <a:lnTo>
                  <a:pt x="805" y="517"/>
                </a:lnTo>
                <a:lnTo>
                  <a:pt x="794" y="510"/>
                </a:lnTo>
                <a:lnTo>
                  <a:pt x="789" y="507"/>
                </a:lnTo>
                <a:lnTo>
                  <a:pt x="784" y="507"/>
                </a:lnTo>
                <a:lnTo>
                  <a:pt x="784" y="507"/>
                </a:lnTo>
                <a:lnTo>
                  <a:pt x="778" y="508"/>
                </a:lnTo>
                <a:lnTo>
                  <a:pt x="773" y="510"/>
                </a:lnTo>
                <a:lnTo>
                  <a:pt x="769" y="512"/>
                </a:lnTo>
                <a:lnTo>
                  <a:pt x="764" y="517"/>
                </a:lnTo>
                <a:lnTo>
                  <a:pt x="745" y="522"/>
                </a:lnTo>
                <a:lnTo>
                  <a:pt x="730" y="527"/>
                </a:lnTo>
                <a:lnTo>
                  <a:pt x="730" y="527"/>
                </a:lnTo>
                <a:lnTo>
                  <a:pt x="697" y="484"/>
                </a:lnTo>
                <a:lnTo>
                  <a:pt x="656" y="429"/>
                </a:lnTo>
                <a:lnTo>
                  <a:pt x="656" y="429"/>
                </a:lnTo>
                <a:lnTo>
                  <a:pt x="646" y="413"/>
                </a:lnTo>
                <a:lnTo>
                  <a:pt x="638" y="393"/>
                </a:lnTo>
                <a:lnTo>
                  <a:pt x="627" y="370"/>
                </a:lnTo>
                <a:lnTo>
                  <a:pt x="627" y="370"/>
                </a:lnTo>
                <a:lnTo>
                  <a:pt x="617" y="320"/>
                </a:lnTo>
                <a:lnTo>
                  <a:pt x="607" y="262"/>
                </a:lnTo>
                <a:lnTo>
                  <a:pt x="607" y="262"/>
                </a:lnTo>
                <a:lnTo>
                  <a:pt x="605" y="239"/>
                </a:lnTo>
                <a:lnTo>
                  <a:pt x="602" y="227"/>
                </a:lnTo>
                <a:lnTo>
                  <a:pt x="602" y="227"/>
                </a:lnTo>
                <a:lnTo>
                  <a:pt x="621" y="211"/>
                </a:lnTo>
                <a:lnTo>
                  <a:pt x="634" y="201"/>
                </a:lnTo>
                <a:lnTo>
                  <a:pt x="639" y="198"/>
                </a:lnTo>
                <a:lnTo>
                  <a:pt x="641" y="198"/>
                </a:lnTo>
                <a:lnTo>
                  <a:pt x="641" y="198"/>
                </a:lnTo>
                <a:lnTo>
                  <a:pt x="648" y="201"/>
                </a:lnTo>
                <a:lnTo>
                  <a:pt x="659" y="208"/>
                </a:lnTo>
                <a:lnTo>
                  <a:pt x="665" y="210"/>
                </a:lnTo>
                <a:lnTo>
                  <a:pt x="672" y="211"/>
                </a:lnTo>
                <a:lnTo>
                  <a:pt x="679" y="210"/>
                </a:lnTo>
                <a:lnTo>
                  <a:pt x="686" y="208"/>
                </a:lnTo>
                <a:lnTo>
                  <a:pt x="686" y="208"/>
                </a:lnTo>
                <a:lnTo>
                  <a:pt x="692" y="203"/>
                </a:lnTo>
                <a:lnTo>
                  <a:pt x="695" y="198"/>
                </a:lnTo>
                <a:lnTo>
                  <a:pt x="699" y="193"/>
                </a:lnTo>
                <a:lnTo>
                  <a:pt x="702" y="188"/>
                </a:lnTo>
                <a:lnTo>
                  <a:pt x="704" y="178"/>
                </a:lnTo>
                <a:lnTo>
                  <a:pt x="705" y="173"/>
                </a:lnTo>
                <a:lnTo>
                  <a:pt x="705" y="173"/>
                </a:lnTo>
                <a:lnTo>
                  <a:pt x="709" y="165"/>
                </a:lnTo>
                <a:lnTo>
                  <a:pt x="713" y="160"/>
                </a:lnTo>
                <a:lnTo>
                  <a:pt x="715" y="158"/>
                </a:lnTo>
                <a:lnTo>
                  <a:pt x="715" y="158"/>
                </a:lnTo>
                <a:lnTo>
                  <a:pt x="719" y="156"/>
                </a:lnTo>
                <a:lnTo>
                  <a:pt x="722" y="152"/>
                </a:lnTo>
                <a:lnTo>
                  <a:pt x="725" y="147"/>
                </a:lnTo>
                <a:lnTo>
                  <a:pt x="725" y="144"/>
                </a:lnTo>
                <a:lnTo>
                  <a:pt x="725" y="144"/>
                </a:lnTo>
                <a:lnTo>
                  <a:pt x="722" y="138"/>
                </a:lnTo>
                <a:lnTo>
                  <a:pt x="720" y="133"/>
                </a:lnTo>
                <a:lnTo>
                  <a:pt x="720" y="124"/>
                </a:lnTo>
                <a:lnTo>
                  <a:pt x="720" y="124"/>
                </a:lnTo>
                <a:lnTo>
                  <a:pt x="720" y="113"/>
                </a:lnTo>
                <a:lnTo>
                  <a:pt x="722" y="101"/>
                </a:lnTo>
                <a:lnTo>
                  <a:pt x="725" y="85"/>
                </a:lnTo>
                <a:lnTo>
                  <a:pt x="725" y="85"/>
                </a:lnTo>
                <a:lnTo>
                  <a:pt x="730" y="76"/>
                </a:lnTo>
                <a:lnTo>
                  <a:pt x="731" y="72"/>
                </a:lnTo>
                <a:lnTo>
                  <a:pt x="732" y="69"/>
                </a:lnTo>
                <a:lnTo>
                  <a:pt x="731" y="65"/>
                </a:lnTo>
                <a:lnTo>
                  <a:pt x="730" y="60"/>
                </a:lnTo>
                <a:lnTo>
                  <a:pt x="730" y="60"/>
                </a:lnTo>
                <a:lnTo>
                  <a:pt x="718" y="37"/>
                </a:lnTo>
                <a:lnTo>
                  <a:pt x="711" y="26"/>
                </a:lnTo>
                <a:lnTo>
                  <a:pt x="708" y="22"/>
                </a:lnTo>
                <a:lnTo>
                  <a:pt x="705" y="21"/>
                </a:lnTo>
                <a:lnTo>
                  <a:pt x="705" y="21"/>
                </a:lnTo>
                <a:lnTo>
                  <a:pt x="700" y="20"/>
                </a:lnTo>
                <a:lnTo>
                  <a:pt x="694" y="17"/>
                </a:lnTo>
                <a:lnTo>
                  <a:pt x="676" y="11"/>
                </a:lnTo>
                <a:lnTo>
                  <a:pt x="676" y="11"/>
                </a:lnTo>
                <a:lnTo>
                  <a:pt x="652" y="4"/>
                </a:lnTo>
                <a:lnTo>
                  <a:pt x="641" y="1"/>
                </a:lnTo>
                <a:lnTo>
                  <a:pt x="632" y="1"/>
                </a:lnTo>
                <a:lnTo>
                  <a:pt x="632" y="1"/>
                </a:lnTo>
                <a:lnTo>
                  <a:pt x="622" y="1"/>
                </a:lnTo>
                <a:lnTo>
                  <a:pt x="612" y="0"/>
                </a:lnTo>
                <a:lnTo>
                  <a:pt x="602" y="0"/>
                </a:lnTo>
                <a:lnTo>
                  <a:pt x="592" y="1"/>
                </a:lnTo>
                <a:lnTo>
                  <a:pt x="592" y="1"/>
                </a:lnTo>
                <a:lnTo>
                  <a:pt x="587" y="4"/>
                </a:lnTo>
                <a:lnTo>
                  <a:pt x="581" y="7"/>
                </a:lnTo>
                <a:lnTo>
                  <a:pt x="568" y="18"/>
                </a:lnTo>
                <a:lnTo>
                  <a:pt x="558" y="29"/>
                </a:lnTo>
                <a:lnTo>
                  <a:pt x="553" y="36"/>
                </a:lnTo>
                <a:lnTo>
                  <a:pt x="553" y="36"/>
                </a:lnTo>
                <a:lnTo>
                  <a:pt x="551" y="43"/>
                </a:lnTo>
                <a:lnTo>
                  <a:pt x="543" y="55"/>
                </a:lnTo>
                <a:lnTo>
                  <a:pt x="543" y="55"/>
                </a:lnTo>
                <a:lnTo>
                  <a:pt x="537" y="65"/>
                </a:lnTo>
                <a:lnTo>
                  <a:pt x="535" y="69"/>
                </a:lnTo>
                <a:lnTo>
                  <a:pt x="533" y="75"/>
                </a:lnTo>
                <a:lnTo>
                  <a:pt x="533" y="75"/>
                </a:lnTo>
                <a:lnTo>
                  <a:pt x="530" y="85"/>
                </a:lnTo>
                <a:lnTo>
                  <a:pt x="525" y="98"/>
                </a:lnTo>
                <a:lnTo>
                  <a:pt x="521" y="109"/>
                </a:lnTo>
                <a:lnTo>
                  <a:pt x="521" y="113"/>
                </a:lnTo>
                <a:lnTo>
                  <a:pt x="522" y="114"/>
                </a:lnTo>
                <a:lnTo>
                  <a:pt x="524" y="114"/>
                </a:lnTo>
                <a:lnTo>
                  <a:pt x="524" y="114"/>
                </a:lnTo>
                <a:lnTo>
                  <a:pt x="526" y="115"/>
                </a:lnTo>
                <a:lnTo>
                  <a:pt x="527" y="117"/>
                </a:lnTo>
                <a:lnTo>
                  <a:pt x="527" y="119"/>
                </a:lnTo>
                <a:lnTo>
                  <a:pt x="527" y="122"/>
                </a:lnTo>
                <a:lnTo>
                  <a:pt x="525" y="126"/>
                </a:lnTo>
                <a:lnTo>
                  <a:pt x="524" y="129"/>
                </a:lnTo>
                <a:lnTo>
                  <a:pt x="533" y="134"/>
                </a:lnTo>
                <a:lnTo>
                  <a:pt x="519" y="168"/>
                </a:lnTo>
                <a:lnTo>
                  <a:pt x="519" y="168"/>
                </a:lnTo>
                <a:lnTo>
                  <a:pt x="512" y="168"/>
                </a:lnTo>
                <a:lnTo>
                  <a:pt x="499" y="171"/>
                </a:lnTo>
                <a:lnTo>
                  <a:pt x="489" y="173"/>
                </a:lnTo>
                <a:lnTo>
                  <a:pt x="479" y="177"/>
                </a:lnTo>
                <a:lnTo>
                  <a:pt x="470" y="182"/>
                </a:lnTo>
                <a:lnTo>
                  <a:pt x="460" y="188"/>
                </a:lnTo>
                <a:lnTo>
                  <a:pt x="460" y="188"/>
                </a:lnTo>
                <a:lnTo>
                  <a:pt x="444" y="201"/>
                </a:lnTo>
                <a:lnTo>
                  <a:pt x="431" y="214"/>
                </a:lnTo>
                <a:lnTo>
                  <a:pt x="425" y="221"/>
                </a:lnTo>
                <a:lnTo>
                  <a:pt x="419" y="228"/>
                </a:lnTo>
                <a:lnTo>
                  <a:pt x="406" y="252"/>
                </a:lnTo>
                <a:lnTo>
                  <a:pt x="406" y="252"/>
                </a:lnTo>
                <a:lnTo>
                  <a:pt x="339" y="371"/>
                </a:lnTo>
                <a:lnTo>
                  <a:pt x="283" y="468"/>
                </a:lnTo>
                <a:lnTo>
                  <a:pt x="283" y="468"/>
                </a:lnTo>
                <a:lnTo>
                  <a:pt x="280" y="474"/>
                </a:lnTo>
                <a:lnTo>
                  <a:pt x="279" y="480"/>
                </a:lnTo>
                <a:lnTo>
                  <a:pt x="278" y="487"/>
                </a:lnTo>
                <a:lnTo>
                  <a:pt x="278" y="487"/>
                </a:lnTo>
                <a:lnTo>
                  <a:pt x="278" y="533"/>
                </a:lnTo>
                <a:lnTo>
                  <a:pt x="279" y="567"/>
                </a:lnTo>
                <a:lnTo>
                  <a:pt x="280" y="581"/>
                </a:lnTo>
                <a:lnTo>
                  <a:pt x="283" y="591"/>
                </a:lnTo>
                <a:lnTo>
                  <a:pt x="283" y="591"/>
                </a:lnTo>
                <a:lnTo>
                  <a:pt x="287" y="598"/>
                </a:lnTo>
                <a:lnTo>
                  <a:pt x="293" y="605"/>
                </a:lnTo>
                <a:lnTo>
                  <a:pt x="307" y="619"/>
                </a:lnTo>
                <a:lnTo>
                  <a:pt x="321" y="630"/>
                </a:lnTo>
                <a:lnTo>
                  <a:pt x="327" y="635"/>
                </a:lnTo>
                <a:lnTo>
                  <a:pt x="327" y="635"/>
                </a:lnTo>
                <a:lnTo>
                  <a:pt x="327" y="641"/>
                </a:lnTo>
                <a:lnTo>
                  <a:pt x="327" y="653"/>
                </a:lnTo>
                <a:lnTo>
                  <a:pt x="328" y="662"/>
                </a:lnTo>
                <a:lnTo>
                  <a:pt x="331" y="668"/>
                </a:lnTo>
                <a:lnTo>
                  <a:pt x="333" y="674"/>
                </a:lnTo>
                <a:lnTo>
                  <a:pt x="337" y="679"/>
                </a:lnTo>
                <a:lnTo>
                  <a:pt x="337" y="679"/>
                </a:lnTo>
                <a:close/>
                <a:moveTo>
                  <a:pt x="524" y="424"/>
                </a:moveTo>
                <a:lnTo>
                  <a:pt x="524" y="424"/>
                </a:lnTo>
                <a:lnTo>
                  <a:pt x="530" y="448"/>
                </a:lnTo>
                <a:lnTo>
                  <a:pt x="535" y="467"/>
                </a:lnTo>
                <a:lnTo>
                  <a:pt x="538" y="478"/>
                </a:lnTo>
                <a:lnTo>
                  <a:pt x="538" y="478"/>
                </a:lnTo>
                <a:lnTo>
                  <a:pt x="546" y="484"/>
                </a:lnTo>
                <a:lnTo>
                  <a:pt x="562" y="495"/>
                </a:lnTo>
                <a:lnTo>
                  <a:pt x="608" y="524"/>
                </a:lnTo>
                <a:lnTo>
                  <a:pt x="676" y="566"/>
                </a:lnTo>
                <a:lnTo>
                  <a:pt x="676" y="566"/>
                </a:lnTo>
                <a:lnTo>
                  <a:pt x="598" y="537"/>
                </a:lnTo>
                <a:lnTo>
                  <a:pt x="544" y="515"/>
                </a:lnTo>
                <a:lnTo>
                  <a:pt x="526" y="507"/>
                </a:lnTo>
                <a:lnTo>
                  <a:pt x="519" y="502"/>
                </a:lnTo>
                <a:lnTo>
                  <a:pt x="519" y="502"/>
                </a:lnTo>
                <a:lnTo>
                  <a:pt x="510" y="490"/>
                </a:lnTo>
                <a:lnTo>
                  <a:pt x="504" y="483"/>
                </a:lnTo>
                <a:lnTo>
                  <a:pt x="504" y="483"/>
                </a:lnTo>
                <a:lnTo>
                  <a:pt x="503" y="473"/>
                </a:lnTo>
                <a:lnTo>
                  <a:pt x="503" y="467"/>
                </a:lnTo>
                <a:lnTo>
                  <a:pt x="503" y="464"/>
                </a:lnTo>
                <a:lnTo>
                  <a:pt x="504" y="463"/>
                </a:lnTo>
                <a:lnTo>
                  <a:pt x="504" y="463"/>
                </a:lnTo>
                <a:lnTo>
                  <a:pt x="506" y="460"/>
                </a:lnTo>
                <a:lnTo>
                  <a:pt x="508" y="457"/>
                </a:lnTo>
                <a:lnTo>
                  <a:pt x="509" y="452"/>
                </a:lnTo>
                <a:lnTo>
                  <a:pt x="509" y="448"/>
                </a:lnTo>
                <a:lnTo>
                  <a:pt x="509" y="448"/>
                </a:lnTo>
                <a:lnTo>
                  <a:pt x="509" y="446"/>
                </a:lnTo>
                <a:lnTo>
                  <a:pt x="510" y="442"/>
                </a:lnTo>
                <a:lnTo>
                  <a:pt x="516" y="433"/>
                </a:lnTo>
                <a:lnTo>
                  <a:pt x="524" y="424"/>
                </a:lnTo>
                <a:lnTo>
                  <a:pt x="524" y="424"/>
                </a:lnTo>
                <a:close/>
                <a:moveTo>
                  <a:pt x="828" y="581"/>
                </a:moveTo>
                <a:lnTo>
                  <a:pt x="862" y="694"/>
                </a:lnTo>
                <a:lnTo>
                  <a:pt x="862" y="753"/>
                </a:lnTo>
                <a:lnTo>
                  <a:pt x="823" y="674"/>
                </a:lnTo>
                <a:lnTo>
                  <a:pt x="823" y="674"/>
                </a:lnTo>
                <a:lnTo>
                  <a:pt x="818" y="674"/>
                </a:lnTo>
                <a:lnTo>
                  <a:pt x="815" y="673"/>
                </a:lnTo>
                <a:lnTo>
                  <a:pt x="813" y="672"/>
                </a:lnTo>
                <a:lnTo>
                  <a:pt x="813" y="669"/>
                </a:lnTo>
                <a:lnTo>
                  <a:pt x="813" y="669"/>
                </a:lnTo>
                <a:lnTo>
                  <a:pt x="811" y="659"/>
                </a:lnTo>
                <a:lnTo>
                  <a:pt x="806" y="645"/>
                </a:lnTo>
                <a:lnTo>
                  <a:pt x="799" y="625"/>
                </a:lnTo>
                <a:lnTo>
                  <a:pt x="799" y="625"/>
                </a:lnTo>
                <a:lnTo>
                  <a:pt x="797" y="621"/>
                </a:lnTo>
                <a:lnTo>
                  <a:pt x="796" y="610"/>
                </a:lnTo>
                <a:lnTo>
                  <a:pt x="796" y="598"/>
                </a:lnTo>
                <a:lnTo>
                  <a:pt x="797" y="592"/>
                </a:lnTo>
                <a:lnTo>
                  <a:pt x="799" y="586"/>
                </a:lnTo>
                <a:lnTo>
                  <a:pt x="799" y="586"/>
                </a:lnTo>
                <a:lnTo>
                  <a:pt x="808" y="561"/>
                </a:lnTo>
                <a:lnTo>
                  <a:pt x="828" y="576"/>
                </a:lnTo>
                <a:lnTo>
                  <a:pt x="828" y="581"/>
                </a:lnTo>
                <a:close/>
                <a:moveTo>
                  <a:pt x="710" y="586"/>
                </a:moveTo>
                <a:lnTo>
                  <a:pt x="710" y="586"/>
                </a:lnTo>
                <a:lnTo>
                  <a:pt x="720" y="586"/>
                </a:lnTo>
                <a:lnTo>
                  <a:pt x="727" y="586"/>
                </a:lnTo>
                <a:lnTo>
                  <a:pt x="735" y="586"/>
                </a:lnTo>
                <a:lnTo>
                  <a:pt x="735" y="586"/>
                </a:lnTo>
                <a:lnTo>
                  <a:pt x="742" y="586"/>
                </a:lnTo>
                <a:lnTo>
                  <a:pt x="749" y="586"/>
                </a:lnTo>
                <a:lnTo>
                  <a:pt x="759" y="586"/>
                </a:lnTo>
                <a:lnTo>
                  <a:pt x="808" y="704"/>
                </a:lnTo>
                <a:lnTo>
                  <a:pt x="656" y="822"/>
                </a:lnTo>
                <a:lnTo>
                  <a:pt x="661" y="758"/>
                </a:lnTo>
                <a:lnTo>
                  <a:pt x="661" y="758"/>
                </a:lnTo>
                <a:lnTo>
                  <a:pt x="682" y="731"/>
                </a:lnTo>
                <a:lnTo>
                  <a:pt x="698" y="707"/>
                </a:lnTo>
                <a:lnTo>
                  <a:pt x="710" y="689"/>
                </a:lnTo>
                <a:lnTo>
                  <a:pt x="710" y="689"/>
                </a:lnTo>
                <a:lnTo>
                  <a:pt x="718" y="674"/>
                </a:lnTo>
                <a:lnTo>
                  <a:pt x="722" y="662"/>
                </a:lnTo>
                <a:lnTo>
                  <a:pt x="725" y="651"/>
                </a:lnTo>
                <a:lnTo>
                  <a:pt x="725" y="647"/>
                </a:lnTo>
                <a:lnTo>
                  <a:pt x="725" y="645"/>
                </a:lnTo>
                <a:lnTo>
                  <a:pt x="725" y="645"/>
                </a:lnTo>
                <a:lnTo>
                  <a:pt x="716" y="613"/>
                </a:lnTo>
                <a:lnTo>
                  <a:pt x="710" y="586"/>
                </a:lnTo>
                <a:lnTo>
                  <a:pt x="710" y="586"/>
                </a:lnTo>
                <a:close/>
                <a:moveTo>
                  <a:pt x="823" y="733"/>
                </a:moveTo>
                <a:lnTo>
                  <a:pt x="828" y="743"/>
                </a:lnTo>
                <a:lnTo>
                  <a:pt x="661" y="949"/>
                </a:lnTo>
                <a:lnTo>
                  <a:pt x="661" y="925"/>
                </a:lnTo>
                <a:lnTo>
                  <a:pt x="661" y="925"/>
                </a:lnTo>
                <a:lnTo>
                  <a:pt x="665" y="920"/>
                </a:lnTo>
                <a:lnTo>
                  <a:pt x="675" y="910"/>
                </a:lnTo>
                <a:lnTo>
                  <a:pt x="679" y="904"/>
                </a:lnTo>
                <a:lnTo>
                  <a:pt x="683" y="896"/>
                </a:lnTo>
                <a:lnTo>
                  <a:pt x="686" y="890"/>
                </a:lnTo>
                <a:lnTo>
                  <a:pt x="686" y="885"/>
                </a:lnTo>
                <a:lnTo>
                  <a:pt x="686" y="885"/>
                </a:lnTo>
                <a:lnTo>
                  <a:pt x="682" y="869"/>
                </a:lnTo>
                <a:lnTo>
                  <a:pt x="679" y="863"/>
                </a:lnTo>
                <a:lnTo>
                  <a:pt x="678" y="862"/>
                </a:lnTo>
                <a:lnTo>
                  <a:pt x="676" y="861"/>
                </a:lnTo>
                <a:lnTo>
                  <a:pt x="676" y="861"/>
                </a:lnTo>
                <a:lnTo>
                  <a:pt x="673" y="860"/>
                </a:lnTo>
                <a:lnTo>
                  <a:pt x="671" y="858"/>
                </a:lnTo>
                <a:lnTo>
                  <a:pt x="666" y="853"/>
                </a:lnTo>
                <a:lnTo>
                  <a:pt x="661" y="846"/>
                </a:lnTo>
                <a:lnTo>
                  <a:pt x="823" y="733"/>
                </a:lnTo>
                <a:close/>
                <a:moveTo>
                  <a:pt x="376" y="866"/>
                </a:moveTo>
                <a:lnTo>
                  <a:pt x="376" y="866"/>
                </a:lnTo>
                <a:lnTo>
                  <a:pt x="382" y="871"/>
                </a:lnTo>
                <a:lnTo>
                  <a:pt x="396" y="885"/>
                </a:lnTo>
                <a:lnTo>
                  <a:pt x="413" y="905"/>
                </a:lnTo>
                <a:lnTo>
                  <a:pt x="423" y="917"/>
                </a:lnTo>
                <a:lnTo>
                  <a:pt x="430" y="930"/>
                </a:lnTo>
                <a:lnTo>
                  <a:pt x="430" y="930"/>
                </a:lnTo>
                <a:lnTo>
                  <a:pt x="436" y="943"/>
                </a:lnTo>
                <a:lnTo>
                  <a:pt x="443" y="955"/>
                </a:lnTo>
                <a:lnTo>
                  <a:pt x="446" y="969"/>
                </a:lnTo>
                <a:lnTo>
                  <a:pt x="450" y="981"/>
                </a:lnTo>
                <a:lnTo>
                  <a:pt x="454" y="1001"/>
                </a:lnTo>
                <a:lnTo>
                  <a:pt x="455" y="1008"/>
                </a:lnTo>
                <a:lnTo>
                  <a:pt x="288" y="1003"/>
                </a:lnTo>
                <a:lnTo>
                  <a:pt x="376" y="866"/>
                </a:lnTo>
                <a:close/>
                <a:moveTo>
                  <a:pt x="293" y="822"/>
                </a:moveTo>
                <a:lnTo>
                  <a:pt x="244" y="998"/>
                </a:lnTo>
                <a:lnTo>
                  <a:pt x="244" y="998"/>
                </a:lnTo>
                <a:lnTo>
                  <a:pt x="244" y="997"/>
                </a:lnTo>
                <a:lnTo>
                  <a:pt x="242" y="996"/>
                </a:lnTo>
                <a:lnTo>
                  <a:pt x="241" y="996"/>
                </a:lnTo>
                <a:lnTo>
                  <a:pt x="239" y="997"/>
                </a:lnTo>
                <a:lnTo>
                  <a:pt x="234" y="1003"/>
                </a:lnTo>
                <a:lnTo>
                  <a:pt x="234" y="1003"/>
                </a:lnTo>
                <a:lnTo>
                  <a:pt x="229" y="1012"/>
                </a:lnTo>
                <a:lnTo>
                  <a:pt x="226" y="1019"/>
                </a:lnTo>
                <a:lnTo>
                  <a:pt x="225" y="1024"/>
                </a:lnTo>
                <a:lnTo>
                  <a:pt x="224" y="1028"/>
                </a:lnTo>
                <a:lnTo>
                  <a:pt x="224" y="1028"/>
                </a:lnTo>
                <a:lnTo>
                  <a:pt x="220" y="1034"/>
                </a:lnTo>
                <a:lnTo>
                  <a:pt x="219" y="1038"/>
                </a:lnTo>
                <a:lnTo>
                  <a:pt x="219" y="1038"/>
                </a:lnTo>
                <a:lnTo>
                  <a:pt x="202" y="1036"/>
                </a:lnTo>
                <a:lnTo>
                  <a:pt x="188" y="1036"/>
                </a:lnTo>
                <a:lnTo>
                  <a:pt x="183" y="1036"/>
                </a:lnTo>
                <a:lnTo>
                  <a:pt x="180" y="1038"/>
                </a:lnTo>
                <a:lnTo>
                  <a:pt x="180" y="1038"/>
                </a:lnTo>
                <a:lnTo>
                  <a:pt x="178" y="1039"/>
                </a:lnTo>
                <a:lnTo>
                  <a:pt x="177" y="1041"/>
                </a:lnTo>
                <a:lnTo>
                  <a:pt x="176" y="1046"/>
                </a:lnTo>
                <a:lnTo>
                  <a:pt x="174" y="1051"/>
                </a:lnTo>
                <a:lnTo>
                  <a:pt x="172" y="1052"/>
                </a:lnTo>
                <a:lnTo>
                  <a:pt x="170" y="1052"/>
                </a:lnTo>
                <a:lnTo>
                  <a:pt x="37" y="1052"/>
                </a:lnTo>
                <a:lnTo>
                  <a:pt x="37" y="1052"/>
                </a:lnTo>
                <a:lnTo>
                  <a:pt x="37" y="1029"/>
                </a:lnTo>
                <a:lnTo>
                  <a:pt x="39" y="1003"/>
                </a:lnTo>
                <a:lnTo>
                  <a:pt x="43" y="973"/>
                </a:lnTo>
                <a:lnTo>
                  <a:pt x="46" y="957"/>
                </a:lnTo>
                <a:lnTo>
                  <a:pt x="50" y="939"/>
                </a:lnTo>
                <a:lnTo>
                  <a:pt x="54" y="922"/>
                </a:lnTo>
                <a:lnTo>
                  <a:pt x="61" y="906"/>
                </a:lnTo>
                <a:lnTo>
                  <a:pt x="67" y="890"/>
                </a:lnTo>
                <a:lnTo>
                  <a:pt x="75" y="876"/>
                </a:lnTo>
                <a:lnTo>
                  <a:pt x="85" y="862"/>
                </a:lnTo>
                <a:lnTo>
                  <a:pt x="96" y="851"/>
                </a:lnTo>
                <a:lnTo>
                  <a:pt x="96" y="851"/>
                </a:lnTo>
                <a:lnTo>
                  <a:pt x="109" y="841"/>
                </a:lnTo>
                <a:lnTo>
                  <a:pt x="123" y="834"/>
                </a:lnTo>
                <a:lnTo>
                  <a:pt x="138" y="828"/>
                </a:lnTo>
                <a:lnTo>
                  <a:pt x="154" y="823"/>
                </a:lnTo>
                <a:lnTo>
                  <a:pt x="170" y="819"/>
                </a:lnTo>
                <a:lnTo>
                  <a:pt x="186" y="817"/>
                </a:lnTo>
                <a:lnTo>
                  <a:pt x="203" y="815"/>
                </a:lnTo>
                <a:lnTo>
                  <a:pt x="219" y="815"/>
                </a:lnTo>
                <a:lnTo>
                  <a:pt x="247" y="815"/>
                </a:lnTo>
                <a:lnTo>
                  <a:pt x="271" y="818"/>
                </a:lnTo>
                <a:lnTo>
                  <a:pt x="293" y="822"/>
                </a:lnTo>
                <a:lnTo>
                  <a:pt x="293" y="822"/>
                </a:lnTo>
                <a:close/>
                <a:moveTo>
                  <a:pt x="317" y="1052"/>
                </a:moveTo>
                <a:lnTo>
                  <a:pt x="460" y="1067"/>
                </a:lnTo>
                <a:lnTo>
                  <a:pt x="455" y="1092"/>
                </a:lnTo>
                <a:lnTo>
                  <a:pt x="317" y="1052"/>
                </a:lnTo>
                <a:close/>
                <a:moveTo>
                  <a:pt x="263" y="1057"/>
                </a:moveTo>
                <a:lnTo>
                  <a:pt x="450" y="1106"/>
                </a:lnTo>
                <a:lnTo>
                  <a:pt x="450" y="1106"/>
                </a:lnTo>
                <a:lnTo>
                  <a:pt x="447" y="1113"/>
                </a:lnTo>
                <a:lnTo>
                  <a:pt x="440" y="1127"/>
                </a:lnTo>
                <a:lnTo>
                  <a:pt x="435" y="1137"/>
                </a:lnTo>
                <a:lnTo>
                  <a:pt x="428" y="1148"/>
                </a:lnTo>
                <a:lnTo>
                  <a:pt x="418" y="1160"/>
                </a:lnTo>
                <a:lnTo>
                  <a:pt x="408" y="1173"/>
                </a:lnTo>
                <a:lnTo>
                  <a:pt x="396" y="1185"/>
                </a:lnTo>
                <a:lnTo>
                  <a:pt x="381" y="1197"/>
                </a:lnTo>
                <a:lnTo>
                  <a:pt x="364" y="1208"/>
                </a:lnTo>
                <a:lnTo>
                  <a:pt x="345" y="1218"/>
                </a:lnTo>
                <a:lnTo>
                  <a:pt x="325" y="1227"/>
                </a:lnTo>
                <a:lnTo>
                  <a:pt x="303" y="1233"/>
                </a:lnTo>
                <a:lnTo>
                  <a:pt x="289" y="1235"/>
                </a:lnTo>
                <a:lnTo>
                  <a:pt x="277" y="1238"/>
                </a:lnTo>
                <a:lnTo>
                  <a:pt x="263" y="1239"/>
                </a:lnTo>
                <a:lnTo>
                  <a:pt x="248" y="1239"/>
                </a:lnTo>
                <a:lnTo>
                  <a:pt x="248" y="1239"/>
                </a:lnTo>
                <a:lnTo>
                  <a:pt x="234" y="1239"/>
                </a:lnTo>
                <a:lnTo>
                  <a:pt x="220" y="1237"/>
                </a:lnTo>
                <a:lnTo>
                  <a:pt x="207" y="1235"/>
                </a:lnTo>
                <a:lnTo>
                  <a:pt x="194" y="1232"/>
                </a:lnTo>
                <a:lnTo>
                  <a:pt x="182" y="1228"/>
                </a:lnTo>
                <a:lnTo>
                  <a:pt x="171" y="1223"/>
                </a:lnTo>
                <a:lnTo>
                  <a:pt x="160" y="1218"/>
                </a:lnTo>
                <a:lnTo>
                  <a:pt x="150" y="1212"/>
                </a:lnTo>
                <a:lnTo>
                  <a:pt x="132" y="1200"/>
                </a:lnTo>
                <a:lnTo>
                  <a:pt x="115" y="1185"/>
                </a:lnTo>
                <a:lnTo>
                  <a:pt x="100" y="1169"/>
                </a:lnTo>
                <a:lnTo>
                  <a:pt x="86" y="1153"/>
                </a:lnTo>
                <a:lnTo>
                  <a:pt x="75" y="1137"/>
                </a:lnTo>
                <a:lnTo>
                  <a:pt x="67" y="1121"/>
                </a:lnTo>
                <a:lnTo>
                  <a:pt x="58" y="1106"/>
                </a:lnTo>
                <a:lnTo>
                  <a:pt x="52" y="1094"/>
                </a:lnTo>
                <a:lnTo>
                  <a:pt x="45" y="1074"/>
                </a:lnTo>
                <a:lnTo>
                  <a:pt x="42" y="1067"/>
                </a:lnTo>
                <a:lnTo>
                  <a:pt x="42" y="1067"/>
                </a:lnTo>
                <a:lnTo>
                  <a:pt x="107" y="1068"/>
                </a:lnTo>
                <a:lnTo>
                  <a:pt x="153" y="1068"/>
                </a:lnTo>
                <a:lnTo>
                  <a:pt x="169" y="1068"/>
                </a:lnTo>
                <a:lnTo>
                  <a:pt x="175" y="1067"/>
                </a:lnTo>
                <a:lnTo>
                  <a:pt x="175" y="1067"/>
                </a:lnTo>
                <a:lnTo>
                  <a:pt x="177" y="1066"/>
                </a:lnTo>
                <a:lnTo>
                  <a:pt x="182" y="1066"/>
                </a:lnTo>
                <a:lnTo>
                  <a:pt x="198" y="1066"/>
                </a:lnTo>
                <a:lnTo>
                  <a:pt x="219" y="1067"/>
                </a:lnTo>
                <a:lnTo>
                  <a:pt x="219" y="1067"/>
                </a:lnTo>
                <a:lnTo>
                  <a:pt x="223" y="1068"/>
                </a:lnTo>
                <a:lnTo>
                  <a:pt x="239" y="1072"/>
                </a:lnTo>
                <a:lnTo>
                  <a:pt x="239" y="1072"/>
                </a:lnTo>
                <a:lnTo>
                  <a:pt x="245" y="1072"/>
                </a:lnTo>
                <a:lnTo>
                  <a:pt x="248" y="1071"/>
                </a:lnTo>
                <a:lnTo>
                  <a:pt x="253" y="1068"/>
                </a:lnTo>
                <a:lnTo>
                  <a:pt x="257" y="1066"/>
                </a:lnTo>
                <a:lnTo>
                  <a:pt x="262" y="1060"/>
                </a:lnTo>
                <a:lnTo>
                  <a:pt x="263" y="1057"/>
                </a:lnTo>
                <a:lnTo>
                  <a:pt x="263" y="1057"/>
                </a:lnTo>
                <a:close/>
                <a:moveTo>
                  <a:pt x="862" y="880"/>
                </a:moveTo>
                <a:lnTo>
                  <a:pt x="862" y="880"/>
                </a:lnTo>
                <a:lnTo>
                  <a:pt x="861" y="888"/>
                </a:lnTo>
                <a:lnTo>
                  <a:pt x="860" y="895"/>
                </a:lnTo>
                <a:lnTo>
                  <a:pt x="860" y="905"/>
                </a:lnTo>
                <a:lnTo>
                  <a:pt x="860" y="914"/>
                </a:lnTo>
                <a:lnTo>
                  <a:pt x="861" y="923"/>
                </a:lnTo>
                <a:lnTo>
                  <a:pt x="864" y="927"/>
                </a:lnTo>
                <a:lnTo>
                  <a:pt x="866" y="930"/>
                </a:lnTo>
                <a:lnTo>
                  <a:pt x="869" y="933"/>
                </a:lnTo>
                <a:lnTo>
                  <a:pt x="872" y="934"/>
                </a:lnTo>
                <a:lnTo>
                  <a:pt x="872" y="934"/>
                </a:lnTo>
                <a:lnTo>
                  <a:pt x="881" y="937"/>
                </a:lnTo>
                <a:lnTo>
                  <a:pt x="889" y="938"/>
                </a:lnTo>
                <a:lnTo>
                  <a:pt x="905" y="939"/>
                </a:lnTo>
                <a:lnTo>
                  <a:pt x="918" y="939"/>
                </a:lnTo>
                <a:lnTo>
                  <a:pt x="921" y="939"/>
                </a:lnTo>
                <a:lnTo>
                  <a:pt x="921" y="939"/>
                </a:lnTo>
                <a:lnTo>
                  <a:pt x="925" y="943"/>
                </a:lnTo>
                <a:lnTo>
                  <a:pt x="935" y="953"/>
                </a:lnTo>
                <a:lnTo>
                  <a:pt x="966" y="979"/>
                </a:lnTo>
                <a:lnTo>
                  <a:pt x="1010" y="1018"/>
                </a:lnTo>
                <a:lnTo>
                  <a:pt x="1010" y="1018"/>
                </a:lnTo>
                <a:lnTo>
                  <a:pt x="1010" y="1024"/>
                </a:lnTo>
                <a:lnTo>
                  <a:pt x="1011" y="1030"/>
                </a:lnTo>
                <a:lnTo>
                  <a:pt x="1013" y="1036"/>
                </a:lnTo>
                <a:lnTo>
                  <a:pt x="1017" y="1044"/>
                </a:lnTo>
                <a:lnTo>
                  <a:pt x="1022" y="1049"/>
                </a:lnTo>
                <a:lnTo>
                  <a:pt x="1026" y="1051"/>
                </a:lnTo>
                <a:lnTo>
                  <a:pt x="1029" y="1052"/>
                </a:lnTo>
                <a:lnTo>
                  <a:pt x="1034" y="1052"/>
                </a:lnTo>
                <a:lnTo>
                  <a:pt x="1039" y="1052"/>
                </a:lnTo>
                <a:lnTo>
                  <a:pt x="1039" y="1052"/>
                </a:lnTo>
                <a:lnTo>
                  <a:pt x="1044" y="1051"/>
                </a:lnTo>
                <a:lnTo>
                  <a:pt x="1048" y="1050"/>
                </a:lnTo>
                <a:lnTo>
                  <a:pt x="1050" y="1047"/>
                </a:lnTo>
                <a:lnTo>
                  <a:pt x="1052" y="1045"/>
                </a:lnTo>
                <a:lnTo>
                  <a:pt x="1053" y="1041"/>
                </a:lnTo>
                <a:lnTo>
                  <a:pt x="1054" y="1038"/>
                </a:lnTo>
                <a:lnTo>
                  <a:pt x="1053" y="1031"/>
                </a:lnTo>
                <a:lnTo>
                  <a:pt x="1050" y="1024"/>
                </a:lnTo>
                <a:lnTo>
                  <a:pt x="1048" y="1019"/>
                </a:lnTo>
                <a:lnTo>
                  <a:pt x="1044" y="1013"/>
                </a:lnTo>
                <a:lnTo>
                  <a:pt x="1044" y="1013"/>
                </a:lnTo>
                <a:lnTo>
                  <a:pt x="1039" y="1008"/>
                </a:lnTo>
                <a:lnTo>
                  <a:pt x="1037" y="1003"/>
                </a:lnTo>
                <a:lnTo>
                  <a:pt x="1034" y="998"/>
                </a:lnTo>
                <a:lnTo>
                  <a:pt x="1034" y="998"/>
                </a:lnTo>
                <a:lnTo>
                  <a:pt x="1026" y="939"/>
                </a:lnTo>
                <a:lnTo>
                  <a:pt x="1021" y="901"/>
                </a:lnTo>
                <a:lnTo>
                  <a:pt x="1020" y="888"/>
                </a:lnTo>
                <a:lnTo>
                  <a:pt x="1020" y="880"/>
                </a:lnTo>
                <a:lnTo>
                  <a:pt x="1020" y="880"/>
                </a:lnTo>
                <a:lnTo>
                  <a:pt x="1022" y="871"/>
                </a:lnTo>
                <a:lnTo>
                  <a:pt x="1023" y="867"/>
                </a:lnTo>
                <a:lnTo>
                  <a:pt x="1025" y="866"/>
                </a:lnTo>
                <a:lnTo>
                  <a:pt x="1025" y="866"/>
                </a:lnTo>
                <a:lnTo>
                  <a:pt x="1026" y="863"/>
                </a:lnTo>
                <a:lnTo>
                  <a:pt x="1025" y="861"/>
                </a:lnTo>
                <a:lnTo>
                  <a:pt x="1025" y="856"/>
                </a:lnTo>
                <a:lnTo>
                  <a:pt x="1020" y="817"/>
                </a:lnTo>
                <a:lnTo>
                  <a:pt x="1020" y="817"/>
                </a:lnTo>
                <a:lnTo>
                  <a:pt x="1036" y="818"/>
                </a:lnTo>
                <a:lnTo>
                  <a:pt x="1054" y="819"/>
                </a:lnTo>
                <a:lnTo>
                  <a:pt x="1076" y="823"/>
                </a:lnTo>
                <a:lnTo>
                  <a:pt x="1102" y="829"/>
                </a:lnTo>
                <a:lnTo>
                  <a:pt x="1114" y="834"/>
                </a:lnTo>
                <a:lnTo>
                  <a:pt x="1129" y="839"/>
                </a:lnTo>
                <a:lnTo>
                  <a:pt x="1142" y="845"/>
                </a:lnTo>
                <a:lnTo>
                  <a:pt x="1156" y="852"/>
                </a:lnTo>
                <a:lnTo>
                  <a:pt x="1169" y="861"/>
                </a:lnTo>
                <a:lnTo>
                  <a:pt x="1182" y="871"/>
                </a:lnTo>
                <a:lnTo>
                  <a:pt x="1182" y="871"/>
                </a:lnTo>
                <a:lnTo>
                  <a:pt x="1194" y="882"/>
                </a:lnTo>
                <a:lnTo>
                  <a:pt x="1205" y="894"/>
                </a:lnTo>
                <a:lnTo>
                  <a:pt x="1215" y="907"/>
                </a:lnTo>
                <a:lnTo>
                  <a:pt x="1225" y="922"/>
                </a:lnTo>
                <a:lnTo>
                  <a:pt x="1233" y="938"/>
                </a:lnTo>
                <a:lnTo>
                  <a:pt x="1241" y="954"/>
                </a:lnTo>
                <a:lnTo>
                  <a:pt x="1247" y="970"/>
                </a:lnTo>
                <a:lnTo>
                  <a:pt x="1253" y="987"/>
                </a:lnTo>
                <a:lnTo>
                  <a:pt x="1258" y="1003"/>
                </a:lnTo>
                <a:lnTo>
                  <a:pt x="1262" y="1019"/>
                </a:lnTo>
                <a:lnTo>
                  <a:pt x="1265" y="1035"/>
                </a:lnTo>
                <a:lnTo>
                  <a:pt x="1266" y="1050"/>
                </a:lnTo>
                <a:lnTo>
                  <a:pt x="1268" y="1063"/>
                </a:lnTo>
                <a:lnTo>
                  <a:pt x="1268" y="1076"/>
                </a:lnTo>
                <a:lnTo>
                  <a:pt x="1266" y="1087"/>
                </a:lnTo>
                <a:lnTo>
                  <a:pt x="1265" y="1097"/>
                </a:lnTo>
                <a:lnTo>
                  <a:pt x="1265" y="1097"/>
                </a:lnTo>
                <a:lnTo>
                  <a:pt x="1262" y="1106"/>
                </a:lnTo>
                <a:lnTo>
                  <a:pt x="1257" y="1116"/>
                </a:lnTo>
                <a:lnTo>
                  <a:pt x="1250" y="1128"/>
                </a:lnTo>
                <a:lnTo>
                  <a:pt x="1243" y="1141"/>
                </a:lnTo>
                <a:lnTo>
                  <a:pt x="1233" y="1154"/>
                </a:lnTo>
                <a:lnTo>
                  <a:pt x="1222" y="1168"/>
                </a:lnTo>
                <a:lnTo>
                  <a:pt x="1210" y="1183"/>
                </a:lnTo>
                <a:lnTo>
                  <a:pt x="1196" y="1195"/>
                </a:lnTo>
                <a:lnTo>
                  <a:pt x="1182" y="1208"/>
                </a:lnTo>
                <a:lnTo>
                  <a:pt x="1166" y="1221"/>
                </a:lnTo>
                <a:lnTo>
                  <a:pt x="1149" y="1232"/>
                </a:lnTo>
                <a:lnTo>
                  <a:pt x="1130" y="1241"/>
                </a:lnTo>
                <a:lnTo>
                  <a:pt x="1112" y="1250"/>
                </a:lnTo>
                <a:lnTo>
                  <a:pt x="1092" y="1257"/>
                </a:lnTo>
                <a:lnTo>
                  <a:pt x="1071" y="1261"/>
                </a:lnTo>
                <a:lnTo>
                  <a:pt x="1049" y="1264"/>
                </a:lnTo>
                <a:lnTo>
                  <a:pt x="1049" y="1264"/>
                </a:lnTo>
                <a:lnTo>
                  <a:pt x="1038" y="1264"/>
                </a:lnTo>
                <a:lnTo>
                  <a:pt x="1027" y="1264"/>
                </a:lnTo>
                <a:lnTo>
                  <a:pt x="1006" y="1260"/>
                </a:lnTo>
                <a:lnTo>
                  <a:pt x="986" y="1254"/>
                </a:lnTo>
                <a:lnTo>
                  <a:pt x="967" y="1246"/>
                </a:lnTo>
                <a:lnTo>
                  <a:pt x="947" y="1237"/>
                </a:lnTo>
                <a:lnTo>
                  <a:pt x="929" y="1224"/>
                </a:lnTo>
                <a:lnTo>
                  <a:pt x="913" y="1212"/>
                </a:lnTo>
                <a:lnTo>
                  <a:pt x="897" y="1198"/>
                </a:lnTo>
                <a:lnTo>
                  <a:pt x="881" y="1184"/>
                </a:lnTo>
                <a:lnTo>
                  <a:pt x="867" y="1169"/>
                </a:lnTo>
                <a:lnTo>
                  <a:pt x="855" y="1154"/>
                </a:lnTo>
                <a:lnTo>
                  <a:pt x="844" y="1138"/>
                </a:lnTo>
                <a:lnTo>
                  <a:pt x="834" y="1125"/>
                </a:lnTo>
                <a:lnTo>
                  <a:pt x="826" y="1111"/>
                </a:lnTo>
                <a:lnTo>
                  <a:pt x="818" y="1098"/>
                </a:lnTo>
                <a:lnTo>
                  <a:pt x="813" y="1087"/>
                </a:lnTo>
                <a:lnTo>
                  <a:pt x="813" y="1087"/>
                </a:lnTo>
                <a:lnTo>
                  <a:pt x="810" y="1076"/>
                </a:lnTo>
                <a:lnTo>
                  <a:pt x="807" y="1063"/>
                </a:lnTo>
                <a:lnTo>
                  <a:pt x="805" y="1051"/>
                </a:lnTo>
                <a:lnTo>
                  <a:pt x="805" y="1039"/>
                </a:lnTo>
                <a:lnTo>
                  <a:pt x="805" y="1012"/>
                </a:lnTo>
                <a:lnTo>
                  <a:pt x="808" y="986"/>
                </a:lnTo>
                <a:lnTo>
                  <a:pt x="812" y="961"/>
                </a:lnTo>
                <a:lnTo>
                  <a:pt x="818" y="941"/>
                </a:lnTo>
                <a:lnTo>
                  <a:pt x="823" y="925"/>
                </a:lnTo>
                <a:lnTo>
                  <a:pt x="828" y="915"/>
                </a:lnTo>
                <a:lnTo>
                  <a:pt x="828" y="915"/>
                </a:lnTo>
                <a:lnTo>
                  <a:pt x="838" y="903"/>
                </a:lnTo>
                <a:lnTo>
                  <a:pt x="849" y="891"/>
                </a:lnTo>
                <a:lnTo>
                  <a:pt x="862" y="880"/>
                </a:lnTo>
                <a:lnTo>
                  <a:pt x="862" y="880"/>
                </a:lnTo>
                <a:close/>
                <a:moveTo>
                  <a:pt x="936" y="876"/>
                </a:moveTo>
                <a:lnTo>
                  <a:pt x="946" y="871"/>
                </a:lnTo>
                <a:lnTo>
                  <a:pt x="946" y="871"/>
                </a:lnTo>
                <a:lnTo>
                  <a:pt x="955" y="871"/>
                </a:lnTo>
                <a:lnTo>
                  <a:pt x="961" y="869"/>
                </a:lnTo>
                <a:lnTo>
                  <a:pt x="966" y="871"/>
                </a:lnTo>
                <a:lnTo>
                  <a:pt x="966" y="871"/>
                </a:lnTo>
                <a:lnTo>
                  <a:pt x="969" y="871"/>
                </a:lnTo>
                <a:lnTo>
                  <a:pt x="974" y="871"/>
                </a:lnTo>
                <a:lnTo>
                  <a:pt x="978" y="871"/>
                </a:lnTo>
                <a:lnTo>
                  <a:pt x="980" y="871"/>
                </a:lnTo>
                <a:lnTo>
                  <a:pt x="980" y="871"/>
                </a:lnTo>
                <a:lnTo>
                  <a:pt x="991" y="873"/>
                </a:lnTo>
                <a:lnTo>
                  <a:pt x="1000" y="876"/>
                </a:lnTo>
                <a:lnTo>
                  <a:pt x="1000" y="876"/>
                </a:lnTo>
                <a:lnTo>
                  <a:pt x="1013" y="939"/>
                </a:lnTo>
                <a:lnTo>
                  <a:pt x="1022" y="984"/>
                </a:lnTo>
                <a:lnTo>
                  <a:pt x="1025" y="998"/>
                </a:lnTo>
                <a:lnTo>
                  <a:pt x="1025" y="1003"/>
                </a:lnTo>
                <a:lnTo>
                  <a:pt x="1025" y="1003"/>
                </a:lnTo>
                <a:lnTo>
                  <a:pt x="1022" y="1003"/>
                </a:lnTo>
                <a:lnTo>
                  <a:pt x="1018" y="1006"/>
                </a:lnTo>
                <a:lnTo>
                  <a:pt x="1015" y="1008"/>
                </a:lnTo>
                <a:lnTo>
                  <a:pt x="951" y="934"/>
                </a:lnTo>
                <a:lnTo>
                  <a:pt x="956" y="925"/>
                </a:lnTo>
                <a:lnTo>
                  <a:pt x="936" y="87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50396BBC-02D4-4FB9-A37C-FEB180EF5730}"/>
              </a:ext>
            </a:extLst>
          </p:cNvPr>
          <p:cNvSpPr>
            <a:spLocks noEditPoints="1"/>
          </p:cNvSpPr>
          <p:nvPr/>
        </p:nvSpPr>
        <p:spPr bwMode="auto">
          <a:xfrm>
            <a:off x="7930334" y="2763081"/>
            <a:ext cx="1388151" cy="1638591"/>
          </a:xfrm>
          <a:custGeom>
            <a:avLst/>
            <a:gdLst>
              <a:gd name="T0" fmla="*/ 380 w 970"/>
              <a:gd name="T1" fmla="*/ 124 h 1145"/>
              <a:gd name="T2" fmla="*/ 417 w 970"/>
              <a:gd name="T3" fmla="*/ 154 h 1145"/>
              <a:gd name="T4" fmla="*/ 357 w 970"/>
              <a:gd name="T5" fmla="*/ 252 h 1145"/>
              <a:gd name="T6" fmla="*/ 180 w 970"/>
              <a:gd name="T7" fmla="*/ 437 h 1145"/>
              <a:gd name="T8" fmla="*/ 125 w 970"/>
              <a:gd name="T9" fmla="*/ 457 h 1145"/>
              <a:gd name="T10" fmla="*/ 95 w 970"/>
              <a:gd name="T11" fmla="*/ 508 h 1145"/>
              <a:gd name="T12" fmla="*/ 74 w 970"/>
              <a:gd name="T13" fmla="*/ 699 h 1145"/>
              <a:gd name="T14" fmla="*/ 74 w 970"/>
              <a:gd name="T15" fmla="*/ 755 h 1145"/>
              <a:gd name="T16" fmla="*/ 68 w 970"/>
              <a:gd name="T17" fmla="*/ 825 h 1145"/>
              <a:gd name="T18" fmla="*/ 2 w 970"/>
              <a:gd name="T19" fmla="*/ 992 h 1145"/>
              <a:gd name="T20" fmla="*/ 129 w 970"/>
              <a:gd name="T21" fmla="*/ 1145 h 1145"/>
              <a:gd name="T22" fmla="*/ 290 w 970"/>
              <a:gd name="T23" fmla="*/ 1043 h 1145"/>
              <a:gd name="T24" fmla="*/ 288 w 970"/>
              <a:gd name="T25" fmla="*/ 900 h 1145"/>
              <a:gd name="T26" fmla="*/ 429 w 970"/>
              <a:gd name="T27" fmla="*/ 899 h 1145"/>
              <a:gd name="T28" fmla="*/ 470 w 970"/>
              <a:gd name="T29" fmla="*/ 1002 h 1145"/>
              <a:gd name="T30" fmla="*/ 441 w 970"/>
              <a:gd name="T31" fmla="*/ 1104 h 1145"/>
              <a:gd name="T32" fmla="*/ 523 w 970"/>
              <a:gd name="T33" fmla="*/ 1085 h 1145"/>
              <a:gd name="T34" fmla="*/ 570 w 970"/>
              <a:gd name="T35" fmla="*/ 1014 h 1145"/>
              <a:gd name="T36" fmla="*/ 651 w 970"/>
              <a:gd name="T37" fmla="*/ 1009 h 1145"/>
              <a:gd name="T38" fmla="*/ 831 w 970"/>
              <a:gd name="T39" fmla="*/ 1132 h 1145"/>
              <a:gd name="T40" fmla="*/ 963 w 970"/>
              <a:gd name="T41" fmla="*/ 993 h 1145"/>
              <a:gd name="T42" fmla="*/ 937 w 970"/>
              <a:gd name="T43" fmla="*/ 849 h 1145"/>
              <a:gd name="T44" fmla="*/ 904 w 970"/>
              <a:gd name="T45" fmla="*/ 814 h 1145"/>
              <a:gd name="T46" fmla="*/ 706 w 970"/>
              <a:gd name="T47" fmla="*/ 757 h 1145"/>
              <a:gd name="T48" fmla="*/ 697 w 970"/>
              <a:gd name="T49" fmla="*/ 634 h 1145"/>
              <a:gd name="T50" fmla="*/ 679 w 970"/>
              <a:gd name="T51" fmla="*/ 601 h 1145"/>
              <a:gd name="T52" fmla="*/ 717 w 970"/>
              <a:gd name="T53" fmla="*/ 554 h 1145"/>
              <a:gd name="T54" fmla="*/ 678 w 970"/>
              <a:gd name="T55" fmla="*/ 276 h 1145"/>
              <a:gd name="T56" fmla="*/ 575 w 970"/>
              <a:gd name="T57" fmla="*/ 143 h 1145"/>
              <a:gd name="T58" fmla="*/ 519 w 970"/>
              <a:gd name="T59" fmla="*/ 48 h 1145"/>
              <a:gd name="T60" fmla="*/ 412 w 970"/>
              <a:gd name="T61" fmla="*/ 7 h 1145"/>
              <a:gd name="T62" fmla="*/ 111 w 970"/>
              <a:gd name="T63" fmla="*/ 688 h 1145"/>
              <a:gd name="T64" fmla="*/ 108 w 970"/>
              <a:gd name="T65" fmla="*/ 743 h 1145"/>
              <a:gd name="T66" fmla="*/ 173 w 970"/>
              <a:gd name="T67" fmla="*/ 801 h 1145"/>
              <a:gd name="T68" fmla="*/ 389 w 970"/>
              <a:gd name="T69" fmla="*/ 363 h 1145"/>
              <a:gd name="T70" fmla="*/ 405 w 970"/>
              <a:gd name="T71" fmla="*/ 310 h 1145"/>
              <a:gd name="T72" fmla="*/ 470 w 970"/>
              <a:gd name="T73" fmla="*/ 430 h 1145"/>
              <a:gd name="T74" fmla="*/ 366 w 970"/>
              <a:gd name="T75" fmla="*/ 504 h 1145"/>
              <a:gd name="T76" fmla="*/ 398 w 970"/>
              <a:gd name="T77" fmla="*/ 657 h 1145"/>
              <a:gd name="T78" fmla="*/ 245 w 970"/>
              <a:gd name="T79" fmla="*/ 738 h 1145"/>
              <a:gd name="T80" fmla="*/ 305 w 970"/>
              <a:gd name="T81" fmla="*/ 469 h 1145"/>
              <a:gd name="T82" fmla="*/ 441 w 970"/>
              <a:gd name="T83" fmla="*/ 379 h 1145"/>
              <a:gd name="T84" fmla="*/ 593 w 970"/>
              <a:gd name="T85" fmla="*/ 876 h 1145"/>
              <a:gd name="T86" fmla="*/ 497 w 970"/>
              <a:gd name="T87" fmla="*/ 772 h 1145"/>
              <a:gd name="T88" fmla="*/ 458 w 970"/>
              <a:gd name="T89" fmla="*/ 774 h 1145"/>
              <a:gd name="T90" fmla="*/ 239 w 970"/>
              <a:gd name="T91" fmla="*/ 919 h 1145"/>
              <a:gd name="T92" fmla="*/ 240 w 970"/>
              <a:gd name="T93" fmla="*/ 1074 h 1145"/>
              <a:gd name="T94" fmla="*/ 74 w 970"/>
              <a:gd name="T95" fmla="*/ 1087 h 1145"/>
              <a:gd name="T96" fmla="*/ 50 w 970"/>
              <a:gd name="T97" fmla="*/ 894 h 1145"/>
              <a:gd name="T98" fmla="*/ 140 w 970"/>
              <a:gd name="T99" fmla="*/ 960 h 1145"/>
              <a:gd name="T100" fmla="*/ 138 w 970"/>
              <a:gd name="T101" fmla="*/ 1002 h 1145"/>
              <a:gd name="T102" fmla="*/ 175 w 970"/>
              <a:gd name="T103" fmla="*/ 969 h 1145"/>
              <a:gd name="T104" fmla="*/ 763 w 970"/>
              <a:gd name="T105" fmla="*/ 1011 h 1145"/>
              <a:gd name="T106" fmla="*/ 804 w 970"/>
              <a:gd name="T107" fmla="*/ 1026 h 1145"/>
              <a:gd name="T108" fmla="*/ 819 w 970"/>
              <a:gd name="T109" fmla="*/ 1098 h 1145"/>
              <a:gd name="T110" fmla="*/ 681 w 970"/>
              <a:gd name="T111" fmla="*/ 1010 h 1145"/>
              <a:gd name="T112" fmla="*/ 826 w 970"/>
              <a:gd name="T113" fmla="*/ 1005 h 1145"/>
              <a:gd name="T114" fmla="*/ 834 w 970"/>
              <a:gd name="T115" fmla="*/ 974 h 1145"/>
              <a:gd name="T116" fmla="*/ 809 w 970"/>
              <a:gd name="T117" fmla="*/ 920 h 1145"/>
              <a:gd name="T118" fmla="*/ 776 w 970"/>
              <a:gd name="T119" fmla="*/ 874 h 1145"/>
              <a:gd name="T120" fmla="*/ 771 w 970"/>
              <a:gd name="T121" fmla="*/ 816 h 1145"/>
              <a:gd name="T122" fmla="*/ 910 w 970"/>
              <a:gd name="T123" fmla="*/ 900 h 1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0" h="1145">
                <a:moveTo>
                  <a:pt x="384" y="50"/>
                </a:moveTo>
                <a:lnTo>
                  <a:pt x="384" y="50"/>
                </a:lnTo>
                <a:lnTo>
                  <a:pt x="385" y="67"/>
                </a:lnTo>
                <a:lnTo>
                  <a:pt x="385" y="79"/>
                </a:lnTo>
                <a:lnTo>
                  <a:pt x="385" y="84"/>
                </a:lnTo>
                <a:lnTo>
                  <a:pt x="384" y="86"/>
                </a:lnTo>
                <a:lnTo>
                  <a:pt x="384" y="86"/>
                </a:lnTo>
                <a:lnTo>
                  <a:pt x="378" y="92"/>
                </a:lnTo>
                <a:lnTo>
                  <a:pt x="375" y="96"/>
                </a:lnTo>
                <a:lnTo>
                  <a:pt x="375" y="97"/>
                </a:lnTo>
                <a:lnTo>
                  <a:pt x="375" y="98"/>
                </a:lnTo>
                <a:lnTo>
                  <a:pt x="380" y="107"/>
                </a:lnTo>
                <a:lnTo>
                  <a:pt x="380" y="107"/>
                </a:lnTo>
                <a:lnTo>
                  <a:pt x="380" y="113"/>
                </a:lnTo>
                <a:lnTo>
                  <a:pt x="380" y="124"/>
                </a:lnTo>
                <a:lnTo>
                  <a:pt x="380" y="124"/>
                </a:lnTo>
                <a:lnTo>
                  <a:pt x="379" y="130"/>
                </a:lnTo>
                <a:lnTo>
                  <a:pt x="378" y="136"/>
                </a:lnTo>
                <a:lnTo>
                  <a:pt x="378" y="136"/>
                </a:lnTo>
                <a:lnTo>
                  <a:pt x="379" y="141"/>
                </a:lnTo>
                <a:lnTo>
                  <a:pt x="381" y="147"/>
                </a:lnTo>
                <a:lnTo>
                  <a:pt x="386" y="153"/>
                </a:lnTo>
                <a:lnTo>
                  <a:pt x="389" y="154"/>
                </a:lnTo>
                <a:lnTo>
                  <a:pt x="392" y="157"/>
                </a:lnTo>
                <a:lnTo>
                  <a:pt x="392" y="157"/>
                </a:lnTo>
                <a:lnTo>
                  <a:pt x="398" y="157"/>
                </a:lnTo>
                <a:lnTo>
                  <a:pt x="405" y="157"/>
                </a:lnTo>
                <a:lnTo>
                  <a:pt x="411" y="156"/>
                </a:lnTo>
                <a:lnTo>
                  <a:pt x="417" y="154"/>
                </a:lnTo>
                <a:lnTo>
                  <a:pt x="417" y="154"/>
                </a:lnTo>
                <a:lnTo>
                  <a:pt x="420" y="154"/>
                </a:lnTo>
                <a:lnTo>
                  <a:pt x="423" y="156"/>
                </a:lnTo>
                <a:lnTo>
                  <a:pt x="429" y="159"/>
                </a:lnTo>
                <a:lnTo>
                  <a:pt x="435" y="164"/>
                </a:lnTo>
                <a:lnTo>
                  <a:pt x="435" y="164"/>
                </a:lnTo>
                <a:lnTo>
                  <a:pt x="408" y="181"/>
                </a:lnTo>
                <a:lnTo>
                  <a:pt x="408" y="181"/>
                </a:lnTo>
                <a:lnTo>
                  <a:pt x="390" y="192"/>
                </a:lnTo>
                <a:lnTo>
                  <a:pt x="384" y="197"/>
                </a:lnTo>
                <a:lnTo>
                  <a:pt x="381" y="200"/>
                </a:lnTo>
                <a:lnTo>
                  <a:pt x="380" y="203"/>
                </a:lnTo>
                <a:lnTo>
                  <a:pt x="380" y="203"/>
                </a:lnTo>
                <a:lnTo>
                  <a:pt x="374" y="217"/>
                </a:lnTo>
                <a:lnTo>
                  <a:pt x="366" y="235"/>
                </a:lnTo>
                <a:lnTo>
                  <a:pt x="357" y="252"/>
                </a:lnTo>
                <a:lnTo>
                  <a:pt x="353" y="259"/>
                </a:lnTo>
                <a:lnTo>
                  <a:pt x="353" y="259"/>
                </a:lnTo>
                <a:lnTo>
                  <a:pt x="357" y="263"/>
                </a:lnTo>
                <a:lnTo>
                  <a:pt x="359" y="265"/>
                </a:lnTo>
                <a:lnTo>
                  <a:pt x="359" y="265"/>
                </a:lnTo>
                <a:lnTo>
                  <a:pt x="347" y="286"/>
                </a:lnTo>
                <a:lnTo>
                  <a:pt x="336" y="303"/>
                </a:lnTo>
                <a:lnTo>
                  <a:pt x="329" y="312"/>
                </a:lnTo>
                <a:lnTo>
                  <a:pt x="323" y="319"/>
                </a:lnTo>
                <a:lnTo>
                  <a:pt x="323" y="319"/>
                </a:lnTo>
                <a:lnTo>
                  <a:pt x="263" y="373"/>
                </a:lnTo>
                <a:lnTo>
                  <a:pt x="208" y="421"/>
                </a:lnTo>
                <a:lnTo>
                  <a:pt x="208" y="421"/>
                </a:lnTo>
                <a:lnTo>
                  <a:pt x="195" y="430"/>
                </a:lnTo>
                <a:lnTo>
                  <a:pt x="180" y="437"/>
                </a:lnTo>
                <a:lnTo>
                  <a:pt x="168" y="442"/>
                </a:lnTo>
                <a:lnTo>
                  <a:pt x="161" y="445"/>
                </a:lnTo>
                <a:lnTo>
                  <a:pt x="161" y="445"/>
                </a:lnTo>
                <a:lnTo>
                  <a:pt x="155" y="445"/>
                </a:lnTo>
                <a:lnTo>
                  <a:pt x="149" y="445"/>
                </a:lnTo>
                <a:lnTo>
                  <a:pt x="141" y="445"/>
                </a:lnTo>
                <a:lnTo>
                  <a:pt x="138" y="446"/>
                </a:lnTo>
                <a:lnTo>
                  <a:pt x="136" y="447"/>
                </a:lnTo>
                <a:lnTo>
                  <a:pt x="136" y="447"/>
                </a:lnTo>
                <a:lnTo>
                  <a:pt x="130" y="451"/>
                </a:lnTo>
                <a:lnTo>
                  <a:pt x="128" y="453"/>
                </a:lnTo>
                <a:lnTo>
                  <a:pt x="128" y="454"/>
                </a:lnTo>
                <a:lnTo>
                  <a:pt x="128" y="454"/>
                </a:lnTo>
                <a:lnTo>
                  <a:pt x="127" y="456"/>
                </a:lnTo>
                <a:lnTo>
                  <a:pt x="125" y="457"/>
                </a:lnTo>
                <a:lnTo>
                  <a:pt x="118" y="460"/>
                </a:lnTo>
                <a:lnTo>
                  <a:pt x="111" y="465"/>
                </a:lnTo>
                <a:lnTo>
                  <a:pt x="108" y="467"/>
                </a:lnTo>
                <a:lnTo>
                  <a:pt x="107" y="469"/>
                </a:lnTo>
                <a:lnTo>
                  <a:pt x="107" y="469"/>
                </a:lnTo>
                <a:lnTo>
                  <a:pt x="106" y="475"/>
                </a:lnTo>
                <a:lnTo>
                  <a:pt x="106" y="484"/>
                </a:lnTo>
                <a:lnTo>
                  <a:pt x="105" y="493"/>
                </a:lnTo>
                <a:lnTo>
                  <a:pt x="105" y="493"/>
                </a:lnTo>
                <a:lnTo>
                  <a:pt x="103" y="495"/>
                </a:lnTo>
                <a:lnTo>
                  <a:pt x="100" y="497"/>
                </a:lnTo>
                <a:lnTo>
                  <a:pt x="96" y="502"/>
                </a:lnTo>
                <a:lnTo>
                  <a:pt x="95" y="506"/>
                </a:lnTo>
                <a:lnTo>
                  <a:pt x="95" y="508"/>
                </a:lnTo>
                <a:lnTo>
                  <a:pt x="95" y="508"/>
                </a:lnTo>
                <a:lnTo>
                  <a:pt x="97" y="514"/>
                </a:lnTo>
                <a:lnTo>
                  <a:pt x="99" y="516"/>
                </a:lnTo>
                <a:lnTo>
                  <a:pt x="101" y="519"/>
                </a:lnTo>
                <a:lnTo>
                  <a:pt x="107" y="520"/>
                </a:lnTo>
                <a:lnTo>
                  <a:pt x="107" y="520"/>
                </a:lnTo>
                <a:lnTo>
                  <a:pt x="103" y="596"/>
                </a:lnTo>
                <a:lnTo>
                  <a:pt x="102" y="651"/>
                </a:lnTo>
                <a:lnTo>
                  <a:pt x="102" y="669"/>
                </a:lnTo>
                <a:lnTo>
                  <a:pt x="103" y="679"/>
                </a:lnTo>
                <a:lnTo>
                  <a:pt x="103" y="679"/>
                </a:lnTo>
                <a:lnTo>
                  <a:pt x="105" y="681"/>
                </a:lnTo>
                <a:lnTo>
                  <a:pt x="95" y="702"/>
                </a:lnTo>
                <a:lnTo>
                  <a:pt x="95" y="702"/>
                </a:lnTo>
                <a:lnTo>
                  <a:pt x="88" y="701"/>
                </a:lnTo>
                <a:lnTo>
                  <a:pt x="74" y="699"/>
                </a:lnTo>
                <a:lnTo>
                  <a:pt x="74" y="699"/>
                </a:lnTo>
                <a:lnTo>
                  <a:pt x="72" y="699"/>
                </a:lnTo>
                <a:lnTo>
                  <a:pt x="69" y="702"/>
                </a:lnTo>
                <a:lnTo>
                  <a:pt x="68" y="704"/>
                </a:lnTo>
                <a:lnTo>
                  <a:pt x="66" y="708"/>
                </a:lnTo>
                <a:lnTo>
                  <a:pt x="63" y="716"/>
                </a:lnTo>
                <a:lnTo>
                  <a:pt x="62" y="729"/>
                </a:lnTo>
                <a:lnTo>
                  <a:pt x="62" y="729"/>
                </a:lnTo>
                <a:lnTo>
                  <a:pt x="62" y="733"/>
                </a:lnTo>
                <a:lnTo>
                  <a:pt x="62" y="740"/>
                </a:lnTo>
                <a:lnTo>
                  <a:pt x="63" y="743"/>
                </a:lnTo>
                <a:lnTo>
                  <a:pt x="66" y="747"/>
                </a:lnTo>
                <a:lnTo>
                  <a:pt x="69" y="752"/>
                </a:lnTo>
                <a:lnTo>
                  <a:pt x="74" y="755"/>
                </a:lnTo>
                <a:lnTo>
                  <a:pt x="74" y="755"/>
                </a:lnTo>
                <a:lnTo>
                  <a:pt x="78" y="755"/>
                </a:lnTo>
                <a:lnTo>
                  <a:pt x="82" y="754"/>
                </a:lnTo>
                <a:lnTo>
                  <a:pt x="90" y="749"/>
                </a:lnTo>
                <a:lnTo>
                  <a:pt x="97" y="746"/>
                </a:lnTo>
                <a:lnTo>
                  <a:pt x="99" y="744"/>
                </a:lnTo>
                <a:lnTo>
                  <a:pt x="99" y="744"/>
                </a:lnTo>
                <a:lnTo>
                  <a:pt x="99" y="744"/>
                </a:lnTo>
                <a:lnTo>
                  <a:pt x="101" y="753"/>
                </a:lnTo>
                <a:lnTo>
                  <a:pt x="107" y="771"/>
                </a:lnTo>
                <a:lnTo>
                  <a:pt x="123" y="814"/>
                </a:lnTo>
                <a:lnTo>
                  <a:pt x="123" y="814"/>
                </a:lnTo>
                <a:lnTo>
                  <a:pt x="107" y="816"/>
                </a:lnTo>
                <a:lnTo>
                  <a:pt x="91" y="818"/>
                </a:lnTo>
                <a:lnTo>
                  <a:pt x="79" y="821"/>
                </a:lnTo>
                <a:lnTo>
                  <a:pt x="68" y="825"/>
                </a:lnTo>
                <a:lnTo>
                  <a:pt x="68" y="825"/>
                </a:lnTo>
                <a:lnTo>
                  <a:pt x="60" y="830"/>
                </a:lnTo>
                <a:lnTo>
                  <a:pt x="50" y="837"/>
                </a:lnTo>
                <a:lnTo>
                  <a:pt x="40" y="847"/>
                </a:lnTo>
                <a:lnTo>
                  <a:pt x="30" y="858"/>
                </a:lnTo>
                <a:lnTo>
                  <a:pt x="22" y="870"/>
                </a:lnTo>
                <a:lnTo>
                  <a:pt x="13" y="885"/>
                </a:lnTo>
                <a:lnTo>
                  <a:pt x="7" y="900"/>
                </a:lnTo>
                <a:lnTo>
                  <a:pt x="2" y="918"/>
                </a:lnTo>
                <a:lnTo>
                  <a:pt x="2" y="918"/>
                </a:lnTo>
                <a:lnTo>
                  <a:pt x="1" y="927"/>
                </a:lnTo>
                <a:lnTo>
                  <a:pt x="0" y="941"/>
                </a:lnTo>
                <a:lnTo>
                  <a:pt x="0" y="957"/>
                </a:lnTo>
                <a:lnTo>
                  <a:pt x="1" y="974"/>
                </a:lnTo>
                <a:lnTo>
                  <a:pt x="2" y="992"/>
                </a:lnTo>
                <a:lnTo>
                  <a:pt x="5" y="1010"/>
                </a:lnTo>
                <a:lnTo>
                  <a:pt x="10" y="1030"/>
                </a:lnTo>
                <a:lnTo>
                  <a:pt x="16" y="1049"/>
                </a:lnTo>
                <a:lnTo>
                  <a:pt x="23" y="1069"/>
                </a:lnTo>
                <a:lnTo>
                  <a:pt x="33" y="1086"/>
                </a:lnTo>
                <a:lnTo>
                  <a:pt x="45" y="1103"/>
                </a:lnTo>
                <a:lnTo>
                  <a:pt x="51" y="1110"/>
                </a:lnTo>
                <a:lnTo>
                  <a:pt x="60" y="1117"/>
                </a:lnTo>
                <a:lnTo>
                  <a:pt x="67" y="1124"/>
                </a:lnTo>
                <a:lnTo>
                  <a:pt x="75" y="1128"/>
                </a:lnTo>
                <a:lnTo>
                  <a:pt x="85" y="1133"/>
                </a:lnTo>
                <a:lnTo>
                  <a:pt x="95" y="1138"/>
                </a:lnTo>
                <a:lnTo>
                  <a:pt x="106" y="1142"/>
                </a:lnTo>
                <a:lnTo>
                  <a:pt x="117" y="1144"/>
                </a:lnTo>
                <a:lnTo>
                  <a:pt x="129" y="1145"/>
                </a:lnTo>
                <a:lnTo>
                  <a:pt x="143" y="1145"/>
                </a:lnTo>
                <a:lnTo>
                  <a:pt x="143" y="1145"/>
                </a:lnTo>
                <a:lnTo>
                  <a:pt x="155" y="1145"/>
                </a:lnTo>
                <a:lnTo>
                  <a:pt x="167" y="1144"/>
                </a:lnTo>
                <a:lnTo>
                  <a:pt x="179" y="1142"/>
                </a:lnTo>
                <a:lnTo>
                  <a:pt x="190" y="1139"/>
                </a:lnTo>
                <a:lnTo>
                  <a:pt x="210" y="1132"/>
                </a:lnTo>
                <a:lnTo>
                  <a:pt x="227" y="1124"/>
                </a:lnTo>
                <a:lnTo>
                  <a:pt x="241" y="1114"/>
                </a:lnTo>
                <a:lnTo>
                  <a:pt x="253" y="1103"/>
                </a:lnTo>
                <a:lnTo>
                  <a:pt x="264" y="1091"/>
                </a:lnTo>
                <a:lnTo>
                  <a:pt x="273" y="1078"/>
                </a:lnTo>
                <a:lnTo>
                  <a:pt x="280" y="1066"/>
                </a:lnTo>
                <a:lnTo>
                  <a:pt x="286" y="1054"/>
                </a:lnTo>
                <a:lnTo>
                  <a:pt x="290" y="1043"/>
                </a:lnTo>
                <a:lnTo>
                  <a:pt x="294" y="1032"/>
                </a:lnTo>
                <a:lnTo>
                  <a:pt x="297" y="1017"/>
                </a:lnTo>
                <a:lnTo>
                  <a:pt x="297" y="1011"/>
                </a:lnTo>
                <a:lnTo>
                  <a:pt x="297" y="1011"/>
                </a:lnTo>
                <a:lnTo>
                  <a:pt x="308" y="1004"/>
                </a:lnTo>
                <a:lnTo>
                  <a:pt x="308" y="1004"/>
                </a:lnTo>
                <a:lnTo>
                  <a:pt x="309" y="998"/>
                </a:lnTo>
                <a:lnTo>
                  <a:pt x="312" y="988"/>
                </a:lnTo>
                <a:lnTo>
                  <a:pt x="312" y="974"/>
                </a:lnTo>
                <a:lnTo>
                  <a:pt x="312" y="967"/>
                </a:lnTo>
                <a:lnTo>
                  <a:pt x="311" y="960"/>
                </a:lnTo>
                <a:lnTo>
                  <a:pt x="311" y="960"/>
                </a:lnTo>
                <a:lnTo>
                  <a:pt x="306" y="944"/>
                </a:lnTo>
                <a:lnTo>
                  <a:pt x="297" y="922"/>
                </a:lnTo>
                <a:lnTo>
                  <a:pt x="288" y="900"/>
                </a:lnTo>
                <a:lnTo>
                  <a:pt x="281" y="889"/>
                </a:lnTo>
                <a:lnTo>
                  <a:pt x="275" y="880"/>
                </a:lnTo>
                <a:lnTo>
                  <a:pt x="275" y="880"/>
                </a:lnTo>
                <a:lnTo>
                  <a:pt x="268" y="871"/>
                </a:lnTo>
                <a:lnTo>
                  <a:pt x="262" y="864"/>
                </a:lnTo>
                <a:lnTo>
                  <a:pt x="247" y="850"/>
                </a:lnTo>
                <a:lnTo>
                  <a:pt x="236" y="842"/>
                </a:lnTo>
                <a:lnTo>
                  <a:pt x="233" y="840"/>
                </a:lnTo>
                <a:lnTo>
                  <a:pt x="233" y="840"/>
                </a:lnTo>
                <a:lnTo>
                  <a:pt x="228" y="816"/>
                </a:lnTo>
                <a:lnTo>
                  <a:pt x="228" y="807"/>
                </a:lnTo>
                <a:lnTo>
                  <a:pt x="228" y="777"/>
                </a:lnTo>
                <a:lnTo>
                  <a:pt x="411" y="866"/>
                </a:lnTo>
                <a:lnTo>
                  <a:pt x="411" y="866"/>
                </a:lnTo>
                <a:lnTo>
                  <a:pt x="429" y="899"/>
                </a:lnTo>
                <a:lnTo>
                  <a:pt x="442" y="921"/>
                </a:lnTo>
                <a:lnTo>
                  <a:pt x="447" y="928"/>
                </a:lnTo>
                <a:lnTo>
                  <a:pt x="450" y="932"/>
                </a:lnTo>
                <a:lnTo>
                  <a:pt x="450" y="932"/>
                </a:lnTo>
                <a:lnTo>
                  <a:pt x="456" y="931"/>
                </a:lnTo>
                <a:lnTo>
                  <a:pt x="458" y="932"/>
                </a:lnTo>
                <a:lnTo>
                  <a:pt x="476" y="987"/>
                </a:lnTo>
                <a:lnTo>
                  <a:pt x="476" y="987"/>
                </a:lnTo>
                <a:lnTo>
                  <a:pt x="473" y="988"/>
                </a:lnTo>
                <a:lnTo>
                  <a:pt x="472" y="989"/>
                </a:lnTo>
                <a:lnTo>
                  <a:pt x="470" y="991"/>
                </a:lnTo>
                <a:lnTo>
                  <a:pt x="470" y="991"/>
                </a:lnTo>
                <a:lnTo>
                  <a:pt x="470" y="994"/>
                </a:lnTo>
                <a:lnTo>
                  <a:pt x="470" y="1002"/>
                </a:lnTo>
                <a:lnTo>
                  <a:pt x="470" y="1002"/>
                </a:lnTo>
                <a:lnTo>
                  <a:pt x="470" y="1004"/>
                </a:lnTo>
                <a:lnTo>
                  <a:pt x="472" y="1005"/>
                </a:lnTo>
                <a:lnTo>
                  <a:pt x="472" y="1010"/>
                </a:lnTo>
                <a:lnTo>
                  <a:pt x="468" y="1022"/>
                </a:lnTo>
                <a:lnTo>
                  <a:pt x="468" y="1022"/>
                </a:lnTo>
                <a:lnTo>
                  <a:pt x="464" y="1032"/>
                </a:lnTo>
                <a:lnTo>
                  <a:pt x="461" y="1043"/>
                </a:lnTo>
                <a:lnTo>
                  <a:pt x="450" y="1065"/>
                </a:lnTo>
                <a:lnTo>
                  <a:pt x="441" y="1083"/>
                </a:lnTo>
                <a:lnTo>
                  <a:pt x="437" y="1089"/>
                </a:lnTo>
                <a:lnTo>
                  <a:pt x="437" y="1094"/>
                </a:lnTo>
                <a:lnTo>
                  <a:pt x="437" y="1094"/>
                </a:lnTo>
                <a:lnTo>
                  <a:pt x="437" y="1098"/>
                </a:lnTo>
                <a:lnTo>
                  <a:pt x="439" y="1102"/>
                </a:lnTo>
                <a:lnTo>
                  <a:pt x="441" y="1104"/>
                </a:lnTo>
                <a:lnTo>
                  <a:pt x="447" y="1106"/>
                </a:lnTo>
                <a:lnTo>
                  <a:pt x="447" y="1106"/>
                </a:lnTo>
                <a:lnTo>
                  <a:pt x="452" y="1106"/>
                </a:lnTo>
                <a:lnTo>
                  <a:pt x="459" y="1105"/>
                </a:lnTo>
                <a:lnTo>
                  <a:pt x="475" y="1098"/>
                </a:lnTo>
                <a:lnTo>
                  <a:pt x="495" y="1088"/>
                </a:lnTo>
                <a:lnTo>
                  <a:pt x="495" y="1088"/>
                </a:lnTo>
                <a:lnTo>
                  <a:pt x="498" y="1092"/>
                </a:lnTo>
                <a:lnTo>
                  <a:pt x="502" y="1095"/>
                </a:lnTo>
                <a:lnTo>
                  <a:pt x="505" y="1095"/>
                </a:lnTo>
                <a:lnTo>
                  <a:pt x="507" y="1097"/>
                </a:lnTo>
                <a:lnTo>
                  <a:pt x="507" y="1097"/>
                </a:lnTo>
                <a:lnTo>
                  <a:pt x="511" y="1095"/>
                </a:lnTo>
                <a:lnTo>
                  <a:pt x="514" y="1093"/>
                </a:lnTo>
                <a:lnTo>
                  <a:pt x="523" y="1085"/>
                </a:lnTo>
                <a:lnTo>
                  <a:pt x="531" y="1077"/>
                </a:lnTo>
                <a:lnTo>
                  <a:pt x="537" y="1074"/>
                </a:lnTo>
                <a:lnTo>
                  <a:pt x="537" y="1074"/>
                </a:lnTo>
                <a:lnTo>
                  <a:pt x="544" y="1071"/>
                </a:lnTo>
                <a:lnTo>
                  <a:pt x="551" y="1069"/>
                </a:lnTo>
                <a:lnTo>
                  <a:pt x="557" y="1064"/>
                </a:lnTo>
                <a:lnTo>
                  <a:pt x="559" y="1061"/>
                </a:lnTo>
                <a:lnTo>
                  <a:pt x="561" y="1059"/>
                </a:lnTo>
                <a:lnTo>
                  <a:pt x="561" y="1059"/>
                </a:lnTo>
                <a:lnTo>
                  <a:pt x="561" y="1056"/>
                </a:lnTo>
                <a:lnTo>
                  <a:pt x="559" y="1053"/>
                </a:lnTo>
                <a:lnTo>
                  <a:pt x="554" y="1043"/>
                </a:lnTo>
                <a:lnTo>
                  <a:pt x="548" y="1032"/>
                </a:lnTo>
                <a:lnTo>
                  <a:pt x="570" y="1014"/>
                </a:lnTo>
                <a:lnTo>
                  <a:pt x="570" y="1014"/>
                </a:lnTo>
                <a:lnTo>
                  <a:pt x="580" y="1017"/>
                </a:lnTo>
                <a:lnTo>
                  <a:pt x="587" y="1019"/>
                </a:lnTo>
                <a:lnTo>
                  <a:pt x="595" y="1020"/>
                </a:lnTo>
                <a:lnTo>
                  <a:pt x="595" y="1020"/>
                </a:lnTo>
                <a:lnTo>
                  <a:pt x="602" y="1019"/>
                </a:lnTo>
                <a:lnTo>
                  <a:pt x="608" y="1017"/>
                </a:lnTo>
                <a:lnTo>
                  <a:pt x="619" y="1011"/>
                </a:lnTo>
                <a:lnTo>
                  <a:pt x="619" y="1011"/>
                </a:lnTo>
                <a:lnTo>
                  <a:pt x="631" y="1005"/>
                </a:lnTo>
                <a:lnTo>
                  <a:pt x="640" y="1002"/>
                </a:lnTo>
                <a:lnTo>
                  <a:pt x="640" y="1002"/>
                </a:lnTo>
                <a:lnTo>
                  <a:pt x="645" y="1003"/>
                </a:lnTo>
                <a:lnTo>
                  <a:pt x="648" y="1004"/>
                </a:lnTo>
                <a:lnTo>
                  <a:pt x="648" y="1004"/>
                </a:lnTo>
                <a:lnTo>
                  <a:pt x="651" y="1009"/>
                </a:lnTo>
                <a:lnTo>
                  <a:pt x="657" y="1024"/>
                </a:lnTo>
                <a:lnTo>
                  <a:pt x="668" y="1044"/>
                </a:lnTo>
                <a:lnTo>
                  <a:pt x="676" y="1056"/>
                </a:lnTo>
                <a:lnTo>
                  <a:pt x="685" y="1069"/>
                </a:lnTo>
                <a:lnTo>
                  <a:pt x="695" y="1081"/>
                </a:lnTo>
                <a:lnTo>
                  <a:pt x="707" y="1092"/>
                </a:lnTo>
                <a:lnTo>
                  <a:pt x="720" y="1103"/>
                </a:lnTo>
                <a:lnTo>
                  <a:pt x="735" y="1113"/>
                </a:lnTo>
                <a:lnTo>
                  <a:pt x="751" y="1121"/>
                </a:lnTo>
                <a:lnTo>
                  <a:pt x="769" y="1127"/>
                </a:lnTo>
                <a:lnTo>
                  <a:pt x="788" y="1132"/>
                </a:lnTo>
                <a:lnTo>
                  <a:pt x="799" y="1133"/>
                </a:lnTo>
                <a:lnTo>
                  <a:pt x="810" y="1133"/>
                </a:lnTo>
                <a:lnTo>
                  <a:pt x="810" y="1133"/>
                </a:lnTo>
                <a:lnTo>
                  <a:pt x="831" y="1132"/>
                </a:lnTo>
                <a:lnTo>
                  <a:pt x="851" y="1128"/>
                </a:lnTo>
                <a:lnTo>
                  <a:pt x="868" y="1124"/>
                </a:lnTo>
                <a:lnTo>
                  <a:pt x="884" y="1116"/>
                </a:lnTo>
                <a:lnTo>
                  <a:pt x="897" y="1108"/>
                </a:lnTo>
                <a:lnTo>
                  <a:pt x="909" y="1098"/>
                </a:lnTo>
                <a:lnTo>
                  <a:pt x="920" y="1088"/>
                </a:lnTo>
                <a:lnTo>
                  <a:pt x="930" y="1077"/>
                </a:lnTo>
                <a:lnTo>
                  <a:pt x="937" y="1066"/>
                </a:lnTo>
                <a:lnTo>
                  <a:pt x="945" y="1055"/>
                </a:lnTo>
                <a:lnTo>
                  <a:pt x="949" y="1046"/>
                </a:lnTo>
                <a:lnTo>
                  <a:pt x="954" y="1036"/>
                </a:lnTo>
                <a:lnTo>
                  <a:pt x="959" y="1020"/>
                </a:lnTo>
                <a:lnTo>
                  <a:pt x="962" y="1010"/>
                </a:lnTo>
                <a:lnTo>
                  <a:pt x="962" y="1010"/>
                </a:lnTo>
                <a:lnTo>
                  <a:pt x="963" y="993"/>
                </a:lnTo>
                <a:lnTo>
                  <a:pt x="963" y="971"/>
                </a:lnTo>
                <a:lnTo>
                  <a:pt x="962" y="944"/>
                </a:lnTo>
                <a:lnTo>
                  <a:pt x="962" y="944"/>
                </a:lnTo>
                <a:lnTo>
                  <a:pt x="966" y="943"/>
                </a:lnTo>
                <a:lnTo>
                  <a:pt x="969" y="942"/>
                </a:lnTo>
                <a:lnTo>
                  <a:pt x="970" y="939"/>
                </a:lnTo>
                <a:lnTo>
                  <a:pt x="970" y="939"/>
                </a:lnTo>
                <a:lnTo>
                  <a:pt x="966" y="914"/>
                </a:lnTo>
                <a:lnTo>
                  <a:pt x="962" y="893"/>
                </a:lnTo>
                <a:lnTo>
                  <a:pt x="959" y="883"/>
                </a:lnTo>
                <a:lnTo>
                  <a:pt x="955" y="876"/>
                </a:lnTo>
                <a:lnTo>
                  <a:pt x="955" y="876"/>
                </a:lnTo>
                <a:lnTo>
                  <a:pt x="949" y="865"/>
                </a:lnTo>
                <a:lnTo>
                  <a:pt x="943" y="857"/>
                </a:lnTo>
                <a:lnTo>
                  <a:pt x="937" y="849"/>
                </a:lnTo>
                <a:lnTo>
                  <a:pt x="937" y="849"/>
                </a:lnTo>
                <a:lnTo>
                  <a:pt x="938" y="847"/>
                </a:lnTo>
                <a:lnTo>
                  <a:pt x="940" y="844"/>
                </a:lnTo>
                <a:lnTo>
                  <a:pt x="942" y="841"/>
                </a:lnTo>
                <a:lnTo>
                  <a:pt x="941" y="837"/>
                </a:lnTo>
                <a:lnTo>
                  <a:pt x="941" y="837"/>
                </a:lnTo>
                <a:lnTo>
                  <a:pt x="938" y="832"/>
                </a:lnTo>
                <a:lnTo>
                  <a:pt x="932" y="825"/>
                </a:lnTo>
                <a:lnTo>
                  <a:pt x="925" y="819"/>
                </a:lnTo>
                <a:lnTo>
                  <a:pt x="919" y="814"/>
                </a:lnTo>
                <a:lnTo>
                  <a:pt x="919" y="814"/>
                </a:lnTo>
                <a:lnTo>
                  <a:pt x="912" y="811"/>
                </a:lnTo>
                <a:lnTo>
                  <a:pt x="910" y="810"/>
                </a:lnTo>
                <a:lnTo>
                  <a:pt x="904" y="814"/>
                </a:lnTo>
                <a:lnTo>
                  <a:pt x="904" y="814"/>
                </a:lnTo>
                <a:lnTo>
                  <a:pt x="898" y="809"/>
                </a:lnTo>
                <a:lnTo>
                  <a:pt x="882" y="798"/>
                </a:lnTo>
                <a:lnTo>
                  <a:pt x="871" y="791"/>
                </a:lnTo>
                <a:lnTo>
                  <a:pt x="858" y="785"/>
                </a:lnTo>
                <a:lnTo>
                  <a:pt x="843" y="779"/>
                </a:lnTo>
                <a:lnTo>
                  <a:pt x="826" y="774"/>
                </a:lnTo>
                <a:lnTo>
                  <a:pt x="826" y="774"/>
                </a:lnTo>
                <a:lnTo>
                  <a:pt x="809" y="770"/>
                </a:lnTo>
                <a:lnTo>
                  <a:pt x="791" y="769"/>
                </a:lnTo>
                <a:lnTo>
                  <a:pt x="774" y="770"/>
                </a:lnTo>
                <a:lnTo>
                  <a:pt x="758" y="770"/>
                </a:lnTo>
                <a:lnTo>
                  <a:pt x="732" y="774"/>
                </a:lnTo>
                <a:lnTo>
                  <a:pt x="723" y="775"/>
                </a:lnTo>
                <a:lnTo>
                  <a:pt x="723" y="775"/>
                </a:lnTo>
                <a:lnTo>
                  <a:pt x="706" y="757"/>
                </a:lnTo>
                <a:lnTo>
                  <a:pt x="706" y="757"/>
                </a:lnTo>
                <a:lnTo>
                  <a:pt x="702" y="753"/>
                </a:lnTo>
                <a:lnTo>
                  <a:pt x="700" y="751"/>
                </a:lnTo>
                <a:lnTo>
                  <a:pt x="696" y="749"/>
                </a:lnTo>
                <a:lnTo>
                  <a:pt x="690" y="748"/>
                </a:lnTo>
                <a:lnTo>
                  <a:pt x="678" y="748"/>
                </a:lnTo>
                <a:lnTo>
                  <a:pt x="595" y="712"/>
                </a:lnTo>
                <a:lnTo>
                  <a:pt x="570" y="712"/>
                </a:lnTo>
                <a:lnTo>
                  <a:pt x="570" y="636"/>
                </a:lnTo>
                <a:lnTo>
                  <a:pt x="570" y="636"/>
                </a:lnTo>
                <a:lnTo>
                  <a:pt x="628" y="637"/>
                </a:lnTo>
                <a:lnTo>
                  <a:pt x="670" y="636"/>
                </a:lnTo>
                <a:lnTo>
                  <a:pt x="687" y="635"/>
                </a:lnTo>
                <a:lnTo>
                  <a:pt x="697" y="634"/>
                </a:lnTo>
                <a:lnTo>
                  <a:pt x="697" y="634"/>
                </a:lnTo>
                <a:lnTo>
                  <a:pt x="708" y="630"/>
                </a:lnTo>
                <a:lnTo>
                  <a:pt x="715" y="626"/>
                </a:lnTo>
                <a:lnTo>
                  <a:pt x="717" y="625"/>
                </a:lnTo>
                <a:lnTo>
                  <a:pt x="718" y="623"/>
                </a:lnTo>
                <a:lnTo>
                  <a:pt x="719" y="620"/>
                </a:lnTo>
                <a:lnTo>
                  <a:pt x="718" y="618"/>
                </a:lnTo>
                <a:lnTo>
                  <a:pt x="718" y="618"/>
                </a:lnTo>
                <a:lnTo>
                  <a:pt x="717" y="612"/>
                </a:lnTo>
                <a:lnTo>
                  <a:pt x="714" y="608"/>
                </a:lnTo>
                <a:lnTo>
                  <a:pt x="710" y="605"/>
                </a:lnTo>
                <a:lnTo>
                  <a:pt x="703" y="604"/>
                </a:lnTo>
                <a:lnTo>
                  <a:pt x="703" y="604"/>
                </a:lnTo>
                <a:lnTo>
                  <a:pt x="695" y="604"/>
                </a:lnTo>
                <a:lnTo>
                  <a:pt x="687" y="603"/>
                </a:lnTo>
                <a:lnTo>
                  <a:pt x="679" y="601"/>
                </a:lnTo>
                <a:lnTo>
                  <a:pt x="679" y="601"/>
                </a:lnTo>
                <a:lnTo>
                  <a:pt x="679" y="599"/>
                </a:lnTo>
                <a:lnTo>
                  <a:pt x="679" y="597"/>
                </a:lnTo>
                <a:lnTo>
                  <a:pt x="679" y="594"/>
                </a:lnTo>
                <a:lnTo>
                  <a:pt x="684" y="591"/>
                </a:lnTo>
                <a:lnTo>
                  <a:pt x="684" y="591"/>
                </a:lnTo>
                <a:lnTo>
                  <a:pt x="690" y="587"/>
                </a:lnTo>
                <a:lnTo>
                  <a:pt x="697" y="586"/>
                </a:lnTo>
                <a:lnTo>
                  <a:pt x="706" y="584"/>
                </a:lnTo>
                <a:lnTo>
                  <a:pt x="709" y="581"/>
                </a:lnTo>
                <a:lnTo>
                  <a:pt x="712" y="577"/>
                </a:lnTo>
                <a:lnTo>
                  <a:pt x="712" y="577"/>
                </a:lnTo>
                <a:lnTo>
                  <a:pt x="713" y="575"/>
                </a:lnTo>
                <a:lnTo>
                  <a:pt x="714" y="570"/>
                </a:lnTo>
                <a:lnTo>
                  <a:pt x="717" y="554"/>
                </a:lnTo>
                <a:lnTo>
                  <a:pt x="721" y="507"/>
                </a:lnTo>
                <a:lnTo>
                  <a:pt x="724" y="453"/>
                </a:lnTo>
                <a:lnTo>
                  <a:pt x="724" y="407"/>
                </a:lnTo>
                <a:lnTo>
                  <a:pt x="724" y="407"/>
                </a:lnTo>
                <a:lnTo>
                  <a:pt x="723" y="388"/>
                </a:lnTo>
                <a:lnTo>
                  <a:pt x="721" y="368"/>
                </a:lnTo>
                <a:lnTo>
                  <a:pt x="718" y="346"/>
                </a:lnTo>
                <a:lnTo>
                  <a:pt x="713" y="325"/>
                </a:lnTo>
                <a:lnTo>
                  <a:pt x="708" y="307"/>
                </a:lnTo>
                <a:lnTo>
                  <a:pt x="703" y="292"/>
                </a:lnTo>
                <a:lnTo>
                  <a:pt x="697" y="282"/>
                </a:lnTo>
                <a:lnTo>
                  <a:pt x="695" y="279"/>
                </a:lnTo>
                <a:lnTo>
                  <a:pt x="691" y="278"/>
                </a:lnTo>
                <a:lnTo>
                  <a:pt x="691" y="278"/>
                </a:lnTo>
                <a:lnTo>
                  <a:pt x="678" y="276"/>
                </a:lnTo>
                <a:lnTo>
                  <a:pt x="663" y="276"/>
                </a:lnTo>
                <a:lnTo>
                  <a:pt x="646" y="276"/>
                </a:lnTo>
                <a:lnTo>
                  <a:pt x="667" y="247"/>
                </a:lnTo>
                <a:lnTo>
                  <a:pt x="613" y="214"/>
                </a:lnTo>
                <a:lnTo>
                  <a:pt x="593" y="196"/>
                </a:lnTo>
                <a:lnTo>
                  <a:pt x="593" y="196"/>
                </a:lnTo>
                <a:lnTo>
                  <a:pt x="595" y="193"/>
                </a:lnTo>
                <a:lnTo>
                  <a:pt x="595" y="191"/>
                </a:lnTo>
                <a:lnTo>
                  <a:pt x="596" y="187"/>
                </a:lnTo>
                <a:lnTo>
                  <a:pt x="595" y="181"/>
                </a:lnTo>
                <a:lnTo>
                  <a:pt x="593" y="174"/>
                </a:lnTo>
                <a:lnTo>
                  <a:pt x="589" y="165"/>
                </a:lnTo>
                <a:lnTo>
                  <a:pt x="583" y="154"/>
                </a:lnTo>
                <a:lnTo>
                  <a:pt x="583" y="154"/>
                </a:lnTo>
                <a:lnTo>
                  <a:pt x="575" y="143"/>
                </a:lnTo>
                <a:lnTo>
                  <a:pt x="568" y="135"/>
                </a:lnTo>
                <a:lnTo>
                  <a:pt x="562" y="128"/>
                </a:lnTo>
                <a:lnTo>
                  <a:pt x="556" y="123"/>
                </a:lnTo>
                <a:lnTo>
                  <a:pt x="545" y="115"/>
                </a:lnTo>
                <a:lnTo>
                  <a:pt x="536" y="112"/>
                </a:lnTo>
                <a:lnTo>
                  <a:pt x="536" y="112"/>
                </a:lnTo>
                <a:lnTo>
                  <a:pt x="528" y="107"/>
                </a:lnTo>
                <a:lnTo>
                  <a:pt x="523" y="102"/>
                </a:lnTo>
                <a:lnTo>
                  <a:pt x="519" y="97"/>
                </a:lnTo>
                <a:lnTo>
                  <a:pt x="519" y="97"/>
                </a:lnTo>
                <a:lnTo>
                  <a:pt x="520" y="90"/>
                </a:lnTo>
                <a:lnTo>
                  <a:pt x="522" y="81"/>
                </a:lnTo>
                <a:lnTo>
                  <a:pt x="522" y="72"/>
                </a:lnTo>
                <a:lnTo>
                  <a:pt x="522" y="61"/>
                </a:lnTo>
                <a:lnTo>
                  <a:pt x="519" y="48"/>
                </a:lnTo>
                <a:lnTo>
                  <a:pt x="514" y="36"/>
                </a:lnTo>
                <a:lnTo>
                  <a:pt x="511" y="30"/>
                </a:lnTo>
                <a:lnTo>
                  <a:pt x="507" y="25"/>
                </a:lnTo>
                <a:lnTo>
                  <a:pt x="507" y="25"/>
                </a:lnTo>
                <a:lnTo>
                  <a:pt x="497" y="15"/>
                </a:lnTo>
                <a:lnTo>
                  <a:pt x="487" y="8"/>
                </a:lnTo>
                <a:lnTo>
                  <a:pt x="478" y="3"/>
                </a:lnTo>
                <a:lnTo>
                  <a:pt x="468" y="1"/>
                </a:lnTo>
                <a:lnTo>
                  <a:pt x="459" y="0"/>
                </a:lnTo>
                <a:lnTo>
                  <a:pt x="451" y="0"/>
                </a:lnTo>
                <a:lnTo>
                  <a:pt x="444" y="1"/>
                </a:lnTo>
                <a:lnTo>
                  <a:pt x="437" y="2"/>
                </a:lnTo>
                <a:lnTo>
                  <a:pt x="437" y="2"/>
                </a:lnTo>
                <a:lnTo>
                  <a:pt x="425" y="6"/>
                </a:lnTo>
                <a:lnTo>
                  <a:pt x="412" y="7"/>
                </a:lnTo>
                <a:lnTo>
                  <a:pt x="398" y="8"/>
                </a:lnTo>
                <a:lnTo>
                  <a:pt x="398" y="8"/>
                </a:lnTo>
                <a:lnTo>
                  <a:pt x="396" y="8"/>
                </a:lnTo>
                <a:lnTo>
                  <a:pt x="390" y="8"/>
                </a:lnTo>
                <a:lnTo>
                  <a:pt x="387" y="9"/>
                </a:lnTo>
                <a:lnTo>
                  <a:pt x="384" y="12"/>
                </a:lnTo>
                <a:lnTo>
                  <a:pt x="381" y="14"/>
                </a:lnTo>
                <a:lnTo>
                  <a:pt x="380" y="19"/>
                </a:lnTo>
                <a:lnTo>
                  <a:pt x="380" y="19"/>
                </a:lnTo>
                <a:lnTo>
                  <a:pt x="379" y="24"/>
                </a:lnTo>
                <a:lnTo>
                  <a:pt x="379" y="29"/>
                </a:lnTo>
                <a:lnTo>
                  <a:pt x="380" y="39"/>
                </a:lnTo>
                <a:lnTo>
                  <a:pt x="384" y="50"/>
                </a:lnTo>
                <a:lnTo>
                  <a:pt x="384" y="50"/>
                </a:lnTo>
                <a:close/>
                <a:moveTo>
                  <a:pt x="111" y="688"/>
                </a:moveTo>
                <a:lnTo>
                  <a:pt x="111" y="688"/>
                </a:lnTo>
                <a:lnTo>
                  <a:pt x="111" y="690"/>
                </a:lnTo>
                <a:lnTo>
                  <a:pt x="118" y="688"/>
                </a:lnTo>
                <a:lnTo>
                  <a:pt x="118" y="688"/>
                </a:lnTo>
                <a:lnTo>
                  <a:pt x="123" y="710"/>
                </a:lnTo>
                <a:lnTo>
                  <a:pt x="130" y="732"/>
                </a:lnTo>
                <a:lnTo>
                  <a:pt x="130" y="732"/>
                </a:lnTo>
                <a:lnTo>
                  <a:pt x="145" y="772"/>
                </a:lnTo>
                <a:lnTo>
                  <a:pt x="153" y="794"/>
                </a:lnTo>
                <a:lnTo>
                  <a:pt x="161" y="813"/>
                </a:lnTo>
                <a:lnTo>
                  <a:pt x="161" y="813"/>
                </a:lnTo>
                <a:lnTo>
                  <a:pt x="133" y="814"/>
                </a:lnTo>
                <a:lnTo>
                  <a:pt x="133" y="814"/>
                </a:lnTo>
                <a:lnTo>
                  <a:pt x="116" y="766"/>
                </a:lnTo>
                <a:lnTo>
                  <a:pt x="108" y="743"/>
                </a:lnTo>
                <a:lnTo>
                  <a:pt x="105" y="730"/>
                </a:lnTo>
                <a:lnTo>
                  <a:pt x="105" y="703"/>
                </a:lnTo>
                <a:lnTo>
                  <a:pt x="105" y="703"/>
                </a:lnTo>
                <a:lnTo>
                  <a:pt x="107" y="697"/>
                </a:lnTo>
                <a:lnTo>
                  <a:pt x="111" y="688"/>
                </a:lnTo>
                <a:lnTo>
                  <a:pt x="111" y="688"/>
                </a:lnTo>
                <a:close/>
                <a:moveTo>
                  <a:pt x="127" y="687"/>
                </a:moveTo>
                <a:lnTo>
                  <a:pt x="222" y="673"/>
                </a:lnTo>
                <a:lnTo>
                  <a:pt x="189" y="801"/>
                </a:lnTo>
                <a:lnTo>
                  <a:pt x="189" y="801"/>
                </a:lnTo>
                <a:lnTo>
                  <a:pt x="188" y="799"/>
                </a:lnTo>
                <a:lnTo>
                  <a:pt x="183" y="798"/>
                </a:lnTo>
                <a:lnTo>
                  <a:pt x="178" y="797"/>
                </a:lnTo>
                <a:lnTo>
                  <a:pt x="175" y="798"/>
                </a:lnTo>
                <a:lnTo>
                  <a:pt x="173" y="801"/>
                </a:lnTo>
                <a:lnTo>
                  <a:pt x="173" y="801"/>
                </a:lnTo>
                <a:lnTo>
                  <a:pt x="169" y="805"/>
                </a:lnTo>
                <a:lnTo>
                  <a:pt x="169" y="805"/>
                </a:lnTo>
                <a:lnTo>
                  <a:pt x="140" y="736"/>
                </a:lnTo>
                <a:lnTo>
                  <a:pt x="140" y="736"/>
                </a:lnTo>
                <a:lnTo>
                  <a:pt x="136" y="727"/>
                </a:lnTo>
                <a:lnTo>
                  <a:pt x="133" y="714"/>
                </a:lnTo>
                <a:lnTo>
                  <a:pt x="127" y="687"/>
                </a:lnTo>
                <a:lnTo>
                  <a:pt x="127" y="687"/>
                </a:lnTo>
                <a:close/>
                <a:moveTo>
                  <a:pt x="405" y="310"/>
                </a:moveTo>
                <a:lnTo>
                  <a:pt x="419" y="325"/>
                </a:lnTo>
                <a:lnTo>
                  <a:pt x="419" y="325"/>
                </a:lnTo>
                <a:lnTo>
                  <a:pt x="406" y="343"/>
                </a:lnTo>
                <a:lnTo>
                  <a:pt x="394" y="357"/>
                </a:lnTo>
                <a:lnTo>
                  <a:pt x="389" y="363"/>
                </a:lnTo>
                <a:lnTo>
                  <a:pt x="384" y="367"/>
                </a:lnTo>
                <a:lnTo>
                  <a:pt x="384" y="367"/>
                </a:lnTo>
                <a:lnTo>
                  <a:pt x="370" y="373"/>
                </a:lnTo>
                <a:lnTo>
                  <a:pt x="352" y="381"/>
                </a:lnTo>
                <a:lnTo>
                  <a:pt x="329" y="391"/>
                </a:lnTo>
                <a:lnTo>
                  <a:pt x="329" y="391"/>
                </a:lnTo>
                <a:lnTo>
                  <a:pt x="348" y="378"/>
                </a:lnTo>
                <a:lnTo>
                  <a:pt x="363" y="365"/>
                </a:lnTo>
                <a:lnTo>
                  <a:pt x="369" y="359"/>
                </a:lnTo>
                <a:lnTo>
                  <a:pt x="374" y="354"/>
                </a:lnTo>
                <a:lnTo>
                  <a:pt x="374" y="354"/>
                </a:lnTo>
                <a:lnTo>
                  <a:pt x="381" y="341"/>
                </a:lnTo>
                <a:lnTo>
                  <a:pt x="392" y="326"/>
                </a:lnTo>
                <a:lnTo>
                  <a:pt x="405" y="310"/>
                </a:lnTo>
                <a:lnTo>
                  <a:pt x="405" y="310"/>
                </a:lnTo>
                <a:close/>
                <a:moveTo>
                  <a:pt x="441" y="379"/>
                </a:moveTo>
                <a:lnTo>
                  <a:pt x="441" y="379"/>
                </a:lnTo>
                <a:lnTo>
                  <a:pt x="446" y="386"/>
                </a:lnTo>
                <a:lnTo>
                  <a:pt x="452" y="395"/>
                </a:lnTo>
                <a:lnTo>
                  <a:pt x="458" y="403"/>
                </a:lnTo>
                <a:lnTo>
                  <a:pt x="462" y="409"/>
                </a:lnTo>
                <a:lnTo>
                  <a:pt x="462" y="409"/>
                </a:lnTo>
                <a:lnTo>
                  <a:pt x="463" y="412"/>
                </a:lnTo>
                <a:lnTo>
                  <a:pt x="464" y="413"/>
                </a:lnTo>
                <a:lnTo>
                  <a:pt x="465" y="414"/>
                </a:lnTo>
                <a:lnTo>
                  <a:pt x="465" y="418"/>
                </a:lnTo>
                <a:lnTo>
                  <a:pt x="465" y="418"/>
                </a:lnTo>
                <a:lnTo>
                  <a:pt x="465" y="425"/>
                </a:lnTo>
                <a:lnTo>
                  <a:pt x="467" y="427"/>
                </a:lnTo>
                <a:lnTo>
                  <a:pt x="470" y="430"/>
                </a:lnTo>
                <a:lnTo>
                  <a:pt x="470" y="430"/>
                </a:lnTo>
                <a:lnTo>
                  <a:pt x="474" y="431"/>
                </a:lnTo>
                <a:lnTo>
                  <a:pt x="475" y="431"/>
                </a:lnTo>
                <a:lnTo>
                  <a:pt x="476" y="432"/>
                </a:lnTo>
                <a:lnTo>
                  <a:pt x="478" y="434"/>
                </a:lnTo>
                <a:lnTo>
                  <a:pt x="478" y="434"/>
                </a:lnTo>
                <a:lnTo>
                  <a:pt x="479" y="441"/>
                </a:lnTo>
                <a:lnTo>
                  <a:pt x="480" y="449"/>
                </a:lnTo>
                <a:lnTo>
                  <a:pt x="480" y="460"/>
                </a:lnTo>
                <a:lnTo>
                  <a:pt x="480" y="460"/>
                </a:lnTo>
                <a:lnTo>
                  <a:pt x="433" y="477"/>
                </a:lnTo>
                <a:lnTo>
                  <a:pt x="394" y="492"/>
                </a:lnTo>
                <a:lnTo>
                  <a:pt x="378" y="498"/>
                </a:lnTo>
                <a:lnTo>
                  <a:pt x="366" y="504"/>
                </a:lnTo>
                <a:lnTo>
                  <a:pt x="366" y="504"/>
                </a:lnTo>
                <a:lnTo>
                  <a:pt x="338" y="519"/>
                </a:lnTo>
                <a:lnTo>
                  <a:pt x="329" y="525"/>
                </a:lnTo>
                <a:lnTo>
                  <a:pt x="327" y="529"/>
                </a:lnTo>
                <a:lnTo>
                  <a:pt x="324" y="532"/>
                </a:lnTo>
                <a:lnTo>
                  <a:pt x="324" y="532"/>
                </a:lnTo>
                <a:lnTo>
                  <a:pt x="324" y="538"/>
                </a:lnTo>
                <a:lnTo>
                  <a:pt x="327" y="547"/>
                </a:lnTo>
                <a:lnTo>
                  <a:pt x="330" y="558"/>
                </a:lnTo>
                <a:lnTo>
                  <a:pt x="335" y="570"/>
                </a:lnTo>
                <a:lnTo>
                  <a:pt x="347" y="592"/>
                </a:lnTo>
                <a:lnTo>
                  <a:pt x="353" y="601"/>
                </a:lnTo>
                <a:lnTo>
                  <a:pt x="357" y="607"/>
                </a:lnTo>
                <a:lnTo>
                  <a:pt x="357" y="607"/>
                </a:lnTo>
                <a:lnTo>
                  <a:pt x="381" y="636"/>
                </a:lnTo>
                <a:lnTo>
                  <a:pt x="398" y="657"/>
                </a:lnTo>
                <a:lnTo>
                  <a:pt x="398" y="657"/>
                </a:lnTo>
                <a:lnTo>
                  <a:pt x="390" y="681"/>
                </a:lnTo>
                <a:lnTo>
                  <a:pt x="383" y="704"/>
                </a:lnTo>
                <a:lnTo>
                  <a:pt x="375" y="724"/>
                </a:lnTo>
                <a:lnTo>
                  <a:pt x="375" y="724"/>
                </a:lnTo>
                <a:lnTo>
                  <a:pt x="370" y="737"/>
                </a:lnTo>
                <a:lnTo>
                  <a:pt x="368" y="744"/>
                </a:lnTo>
                <a:lnTo>
                  <a:pt x="367" y="751"/>
                </a:lnTo>
                <a:lnTo>
                  <a:pt x="368" y="759"/>
                </a:lnTo>
                <a:lnTo>
                  <a:pt x="368" y="759"/>
                </a:lnTo>
                <a:lnTo>
                  <a:pt x="369" y="765"/>
                </a:lnTo>
                <a:lnTo>
                  <a:pt x="370" y="772"/>
                </a:lnTo>
                <a:lnTo>
                  <a:pt x="378" y="787"/>
                </a:lnTo>
                <a:lnTo>
                  <a:pt x="386" y="807"/>
                </a:lnTo>
                <a:lnTo>
                  <a:pt x="245" y="738"/>
                </a:lnTo>
                <a:lnTo>
                  <a:pt x="257" y="675"/>
                </a:lnTo>
                <a:lnTo>
                  <a:pt x="257" y="675"/>
                </a:lnTo>
                <a:lnTo>
                  <a:pt x="284" y="673"/>
                </a:lnTo>
                <a:lnTo>
                  <a:pt x="305" y="671"/>
                </a:lnTo>
                <a:lnTo>
                  <a:pt x="311" y="670"/>
                </a:lnTo>
                <a:lnTo>
                  <a:pt x="314" y="669"/>
                </a:lnTo>
                <a:lnTo>
                  <a:pt x="314" y="669"/>
                </a:lnTo>
                <a:lnTo>
                  <a:pt x="318" y="665"/>
                </a:lnTo>
                <a:lnTo>
                  <a:pt x="320" y="663"/>
                </a:lnTo>
                <a:lnTo>
                  <a:pt x="320" y="660"/>
                </a:lnTo>
                <a:lnTo>
                  <a:pt x="320" y="660"/>
                </a:lnTo>
                <a:lnTo>
                  <a:pt x="306" y="471"/>
                </a:lnTo>
                <a:lnTo>
                  <a:pt x="306" y="471"/>
                </a:lnTo>
                <a:lnTo>
                  <a:pt x="306" y="470"/>
                </a:lnTo>
                <a:lnTo>
                  <a:pt x="305" y="469"/>
                </a:lnTo>
                <a:lnTo>
                  <a:pt x="300" y="467"/>
                </a:lnTo>
                <a:lnTo>
                  <a:pt x="294" y="465"/>
                </a:lnTo>
                <a:lnTo>
                  <a:pt x="294" y="454"/>
                </a:lnTo>
                <a:lnTo>
                  <a:pt x="294" y="454"/>
                </a:lnTo>
                <a:lnTo>
                  <a:pt x="339" y="434"/>
                </a:lnTo>
                <a:lnTo>
                  <a:pt x="396" y="407"/>
                </a:lnTo>
                <a:lnTo>
                  <a:pt x="396" y="407"/>
                </a:lnTo>
                <a:lnTo>
                  <a:pt x="403" y="403"/>
                </a:lnTo>
                <a:lnTo>
                  <a:pt x="409" y="398"/>
                </a:lnTo>
                <a:lnTo>
                  <a:pt x="424" y="387"/>
                </a:lnTo>
                <a:lnTo>
                  <a:pt x="435" y="379"/>
                </a:lnTo>
                <a:lnTo>
                  <a:pt x="439" y="378"/>
                </a:lnTo>
                <a:lnTo>
                  <a:pt x="441" y="378"/>
                </a:lnTo>
                <a:lnTo>
                  <a:pt x="441" y="379"/>
                </a:lnTo>
                <a:lnTo>
                  <a:pt x="441" y="379"/>
                </a:lnTo>
                <a:close/>
                <a:moveTo>
                  <a:pt x="613" y="755"/>
                </a:moveTo>
                <a:lnTo>
                  <a:pt x="613" y="755"/>
                </a:lnTo>
                <a:lnTo>
                  <a:pt x="639" y="774"/>
                </a:lnTo>
                <a:lnTo>
                  <a:pt x="639" y="774"/>
                </a:lnTo>
                <a:lnTo>
                  <a:pt x="648" y="783"/>
                </a:lnTo>
                <a:lnTo>
                  <a:pt x="662" y="798"/>
                </a:lnTo>
                <a:lnTo>
                  <a:pt x="678" y="816"/>
                </a:lnTo>
                <a:lnTo>
                  <a:pt x="678" y="816"/>
                </a:lnTo>
                <a:lnTo>
                  <a:pt x="667" y="826"/>
                </a:lnTo>
                <a:lnTo>
                  <a:pt x="658" y="835"/>
                </a:lnTo>
                <a:lnTo>
                  <a:pt x="651" y="843"/>
                </a:lnTo>
                <a:lnTo>
                  <a:pt x="651" y="843"/>
                </a:lnTo>
                <a:lnTo>
                  <a:pt x="635" y="868"/>
                </a:lnTo>
                <a:lnTo>
                  <a:pt x="626" y="882"/>
                </a:lnTo>
                <a:lnTo>
                  <a:pt x="593" y="876"/>
                </a:lnTo>
                <a:lnTo>
                  <a:pt x="613" y="755"/>
                </a:lnTo>
                <a:close/>
                <a:moveTo>
                  <a:pt x="472" y="741"/>
                </a:moveTo>
                <a:lnTo>
                  <a:pt x="472" y="741"/>
                </a:lnTo>
                <a:lnTo>
                  <a:pt x="476" y="746"/>
                </a:lnTo>
                <a:lnTo>
                  <a:pt x="478" y="751"/>
                </a:lnTo>
                <a:lnTo>
                  <a:pt x="478" y="751"/>
                </a:lnTo>
                <a:lnTo>
                  <a:pt x="478" y="753"/>
                </a:lnTo>
                <a:lnTo>
                  <a:pt x="476" y="754"/>
                </a:lnTo>
                <a:lnTo>
                  <a:pt x="475" y="757"/>
                </a:lnTo>
                <a:lnTo>
                  <a:pt x="476" y="759"/>
                </a:lnTo>
                <a:lnTo>
                  <a:pt x="476" y="759"/>
                </a:lnTo>
                <a:lnTo>
                  <a:pt x="481" y="763"/>
                </a:lnTo>
                <a:lnTo>
                  <a:pt x="489" y="766"/>
                </a:lnTo>
                <a:lnTo>
                  <a:pt x="495" y="770"/>
                </a:lnTo>
                <a:lnTo>
                  <a:pt x="497" y="772"/>
                </a:lnTo>
                <a:lnTo>
                  <a:pt x="498" y="774"/>
                </a:lnTo>
                <a:lnTo>
                  <a:pt x="498" y="774"/>
                </a:lnTo>
                <a:lnTo>
                  <a:pt x="501" y="776"/>
                </a:lnTo>
                <a:lnTo>
                  <a:pt x="503" y="779"/>
                </a:lnTo>
                <a:lnTo>
                  <a:pt x="506" y="782"/>
                </a:lnTo>
                <a:lnTo>
                  <a:pt x="507" y="790"/>
                </a:lnTo>
                <a:lnTo>
                  <a:pt x="507" y="790"/>
                </a:lnTo>
                <a:lnTo>
                  <a:pt x="506" y="799"/>
                </a:lnTo>
                <a:lnTo>
                  <a:pt x="503" y="809"/>
                </a:lnTo>
                <a:lnTo>
                  <a:pt x="501" y="820"/>
                </a:lnTo>
                <a:lnTo>
                  <a:pt x="483" y="825"/>
                </a:lnTo>
                <a:lnTo>
                  <a:pt x="483" y="825"/>
                </a:lnTo>
                <a:lnTo>
                  <a:pt x="472" y="803"/>
                </a:lnTo>
                <a:lnTo>
                  <a:pt x="463" y="786"/>
                </a:lnTo>
                <a:lnTo>
                  <a:pt x="458" y="774"/>
                </a:lnTo>
                <a:lnTo>
                  <a:pt x="458" y="774"/>
                </a:lnTo>
                <a:lnTo>
                  <a:pt x="455" y="761"/>
                </a:lnTo>
                <a:lnTo>
                  <a:pt x="455" y="758"/>
                </a:lnTo>
                <a:lnTo>
                  <a:pt x="456" y="755"/>
                </a:lnTo>
                <a:lnTo>
                  <a:pt x="456" y="755"/>
                </a:lnTo>
                <a:lnTo>
                  <a:pt x="463" y="746"/>
                </a:lnTo>
                <a:lnTo>
                  <a:pt x="469" y="741"/>
                </a:lnTo>
                <a:lnTo>
                  <a:pt x="470" y="741"/>
                </a:lnTo>
                <a:lnTo>
                  <a:pt x="472" y="741"/>
                </a:lnTo>
                <a:lnTo>
                  <a:pt x="472" y="741"/>
                </a:lnTo>
                <a:close/>
                <a:moveTo>
                  <a:pt x="214" y="893"/>
                </a:moveTo>
                <a:lnTo>
                  <a:pt x="214" y="893"/>
                </a:lnTo>
                <a:lnTo>
                  <a:pt x="223" y="900"/>
                </a:lnTo>
                <a:lnTo>
                  <a:pt x="230" y="910"/>
                </a:lnTo>
                <a:lnTo>
                  <a:pt x="239" y="919"/>
                </a:lnTo>
                <a:lnTo>
                  <a:pt x="239" y="919"/>
                </a:lnTo>
                <a:lnTo>
                  <a:pt x="246" y="932"/>
                </a:lnTo>
                <a:lnTo>
                  <a:pt x="255" y="949"/>
                </a:lnTo>
                <a:lnTo>
                  <a:pt x="257" y="959"/>
                </a:lnTo>
                <a:lnTo>
                  <a:pt x="261" y="971"/>
                </a:lnTo>
                <a:lnTo>
                  <a:pt x="262" y="982"/>
                </a:lnTo>
                <a:lnTo>
                  <a:pt x="263" y="996"/>
                </a:lnTo>
                <a:lnTo>
                  <a:pt x="263" y="996"/>
                </a:lnTo>
                <a:lnTo>
                  <a:pt x="263" y="1008"/>
                </a:lnTo>
                <a:lnTo>
                  <a:pt x="262" y="1020"/>
                </a:lnTo>
                <a:lnTo>
                  <a:pt x="260" y="1031"/>
                </a:lnTo>
                <a:lnTo>
                  <a:pt x="256" y="1042"/>
                </a:lnTo>
                <a:lnTo>
                  <a:pt x="251" y="1053"/>
                </a:lnTo>
                <a:lnTo>
                  <a:pt x="246" y="1064"/>
                </a:lnTo>
                <a:lnTo>
                  <a:pt x="240" y="1074"/>
                </a:lnTo>
                <a:lnTo>
                  <a:pt x="233" y="1083"/>
                </a:lnTo>
                <a:lnTo>
                  <a:pt x="233" y="1083"/>
                </a:lnTo>
                <a:lnTo>
                  <a:pt x="223" y="1093"/>
                </a:lnTo>
                <a:lnTo>
                  <a:pt x="212" y="1102"/>
                </a:lnTo>
                <a:lnTo>
                  <a:pt x="199" y="1108"/>
                </a:lnTo>
                <a:lnTo>
                  <a:pt x="184" y="1111"/>
                </a:lnTo>
                <a:lnTo>
                  <a:pt x="169" y="1114"/>
                </a:lnTo>
                <a:lnTo>
                  <a:pt x="153" y="1115"/>
                </a:lnTo>
                <a:lnTo>
                  <a:pt x="139" y="1114"/>
                </a:lnTo>
                <a:lnTo>
                  <a:pt x="124" y="1110"/>
                </a:lnTo>
                <a:lnTo>
                  <a:pt x="124" y="1110"/>
                </a:lnTo>
                <a:lnTo>
                  <a:pt x="110" y="1106"/>
                </a:lnTo>
                <a:lnTo>
                  <a:pt x="97" y="1100"/>
                </a:lnTo>
                <a:lnTo>
                  <a:pt x="85" y="1094"/>
                </a:lnTo>
                <a:lnTo>
                  <a:pt x="74" y="1087"/>
                </a:lnTo>
                <a:lnTo>
                  <a:pt x="64" y="1078"/>
                </a:lnTo>
                <a:lnTo>
                  <a:pt x="56" y="1070"/>
                </a:lnTo>
                <a:lnTo>
                  <a:pt x="50" y="1059"/>
                </a:lnTo>
                <a:lnTo>
                  <a:pt x="44" y="1049"/>
                </a:lnTo>
                <a:lnTo>
                  <a:pt x="44" y="1049"/>
                </a:lnTo>
                <a:lnTo>
                  <a:pt x="39" y="1035"/>
                </a:lnTo>
                <a:lnTo>
                  <a:pt x="35" y="1016"/>
                </a:lnTo>
                <a:lnTo>
                  <a:pt x="32" y="996"/>
                </a:lnTo>
                <a:lnTo>
                  <a:pt x="30" y="972"/>
                </a:lnTo>
                <a:lnTo>
                  <a:pt x="32" y="948"/>
                </a:lnTo>
                <a:lnTo>
                  <a:pt x="34" y="936"/>
                </a:lnTo>
                <a:lnTo>
                  <a:pt x="36" y="925"/>
                </a:lnTo>
                <a:lnTo>
                  <a:pt x="40" y="914"/>
                </a:lnTo>
                <a:lnTo>
                  <a:pt x="44" y="904"/>
                </a:lnTo>
                <a:lnTo>
                  <a:pt x="50" y="894"/>
                </a:lnTo>
                <a:lnTo>
                  <a:pt x="56" y="886"/>
                </a:lnTo>
                <a:lnTo>
                  <a:pt x="56" y="886"/>
                </a:lnTo>
                <a:lnTo>
                  <a:pt x="63" y="880"/>
                </a:lnTo>
                <a:lnTo>
                  <a:pt x="71" y="874"/>
                </a:lnTo>
                <a:lnTo>
                  <a:pt x="84" y="864"/>
                </a:lnTo>
                <a:lnTo>
                  <a:pt x="97" y="858"/>
                </a:lnTo>
                <a:lnTo>
                  <a:pt x="110" y="853"/>
                </a:lnTo>
                <a:lnTo>
                  <a:pt x="119" y="852"/>
                </a:lnTo>
                <a:lnTo>
                  <a:pt x="127" y="852"/>
                </a:lnTo>
                <a:lnTo>
                  <a:pt x="134" y="852"/>
                </a:lnTo>
                <a:lnTo>
                  <a:pt x="158" y="926"/>
                </a:lnTo>
                <a:lnTo>
                  <a:pt x="158" y="926"/>
                </a:lnTo>
                <a:lnTo>
                  <a:pt x="151" y="939"/>
                </a:lnTo>
                <a:lnTo>
                  <a:pt x="140" y="960"/>
                </a:lnTo>
                <a:lnTo>
                  <a:pt x="140" y="960"/>
                </a:lnTo>
                <a:lnTo>
                  <a:pt x="135" y="966"/>
                </a:lnTo>
                <a:lnTo>
                  <a:pt x="132" y="971"/>
                </a:lnTo>
                <a:lnTo>
                  <a:pt x="124" y="977"/>
                </a:lnTo>
                <a:lnTo>
                  <a:pt x="124" y="977"/>
                </a:lnTo>
                <a:lnTo>
                  <a:pt x="121" y="981"/>
                </a:lnTo>
                <a:lnTo>
                  <a:pt x="118" y="986"/>
                </a:lnTo>
                <a:lnTo>
                  <a:pt x="116" y="992"/>
                </a:lnTo>
                <a:lnTo>
                  <a:pt x="116" y="998"/>
                </a:lnTo>
                <a:lnTo>
                  <a:pt x="116" y="998"/>
                </a:lnTo>
                <a:lnTo>
                  <a:pt x="116" y="1000"/>
                </a:lnTo>
                <a:lnTo>
                  <a:pt x="118" y="1003"/>
                </a:lnTo>
                <a:lnTo>
                  <a:pt x="128" y="1004"/>
                </a:lnTo>
                <a:lnTo>
                  <a:pt x="128" y="1004"/>
                </a:lnTo>
                <a:lnTo>
                  <a:pt x="134" y="1004"/>
                </a:lnTo>
                <a:lnTo>
                  <a:pt x="138" y="1002"/>
                </a:lnTo>
                <a:lnTo>
                  <a:pt x="146" y="998"/>
                </a:lnTo>
                <a:lnTo>
                  <a:pt x="146" y="998"/>
                </a:lnTo>
                <a:lnTo>
                  <a:pt x="152" y="994"/>
                </a:lnTo>
                <a:lnTo>
                  <a:pt x="153" y="993"/>
                </a:lnTo>
                <a:lnTo>
                  <a:pt x="156" y="993"/>
                </a:lnTo>
                <a:lnTo>
                  <a:pt x="156" y="993"/>
                </a:lnTo>
                <a:lnTo>
                  <a:pt x="161" y="993"/>
                </a:lnTo>
                <a:lnTo>
                  <a:pt x="166" y="991"/>
                </a:lnTo>
                <a:lnTo>
                  <a:pt x="172" y="986"/>
                </a:lnTo>
                <a:lnTo>
                  <a:pt x="175" y="981"/>
                </a:lnTo>
                <a:lnTo>
                  <a:pt x="175" y="981"/>
                </a:lnTo>
                <a:lnTo>
                  <a:pt x="177" y="976"/>
                </a:lnTo>
                <a:lnTo>
                  <a:pt x="177" y="972"/>
                </a:lnTo>
                <a:lnTo>
                  <a:pt x="175" y="969"/>
                </a:lnTo>
                <a:lnTo>
                  <a:pt x="175" y="969"/>
                </a:lnTo>
                <a:lnTo>
                  <a:pt x="183" y="958"/>
                </a:lnTo>
                <a:lnTo>
                  <a:pt x="190" y="949"/>
                </a:lnTo>
                <a:lnTo>
                  <a:pt x="195" y="939"/>
                </a:lnTo>
                <a:lnTo>
                  <a:pt x="195" y="939"/>
                </a:lnTo>
                <a:lnTo>
                  <a:pt x="201" y="927"/>
                </a:lnTo>
                <a:lnTo>
                  <a:pt x="207" y="913"/>
                </a:lnTo>
                <a:lnTo>
                  <a:pt x="214" y="893"/>
                </a:lnTo>
                <a:lnTo>
                  <a:pt x="214" y="893"/>
                </a:lnTo>
                <a:close/>
                <a:moveTo>
                  <a:pt x="681" y="1010"/>
                </a:moveTo>
                <a:lnTo>
                  <a:pt x="760" y="991"/>
                </a:lnTo>
                <a:lnTo>
                  <a:pt x="768" y="996"/>
                </a:lnTo>
                <a:lnTo>
                  <a:pt x="757" y="1004"/>
                </a:lnTo>
                <a:lnTo>
                  <a:pt x="757" y="1004"/>
                </a:lnTo>
                <a:lnTo>
                  <a:pt x="763" y="1011"/>
                </a:lnTo>
                <a:lnTo>
                  <a:pt x="763" y="1011"/>
                </a:lnTo>
                <a:lnTo>
                  <a:pt x="769" y="1020"/>
                </a:lnTo>
                <a:lnTo>
                  <a:pt x="771" y="1022"/>
                </a:lnTo>
                <a:lnTo>
                  <a:pt x="775" y="1024"/>
                </a:lnTo>
                <a:lnTo>
                  <a:pt x="775" y="1024"/>
                </a:lnTo>
                <a:lnTo>
                  <a:pt x="780" y="1024"/>
                </a:lnTo>
                <a:lnTo>
                  <a:pt x="784" y="1024"/>
                </a:lnTo>
                <a:lnTo>
                  <a:pt x="787" y="1022"/>
                </a:lnTo>
                <a:lnTo>
                  <a:pt x="787" y="1022"/>
                </a:lnTo>
                <a:lnTo>
                  <a:pt x="791" y="1022"/>
                </a:lnTo>
                <a:lnTo>
                  <a:pt x="795" y="1022"/>
                </a:lnTo>
                <a:lnTo>
                  <a:pt x="796" y="1024"/>
                </a:lnTo>
                <a:lnTo>
                  <a:pt x="796" y="1024"/>
                </a:lnTo>
                <a:lnTo>
                  <a:pt x="797" y="1026"/>
                </a:lnTo>
                <a:lnTo>
                  <a:pt x="799" y="1026"/>
                </a:lnTo>
                <a:lnTo>
                  <a:pt x="804" y="1026"/>
                </a:lnTo>
                <a:lnTo>
                  <a:pt x="804" y="1026"/>
                </a:lnTo>
                <a:lnTo>
                  <a:pt x="808" y="1026"/>
                </a:lnTo>
                <a:lnTo>
                  <a:pt x="813" y="1025"/>
                </a:lnTo>
                <a:lnTo>
                  <a:pt x="819" y="1022"/>
                </a:lnTo>
                <a:lnTo>
                  <a:pt x="923" y="1031"/>
                </a:lnTo>
                <a:lnTo>
                  <a:pt x="923" y="1031"/>
                </a:lnTo>
                <a:lnTo>
                  <a:pt x="920" y="1035"/>
                </a:lnTo>
                <a:lnTo>
                  <a:pt x="912" y="1044"/>
                </a:lnTo>
                <a:lnTo>
                  <a:pt x="897" y="1058"/>
                </a:lnTo>
                <a:lnTo>
                  <a:pt x="879" y="1072"/>
                </a:lnTo>
                <a:lnTo>
                  <a:pt x="869" y="1080"/>
                </a:lnTo>
                <a:lnTo>
                  <a:pt x="857" y="1086"/>
                </a:lnTo>
                <a:lnTo>
                  <a:pt x="845" y="1091"/>
                </a:lnTo>
                <a:lnTo>
                  <a:pt x="832" y="1095"/>
                </a:lnTo>
                <a:lnTo>
                  <a:pt x="819" y="1098"/>
                </a:lnTo>
                <a:lnTo>
                  <a:pt x="804" y="1098"/>
                </a:lnTo>
                <a:lnTo>
                  <a:pt x="790" y="1097"/>
                </a:lnTo>
                <a:lnTo>
                  <a:pt x="775" y="1092"/>
                </a:lnTo>
                <a:lnTo>
                  <a:pt x="775" y="1092"/>
                </a:lnTo>
                <a:lnTo>
                  <a:pt x="760" y="1086"/>
                </a:lnTo>
                <a:lnTo>
                  <a:pt x="746" y="1078"/>
                </a:lnTo>
                <a:lnTo>
                  <a:pt x="734" y="1072"/>
                </a:lnTo>
                <a:lnTo>
                  <a:pt x="724" y="1065"/>
                </a:lnTo>
                <a:lnTo>
                  <a:pt x="714" y="1058"/>
                </a:lnTo>
                <a:lnTo>
                  <a:pt x="707" y="1052"/>
                </a:lnTo>
                <a:lnTo>
                  <a:pt x="696" y="1038"/>
                </a:lnTo>
                <a:lnTo>
                  <a:pt x="687" y="1027"/>
                </a:lnTo>
                <a:lnTo>
                  <a:pt x="684" y="1017"/>
                </a:lnTo>
                <a:lnTo>
                  <a:pt x="681" y="1010"/>
                </a:lnTo>
                <a:lnTo>
                  <a:pt x="681" y="1010"/>
                </a:lnTo>
                <a:close/>
                <a:moveTo>
                  <a:pt x="916" y="911"/>
                </a:moveTo>
                <a:lnTo>
                  <a:pt x="916" y="911"/>
                </a:lnTo>
                <a:lnTo>
                  <a:pt x="920" y="926"/>
                </a:lnTo>
                <a:lnTo>
                  <a:pt x="923" y="941"/>
                </a:lnTo>
                <a:lnTo>
                  <a:pt x="925" y="960"/>
                </a:lnTo>
                <a:lnTo>
                  <a:pt x="925" y="960"/>
                </a:lnTo>
                <a:lnTo>
                  <a:pt x="926" y="980"/>
                </a:lnTo>
                <a:lnTo>
                  <a:pt x="925" y="997"/>
                </a:lnTo>
                <a:lnTo>
                  <a:pt x="924" y="1009"/>
                </a:lnTo>
                <a:lnTo>
                  <a:pt x="923" y="1014"/>
                </a:lnTo>
                <a:lnTo>
                  <a:pt x="923" y="1014"/>
                </a:lnTo>
                <a:lnTo>
                  <a:pt x="912" y="1014"/>
                </a:lnTo>
                <a:lnTo>
                  <a:pt x="887" y="1013"/>
                </a:lnTo>
                <a:lnTo>
                  <a:pt x="851" y="1010"/>
                </a:lnTo>
                <a:lnTo>
                  <a:pt x="826" y="1005"/>
                </a:lnTo>
                <a:lnTo>
                  <a:pt x="826" y="1005"/>
                </a:lnTo>
                <a:lnTo>
                  <a:pt x="808" y="999"/>
                </a:lnTo>
                <a:lnTo>
                  <a:pt x="808" y="999"/>
                </a:lnTo>
                <a:lnTo>
                  <a:pt x="808" y="998"/>
                </a:lnTo>
                <a:lnTo>
                  <a:pt x="808" y="996"/>
                </a:lnTo>
                <a:lnTo>
                  <a:pt x="810" y="991"/>
                </a:lnTo>
                <a:lnTo>
                  <a:pt x="810" y="991"/>
                </a:lnTo>
                <a:lnTo>
                  <a:pt x="817" y="988"/>
                </a:lnTo>
                <a:lnTo>
                  <a:pt x="821" y="986"/>
                </a:lnTo>
                <a:lnTo>
                  <a:pt x="825" y="983"/>
                </a:lnTo>
                <a:lnTo>
                  <a:pt x="825" y="983"/>
                </a:lnTo>
                <a:lnTo>
                  <a:pt x="828" y="980"/>
                </a:lnTo>
                <a:lnTo>
                  <a:pt x="831" y="977"/>
                </a:lnTo>
                <a:lnTo>
                  <a:pt x="831" y="977"/>
                </a:lnTo>
                <a:lnTo>
                  <a:pt x="834" y="974"/>
                </a:lnTo>
                <a:lnTo>
                  <a:pt x="835" y="970"/>
                </a:lnTo>
                <a:lnTo>
                  <a:pt x="838" y="959"/>
                </a:lnTo>
                <a:lnTo>
                  <a:pt x="838" y="959"/>
                </a:lnTo>
                <a:lnTo>
                  <a:pt x="841" y="948"/>
                </a:lnTo>
                <a:lnTo>
                  <a:pt x="841" y="944"/>
                </a:lnTo>
                <a:lnTo>
                  <a:pt x="916" y="911"/>
                </a:lnTo>
                <a:close/>
                <a:moveTo>
                  <a:pt x="835" y="936"/>
                </a:moveTo>
                <a:lnTo>
                  <a:pt x="835" y="936"/>
                </a:lnTo>
                <a:lnTo>
                  <a:pt x="835" y="935"/>
                </a:lnTo>
                <a:lnTo>
                  <a:pt x="832" y="931"/>
                </a:lnTo>
                <a:lnTo>
                  <a:pt x="828" y="927"/>
                </a:lnTo>
                <a:lnTo>
                  <a:pt x="823" y="925"/>
                </a:lnTo>
                <a:lnTo>
                  <a:pt x="817" y="922"/>
                </a:lnTo>
                <a:lnTo>
                  <a:pt x="817" y="922"/>
                </a:lnTo>
                <a:lnTo>
                  <a:pt x="809" y="920"/>
                </a:lnTo>
                <a:lnTo>
                  <a:pt x="802" y="919"/>
                </a:lnTo>
                <a:lnTo>
                  <a:pt x="797" y="919"/>
                </a:lnTo>
                <a:lnTo>
                  <a:pt x="792" y="920"/>
                </a:lnTo>
                <a:lnTo>
                  <a:pt x="787" y="922"/>
                </a:lnTo>
                <a:lnTo>
                  <a:pt x="786" y="924"/>
                </a:lnTo>
                <a:lnTo>
                  <a:pt x="765" y="903"/>
                </a:lnTo>
                <a:lnTo>
                  <a:pt x="765" y="903"/>
                </a:lnTo>
                <a:lnTo>
                  <a:pt x="775" y="897"/>
                </a:lnTo>
                <a:lnTo>
                  <a:pt x="775" y="897"/>
                </a:lnTo>
                <a:lnTo>
                  <a:pt x="778" y="894"/>
                </a:lnTo>
                <a:lnTo>
                  <a:pt x="779" y="892"/>
                </a:lnTo>
                <a:lnTo>
                  <a:pt x="780" y="887"/>
                </a:lnTo>
                <a:lnTo>
                  <a:pt x="780" y="880"/>
                </a:lnTo>
                <a:lnTo>
                  <a:pt x="780" y="880"/>
                </a:lnTo>
                <a:lnTo>
                  <a:pt x="776" y="874"/>
                </a:lnTo>
                <a:lnTo>
                  <a:pt x="769" y="863"/>
                </a:lnTo>
                <a:lnTo>
                  <a:pt x="763" y="850"/>
                </a:lnTo>
                <a:lnTo>
                  <a:pt x="759" y="843"/>
                </a:lnTo>
                <a:lnTo>
                  <a:pt x="759" y="843"/>
                </a:lnTo>
                <a:lnTo>
                  <a:pt x="759" y="842"/>
                </a:lnTo>
                <a:lnTo>
                  <a:pt x="763" y="841"/>
                </a:lnTo>
                <a:lnTo>
                  <a:pt x="763" y="841"/>
                </a:lnTo>
                <a:lnTo>
                  <a:pt x="765" y="840"/>
                </a:lnTo>
                <a:lnTo>
                  <a:pt x="767" y="837"/>
                </a:lnTo>
                <a:lnTo>
                  <a:pt x="768" y="831"/>
                </a:lnTo>
                <a:lnTo>
                  <a:pt x="768" y="831"/>
                </a:lnTo>
                <a:lnTo>
                  <a:pt x="765" y="822"/>
                </a:lnTo>
                <a:lnTo>
                  <a:pt x="763" y="816"/>
                </a:lnTo>
                <a:lnTo>
                  <a:pt x="763" y="816"/>
                </a:lnTo>
                <a:lnTo>
                  <a:pt x="771" y="816"/>
                </a:lnTo>
                <a:lnTo>
                  <a:pt x="780" y="816"/>
                </a:lnTo>
                <a:lnTo>
                  <a:pt x="791" y="816"/>
                </a:lnTo>
                <a:lnTo>
                  <a:pt x="806" y="818"/>
                </a:lnTo>
                <a:lnTo>
                  <a:pt x="820" y="821"/>
                </a:lnTo>
                <a:lnTo>
                  <a:pt x="837" y="826"/>
                </a:lnTo>
                <a:lnTo>
                  <a:pt x="853" y="833"/>
                </a:lnTo>
                <a:lnTo>
                  <a:pt x="853" y="833"/>
                </a:lnTo>
                <a:lnTo>
                  <a:pt x="862" y="837"/>
                </a:lnTo>
                <a:lnTo>
                  <a:pt x="869" y="842"/>
                </a:lnTo>
                <a:lnTo>
                  <a:pt x="881" y="853"/>
                </a:lnTo>
                <a:lnTo>
                  <a:pt x="891" y="864"/>
                </a:lnTo>
                <a:lnTo>
                  <a:pt x="898" y="875"/>
                </a:lnTo>
                <a:lnTo>
                  <a:pt x="904" y="886"/>
                </a:lnTo>
                <a:lnTo>
                  <a:pt x="908" y="893"/>
                </a:lnTo>
                <a:lnTo>
                  <a:pt x="910" y="900"/>
                </a:lnTo>
                <a:lnTo>
                  <a:pt x="835" y="936"/>
                </a:lnTo>
                <a:close/>
                <a:moveTo>
                  <a:pt x="706" y="860"/>
                </a:moveTo>
                <a:lnTo>
                  <a:pt x="726" y="888"/>
                </a:lnTo>
                <a:lnTo>
                  <a:pt x="691" y="888"/>
                </a:lnTo>
                <a:lnTo>
                  <a:pt x="697" y="872"/>
                </a:lnTo>
                <a:lnTo>
                  <a:pt x="697" y="872"/>
                </a:lnTo>
                <a:lnTo>
                  <a:pt x="700" y="868"/>
                </a:lnTo>
                <a:lnTo>
                  <a:pt x="702" y="864"/>
                </a:lnTo>
                <a:lnTo>
                  <a:pt x="706" y="860"/>
                </a:lnTo>
                <a:lnTo>
                  <a:pt x="706" y="86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522FC75F-E918-4C96-A609-CBAC87CA5474}"/>
              </a:ext>
            </a:extLst>
          </p:cNvPr>
          <p:cNvSpPr>
            <a:spLocks noEditPoints="1"/>
          </p:cNvSpPr>
          <p:nvPr/>
        </p:nvSpPr>
        <p:spPr bwMode="auto">
          <a:xfrm>
            <a:off x="264676" y="4908862"/>
            <a:ext cx="1853009" cy="1449513"/>
          </a:xfrm>
          <a:custGeom>
            <a:avLst/>
            <a:gdLst>
              <a:gd name="T0" fmla="*/ 460 w 1566"/>
              <a:gd name="T1" fmla="*/ 148 h 1225"/>
              <a:gd name="T2" fmla="*/ 435 w 1566"/>
              <a:gd name="T3" fmla="*/ 294 h 1225"/>
              <a:gd name="T4" fmla="*/ 321 w 1566"/>
              <a:gd name="T5" fmla="*/ 441 h 1225"/>
              <a:gd name="T6" fmla="*/ 315 w 1566"/>
              <a:gd name="T7" fmla="*/ 568 h 1225"/>
              <a:gd name="T8" fmla="*/ 272 w 1566"/>
              <a:gd name="T9" fmla="*/ 630 h 1225"/>
              <a:gd name="T10" fmla="*/ 75 w 1566"/>
              <a:gd name="T11" fmla="*/ 794 h 1225"/>
              <a:gd name="T12" fmla="*/ 70 w 1566"/>
              <a:gd name="T13" fmla="*/ 1044 h 1225"/>
              <a:gd name="T14" fmla="*/ 42 w 1566"/>
              <a:gd name="T15" fmla="*/ 1095 h 1225"/>
              <a:gd name="T16" fmla="*/ 264 w 1566"/>
              <a:gd name="T17" fmla="*/ 1215 h 1225"/>
              <a:gd name="T18" fmla="*/ 498 w 1566"/>
              <a:gd name="T19" fmla="*/ 1171 h 1225"/>
              <a:gd name="T20" fmla="*/ 643 w 1566"/>
              <a:gd name="T21" fmla="*/ 1027 h 1225"/>
              <a:gd name="T22" fmla="*/ 784 w 1566"/>
              <a:gd name="T23" fmla="*/ 1084 h 1225"/>
              <a:gd name="T24" fmla="*/ 841 w 1566"/>
              <a:gd name="T25" fmla="*/ 1134 h 1225"/>
              <a:gd name="T26" fmla="*/ 936 w 1566"/>
              <a:gd name="T27" fmla="*/ 1122 h 1225"/>
              <a:gd name="T28" fmla="*/ 839 w 1566"/>
              <a:gd name="T29" fmla="*/ 1016 h 1225"/>
              <a:gd name="T30" fmla="*/ 951 w 1566"/>
              <a:gd name="T31" fmla="*/ 890 h 1225"/>
              <a:gd name="T32" fmla="*/ 1102 w 1566"/>
              <a:gd name="T33" fmla="*/ 667 h 1225"/>
              <a:gd name="T34" fmla="*/ 980 w 1566"/>
              <a:gd name="T35" fmla="*/ 958 h 1225"/>
              <a:gd name="T36" fmla="*/ 1035 w 1566"/>
              <a:gd name="T37" fmla="*/ 1055 h 1225"/>
              <a:gd name="T38" fmla="*/ 1291 w 1566"/>
              <a:gd name="T39" fmla="*/ 1206 h 1225"/>
              <a:gd name="T40" fmla="*/ 1518 w 1566"/>
              <a:gd name="T41" fmla="*/ 1076 h 1225"/>
              <a:gd name="T42" fmla="*/ 1509 w 1566"/>
              <a:gd name="T43" fmla="*/ 746 h 1225"/>
              <a:gd name="T44" fmla="*/ 1272 w 1566"/>
              <a:gd name="T45" fmla="*/ 570 h 1225"/>
              <a:gd name="T46" fmla="*/ 1254 w 1566"/>
              <a:gd name="T47" fmla="*/ 460 h 1225"/>
              <a:gd name="T48" fmla="*/ 1051 w 1566"/>
              <a:gd name="T49" fmla="*/ 276 h 1225"/>
              <a:gd name="T50" fmla="*/ 1058 w 1566"/>
              <a:gd name="T51" fmla="*/ 361 h 1225"/>
              <a:gd name="T52" fmla="*/ 996 w 1566"/>
              <a:gd name="T53" fmla="*/ 322 h 1225"/>
              <a:gd name="T54" fmla="*/ 911 w 1566"/>
              <a:gd name="T55" fmla="*/ 306 h 1225"/>
              <a:gd name="T56" fmla="*/ 686 w 1566"/>
              <a:gd name="T57" fmla="*/ 226 h 1225"/>
              <a:gd name="T58" fmla="*/ 679 w 1566"/>
              <a:gd name="T59" fmla="*/ 123 h 1225"/>
              <a:gd name="T60" fmla="*/ 703 w 1566"/>
              <a:gd name="T61" fmla="*/ 67 h 1225"/>
              <a:gd name="T62" fmla="*/ 595 w 1566"/>
              <a:gd name="T63" fmla="*/ 0 h 1225"/>
              <a:gd name="T64" fmla="*/ 871 w 1566"/>
              <a:gd name="T65" fmla="*/ 338 h 1225"/>
              <a:gd name="T66" fmla="*/ 1004 w 1566"/>
              <a:gd name="T67" fmla="*/ 374 h 1225"/>
              <a:gd name="T68" fmla="*/ 994 w 1566"/>
              <a:gd name="T69" fmla="*/ 628 h 1225"/>
              <a:gd name="T70" fmla="*/ 909 w 1566"/>
              <a:gd name="T71" fmla="*/ 882 h 1225"/>
              <a:gd name="T72" fmla="*/ 845 w 1566"/>
              <a:gd name="T73" fmla="*/ 759 h 1225"/>
              <a:gd name="T74" fmla="*/ 853 w 1566"/>
              <a:gd name="T75" fmla="*/ 584 h 1225"/>
              <a:gd name="T76" fmla="*/ 802 w 1566"/>
              <a:gd name="T77" fmla="*/ 497 h 1225"/>
              <a:gd name="T78" fmla="*/ 620 w 1566"/>
              <a:gd name="T79" fmla="*/ 441 h 1225"/>
              <a:gd name="T80" fmla="*/ 759 w 1566"/>
              <a:gd name="T81" fmla="*/ 355 h 1225"/>
              <a:gd name="T82" fmla="*/ 1182 w 1566"/>
              <a:gd name="T83" fmla="*/ 832 h 1225"/>
              <a:gd name="T84" fmla="*/ 1325 w 1566"/>
              <a:gd name="T85" fmla="*/ 1015 h 1225"/>
              <a:gd name="T86" fmla="*/ 1248 w 1566"/>
              <a:gd name="T87" fmla="*/ 1174 h 1225"/>
              <a:gd name="T88" fmla="*/ 1047 w 1566"/>
              <a:gd name="T89" fmla="*/ 985 h 1225"/>
              <a:gd name="T90" fmla="*/ 1114 w 1566"/>
              <a:gd name="T91" fmla="*/ 741 h 1225"/>
              <a:gd name="T92" fmla="*/ 1266 w 1566"/>
              <a:gd name="T93" fmla="*/ 845 h 1225"/>
              <a:gd name="T94" fmla="*/ 1449 w 1566"/>
              <a:gd name="T95" fmla="*/ 751 h 1225"/>
              <a:gd name="T96" fmla="*/ 1501 w 1566"/>
              <a:gd name="T97" fmla="*/ 1044 h 1225"/>
              <a:gd name="T98" fmla="*/ 1302 w 1566"/>
              <a:gd name="T99" fmla="*/ 820 h 1225"/>
              <a:gd name="T100" fmla="*/ 533 w 1566"/>
              <a:gd name="T101" fmla="*/ 1070 h 1225"/>
              <a:gd name="T102" fmla="*/ 280 w 1566"/>
              <a:gd name="T103" fmla="*/ 1182 h 1225"/>
              <a:gd name="T104" fmla="*/ 172 w 1566"/>
              <a:gd name="T105" fmla="*/ 1047 h 1225"/>
              <a:gd name="T106" fmla="*/ 219 w 1566"/>
              <a:gd name="T107" fmla="*/ 1038 h 1225"/>
              <a:gd name="T108" fmla="*/ 360 w 1566"/>
              <a:gd name="T109" fmla="*/ 1031 h 1225"/>
              <a:gd name="T110" fmla="*/ 169 w 1566"/>
              <a:gd name="T111" fmla="*/ 1017 h 1225"/>
              <a:gd name="T112" fmla="*/ 107 w 1566"/>
              <a:gd name="T113" fmla="*/ 1000 h 1225"/>
              <a:gd name="T114" fmla="*/ 255 w 1566"/>
              <a:gd name="T115" fmla="*/ 941 h 1225"/>
              <a:gd name="T116" fmla="*/ 343 w 1566"/>
              <a:gd name="T117" fmla="*/ 784 h 1225"/>
              <a:gd name="T118" fmla="*/ 258 w 1566"/>
              <a:gd name="T119" fmla="*/ 704 h 1225"/>
              <a:gd name="T120" fmla="*/ 105 w 1566"/>
              <a:gd name="T121" fmla="*/ 86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66" h="1225">
                <a:moveTo>
                  <a:pt x="527" y="74"/>
                </a:moveTo>
                <a:lnTo>
                  <a:pt x="527" y="74"/>
                </a:lnTo>
                <a:lnTo>
                  <a:pt x="522" y="72"/>
                </a:lnTo>
                <a:lnTo>
                  <a:pt x="519" y="70"/>
                </a:lnTo>
                <a:lnTo>
                  <a:pt x="512" y="69"/>
                </a:lnTo>
                <a:lnTo>
                  <a:pt x="506" y="68"/>
                </a:lnTo>
                <a:lnTo>
                  <a:pt x="499" y="69"/>
                </a:lnTo>
                <a:lnTo>
                  <a:pt x="492" y="73"/>
                </a:lnTo>
                <a:lnTo>
                  <a:pt x="484" y="80"/>
                </a:lnTo>
                <a:lnTo>
                  <a:pt x="484" y="80"/>
                </a:lnTo>
                <a:lnTo>
                  <a:pt x="472" y="96"/>
                </a:lnTo>
                <a:lnTo>
                  <a:pt x="468" y="104"/>
                </a:lnTo>
                <a:lnTo>
                  <a:pt x="464" y="111"/>
                </a:lnTo>
                <a:lnTo>
                  <a:pt x="462" y="118"/>
                </a:lnTo>
                <a:lnTo>
                  <a:pt x="460" y="127"/>
                </a:lnTo>
                <a:lnTo>
                  <a:pt x="460" y="137"/>
                </a:lnTo>
                <a:lnTo>
                  <a:pt x="460" y="148"/>
                </a:lnTo>
                <a:lnTo>
                  <a:pt x="460" y="148"/>
                </a:lnTo>
                <a:lnTo>
                  <a:pt x="461" y="167"/>
                </a:lnTo>
                <a:lnTo>
                  <a:pt x="460" y="175"/>
                </a:lnTo>
                <a:lnTo>
                  <a:pt x="458" y="181"/>
                </a:lnTo>
                <a:lnTo>
                  <a:pt x="457" y="186"/>
                </a:lnTo>
                <a:lnTo>
                  <a:pt x="455" y="191"/>
                </a:lnTo>
                <a:lnTo>
                  <a:pt x="451" y="193"/>
                </a:lnTo>
                <a:lnTo>
                  <a:pt x="447" y="197"/>
                </a:lnTo>
                <a:lnTo>
                  <a:pt x="447" y="197"/>
                </a:lnTo>
                <a:lnTo>
                  <a:pt x="445" y="198"/>
                </a:lnTo>
                <a:lnTo>
                  <a:pt x="444" y="199"/>
                </a:lnTo>
                <a:lnTo>
                  <a:pt x="446" y="201"/>
                </a:lnTo>
                <a:lnTo>
                  <a:pt x="449" y="202"/>
                </a:lnTo>
                <a:lnTo>
                  <a:pt x="460" y="203"/>
                </a:lnTo>
                <a:lnTo>
                  <a:pt x="472" y="214"/>
                </a:lnTo>
                <a:lnTo>
                  <a:pt x="435" y="294"/>
                </a:lnTo>
                <a:lnTo>
                  <a:pt x="435" y="294"/>
                </a:lnTo>
                <a:lnTo>
                  <a:pt x="423" y="304"/>
                </a:lnTo>
                <a:lnTo>
                  <a:pt x="410" y="312"/>
                </a:lnTo>
                <a:lnTo>
                  <a:pt x="398" y="319"/>
                </a:lnTo>
                <a:lnTo>
                  <a:pt x="398" y="319"/>
                </a:lnTo>
                <a:lnTo>
                  <a:pt x="391" y="323"/>
                </a:lnTo>
                <a:lnTo>
                  <a:pt x="386" y="328"/>
                </a:lnTo>
                <a:lnTo>
                  <a:pt x="381" y="334"/>
                </a:lnTo>
                <a:lnTo>
                  <a:pt x="374" y="343"/>
                </a:lnTo>
                <a:lnTo>
                  <a:pt x="374" y="343"/>
                </a:lnTo>
                <a:lnTo>
                  <a:pt x="363" y="355"/>
                </a:lnTo>
                <a:lnTo>
                  <a:pt x="348" y="371"/>
                </a:lnTo>
                <a:lnTo>
                  <a:pt x="340" y="381"/>
                </a:lnTo>
                <a:lnTo>
                  <a:pt x="334" y="392"/>
                </a:lnTo>
                <a:lnTo>
                  <a:pt x="329" y="403"/>
                </a:lnTo>
                <a:lnTo>
                  <a:pt x="326" y="417"/>
                </a:lnTo>
                <a:lnTo>
                  <a:pt x="326" y="417"/>
                </a:lnTo>
                <a:lnTo>
                  <a:pt x="321" y="441"/>
                </a:lnTo>
                <a:lnTo>
                  <a:pt x="318" y="460"/>
                </a:lnTo>
                <a:lnTo>
                  <a:pt x="318" y="468"/>
                </a:lnTo>
                <a:lnTo>
                  <a:pt x="320" y="474"/>
                </a:lnTo>
                <a:lnTo>
                  <a:pt x="322" y="479"/>
                </a:lnTo>
                <a:lnTo>
                  <a:pt x="326" y="484"/>
                </a:lnTo>
                <a:lnTo>
                  <a:pt x="326" y="484"/>
                </a:lnTo>
                <a:lnTo>
                  <a:pt x="333" y="492"/>
                </a:lnTo>
                <a:lnTo>
                  <a:pt x="342" y="497"/>
                </a:lnTo>
                <a:lnTo>
                  <a:pt x="349" y="503"/>
                </a:lnTo>
                <a:lnTo>
                  <a:pt x="349" y="503"/>
                </a:lnTo>
                <a:lnTo>
                  <a:pt x="339" y="516"/>
                </a:lnTo>
                <a:lnTo>
                  <a:pt x="332" y="530"/>
                </a:lnTo>
                <a:lnTo>
                  <a:pt x="328" y="537"/>
                </a:lnTo>
                <a:lnTo>
                  <a:pt x="326" y="546"/>
                </a:lnTo>
                <a:lnTo>
                  <a:pt x="326" y="546"/>
                </a:lnTo>
                <a:lnTo>
                  <a:pt x="320" y="558"/>
                </a:lnTo>
                <a:lnTo>
                  <a:pt x="315" y="568"/>
                </a:lnTo>
                <a:lnTo>
                  <a:pt x="312" y="575"/>
                </a:lnTo>
                <a:lnTo>
                  <a:pt x="312" y="579"/>
                </a:lnTo>
                <a:lnTo>
                  <a:pt x="313" y="581"/>
                </a:lnTo>
                <a:lnTo>
                  <a:pt x="313" y="581"/>
                </a:lnTo>
                <a:lnTo>
                  <a:pt x="315" y="589"/>
                </a:lnTo>
                <a:lnTo>
                  <a:pt x="315" y="594"/>
                </a:lnTo>
                <a:lnTo>
                  <a:pt x="313" y="600"/>
                </a:lnTo>
                <a:lnTo>
                  <a:pt x="215" y="594"/>
                </a:lnTo>
                <a:lnTo>
                  <a:pt x="178" y="618"/>
                </a:lnTo>
                <a:lnTo>
                  <a:pt x="178" y="618"/>
                </a:lnTo>
                <a:lnTo>
                  <a:pt x="183" y="626"/>
                </a:lnTo>
                <a:lnTo>
                  <a:pt x="187" y="629"/>
                </a:lnTo>
                <a:lnTo>
                  <a:pt x="189" y="630"/>
                </a:lnTo>
                <a:lnTo>
                  <a:pt x="191" y="630"/>
                </a:lnTo>
                <a:lnTo>
                  <a:pt x="191" y="630"/>
                </a:lnTo>
                <a:lnTo>
                  <a:pt x="218" y="630"/>
                </a:lnTo>
                <a:lnTo>
                  <a:pt x="272" y="630"/>
                </a:lnTo>
                <a:lnTo>
                  <a:pt x="349" y="630"/>
                </a:lnTo>
                <a:lnTo>
                  <a:pt x="349" y="655"/>
                </a:lnTo>
                <a:lnTo>
                  <a:pt x="349" y="655"/>
                </a:lnTo>
                <a:lnTo>
                  <a:pt x="309" y="654"/>
                </a:lnTo>
                <a:lnTo>
                  <a:pt x="272" y="654"/>
                </a:lnTo>
                <a:lnTo>
                  <a:pt x="234" y="655"/>
                </a:lnTo>
                <a:lnTo>
                  <a:pt x="234" y="655"/>
                </a:lnTo>
                <a:lnTo>
                  <a:pt x="215" y="659"/>
                </a:lnTo>
                <a:lnTo>
                  <a:pt x="198" y="664"/>
                </a:lnTo>
                <a:lnTo>
                  <a:pt x="180" y="672"/>
                </a:lnTo>
                <a:lnTo>
                  <a:pt x="161" y="683"/>
                </a:lnTo>
                <a:lnTo>
                  <a:pt x="144" y="697"/>
                </a:lnTo>
                <a:lnTo>
                  <a:pt x="128" y="714"/>
                </a:lnTo>
                <a:lnTo>
                  <a:pt x="113" y="732"/>
                </a:lnTo>
                <a:lnTo>
                  <a:pt x="99" y="753"/>
                </a:lnTo>
                <a:lnTo>
                  <a:pt x="99" y="753"/>
                </a:lnTo>
                <a:lnTo>
                  <a:pt x="75" y="794"/>
                </a:lnTo>
                <a:lnTo>
                  <a:pt x="58" y="827"/>
                </a:lnTo>
                <a:lnTo>
                  <a:pt x="47" y="851"/>
                </a:lnTo>
                <a:lnTo>
                  <a:pt x="45" y="859"/>
                </a:lnTo>
                <a:lnTo>
                  <a:pt x="45" y="864"/>
                </a:lnTo>
                <a:lnTo>
                  <a:pt x="45" y="864"/>
                </a:lnTo>
                <a:lnTo>
                  <a:pt x="46" y="866"/>
                </a:lnTo>
                <a:lnTo>
                  <a:pt x="48" y="869"/>
                </a:lnTo>
                <a:lnTo>
                  <a:pt x="54" y="872"/>
                </a:lnTo>
                <a:lnTo>
                  <a:pt x="63" y="876"/>
                </a:lnTo>
                <a:lnTo>
                  <a:pt x="63" y="876"/>
                </a:lnTo>
                <a:lnTo>
                  <a:pt x="61" y="934"/>
                </a:lnTo>
                <a:lnTo>
                  <a:pt x="61" y="979"/>
                </a:lnTo>
                <a:lnTo>
                  <a:pt x="62" y="998"/>
                </a:lnTo>
                <a:lnTo>
                  <a:pt x="63" y="1010"/>
                </a:lnTo>
                <a:lnTo>
                  <a:pt x="63" y="1010"/>
                </a:lnTo>
                <a:lnTo>
                  <a:pt x="65" y="1028"/>
                </a:lnTo>
                <a:lnTo>
                  <a:pt x="70" y="1044"/>
                </a:lnTo>
                <a:lnTo>
                  <a:pt x="74" y="1059"/>
                </a:lnTo>
                <a:lnTo>
                  <a:pt x="32" y="1077"/>
                </a:lnTo>
                <a:lnTo>
                  <a:pt x="2" y="1010"/>
                </a:lnTo>
                <a:lnTo>
                  <a:pt x="2" y="1010"/>
                </a:lnTo>
                <a:lnTo>
                  <a:pt x="0" y="1030"/>
                </a:lnTo>
                <a:lnTo>
                  <a:pt x="0" y="1045"/>
                </a:lnTo>
                <a:lnTo>
                  <a:pt x="2" y="1059"/>
                </a:lnTo>
                <a:lnTo>
                  <a:pt x="2" y="1059"/>
                </a:lnTo>
                <a:lnTo>
                  <a:pt x="4" y="1070"/>
                </a:lnTo>
                <a:lnTo>
                  <a:pt x="8" y="1081"/>
                </a:lnTo>
                <a:lnTo>
                  <a:pt x="11" y="1086"/>
                </a:lnTo>
                <a:lnTo>
                  <a:pt x="15" y="1091"/>
                </a:lnTo>
                <a:lnTo>
                  <a:pt x="20" y="1093"/>
                </a:lnTo>
                <a:lnTo>
                  <a:pt x="26" y="1096"/>
                </a:lnTo>
                <a:lnTo>
                  <a:pt x="26" y="1096"/>
                </a:lnTo>
                <a:lnTo>
                  <a:pt x="33" y="1096"/>
                </a:lnTo>
                <a:lnTo>
                  <a:pt x="42" y="1095"/>
                </a:lnTo>
                <a:lnTo>
                  <a:pt x="52" y="1092"/>
                </a:lnTo>
                <a:lnTo>
                  <a:pt x="63" y="1088"/>
                </a:lnTo>
                <a:lnTo>
                  <a:pt x="79" y="1081"/>
                </a:lnTo>
                <a:lnTo>
                  <a:pt x="86" y="1077"/>
                </a:lnTo>
                <a:lnTo>
                  <a:pt x="86" y="1077"/>
                </a:lnTo>
                <a:lnTo>
                  <a:pt x="90" y="1084"/>
                </a:lnTo>
                <a:lnTo>
                  <a:pt x="101" y="1101"/>
                </a:lnTo>
                <a:lnTo>
                  <a:pt x="108" y="1112"/>
                </a:lnTo>
                <a:lnTo>
                  <a:pt x="118" y="1124"/>
                </a:lnTo>
                <a:lnTo>
                  <a:pt x="131" y="1138"/>
                </a:lnTo>
                <a:lnTo>
                  <a:pt x="145" y="1151"/>
                </a:lnTo>
                <a:lnTo>
                  <a:pt x="161" y="1165"/>
                </a:lnTo>
                <a:lnTo>
                  <a:pt x="180" y="1178"/>
                </a:lnTo>
                <a:lnTo>
                  <a:pt x="200" y="1190"/>
                </a:lnTo>
                <a:lnTo>
                  <a:pt x="224" y="1201"/>
                </a:lnTo>
                <a:lnTo>
                  <a:pt x="251" y="1211"/>
                </a:lnTo>
                <a:lnTo>
                  <a:pt x="264" y="1215"/>
                </a:lnTo>
                <a:lnTo>
                  <a:pt x="279" y="1219"/>
                </a:lnTo>
                <a:lnTo>
                  <a:pt x="294" y="1221"/>
                </a:lnTo>
                <a:lnTo>
                  <a:pt x="310" y="1222"/>
                </a:lnTo>
                <a:lnTo>
                  <a:pt x="326" y="1224"/>
                </a:lnTo>
                <a:lnTo>
                  <a:pt x="343" y="1225"/>
                </a:lnTo>
                <a:lnTo>
                  <a:pt x="343" y="1225"/>
                </a:lnTo>
                <a:lnTo>
                  <a:pt x="360" y="1224"/>
                </a:lnTo>
                <a:lnTo>
                  <a:pt x="377" y="1222"/>
                </a:lnTo>
                <a:lnTo>
                  <a:pt x="392" y="1220"/>
                </a:lnTo>
                <a:lnTo>
                  <a:pt x="407" y="1217"/>
                </a:lnTo>
                <a:lnTo>
                  <a:pt x="420" y="1214"/>
                </a:lnTo>
                <a:lnTo>
                  <a:pt x="434" y="1209"/>
                </a:lnTo>
                <a:lnTo>
                  <a:pt x="446" y="1204"/>
                </a:lnTo>
                <a:lnTo>
                  <a:pt x="457" y="1198"/>
                </a:lnTo>
                <a:lnTo>
                  <a:pt x="468" y="1192"/>
                </a:lnTo>
                <a:lnTo>
                  <a:pt x="479" y="1185"/>
                </a:lnTo>
                <a:lnTo>
                  <a:pt x="498" y="1171"/>
                </a:lnTo>
                <a:lnTo>
                  <a:pt x="514" y="1156"/>
                </a:lnTo>
                <a:lnTo>
                  <a:pt x="527" y="1140"/>
                </a:lnTo>
                <a:lnTo>
                  <a:pt x="538" y="1123"/>
                </a:lnTo>
                <a:lnTo>
                  <a:pt x="548" y="1108"/>
                </a:lnTo>
                <a:lnTo>
                  <a:pt x="557" y="1092"/>
                </a:lnTo>
                <a:lnTo>
                  <a:pt x="563" y="1079"/>
                </a:lnTo>
                <a:lnTo>
                  <a:pt x="571" y="1058"/>
                </a:lnTo>
                <a:lnTo>
                  <a:pt x="576" y="1047"/>
                </a:lnTo>
                <a:lnTo>
                  <a:pt x="576" y="1047"/>
                </a:lnTo>
                <a:lnTo>
                  <a:pt x="579" y="1042"/>
                </a:lnTo>
                <a:lnTo>
                  <a:pt x="581" y="1036"/>
                </a:lnTo>
                <a:lnTo>
                  <a:pt x="585" y="1022"/>
                </a:lnTo>
                <a:lnTo>
                  <a:pt x="589" y="1004"/>
                </a:lnTo>
                <a:lnTo>
                  <a:pt x="606" y="998"/>
                </a:lnTo>
                <a:lnTo>
                  <a:pt x="624" y="1004"/>
                </a:lnTo>
                <a:lnTo>
                  <a:pt x="624" y="1004"/>
                </a:lnTo>
                <a:lnTo>
                  <a:pt x="643" y="1027"/>
                </a:lnTo>
                <a:lnTo>
                  <a:pt x="661" y="1047"/>
                </a:lnTo>
                <a:lnTo>
                  <a:pt x="671" y="1057"/>
                </a:lnTo>
                <a:lnTo>
                  <a:pt x="679" y="1065"/>
                </a:lnTo>
                <a:lnTo>
                  <a:pt x="679" y="1065"/>
                </a:lnTo>
                <a:lnTo>
                  <a:pt x="684" y="1069"/>
                </a:lnTo>
                <a:lnTo>
                  <a:pt x="690" y="1071"/>
                </a:lnTo>
                <a:lnTo>
                  <a:pt x="703" y="1075"/>
                </a:lnTo>
                <a:lnTo>
                  <a:pt x="715" y="1076"/>
                </a:lnTo>
                <a:lnTo>
                  <a:pt x="729" y="1076"/>
                </a:lnTo>
                <a:lnTo>
                  <a:pt x="741" y="1075"/>
                </a:lnTo>
                <a:lnTo>
                  <a:pt x="751" y="1074"/>
                </a:lnTo>
                <a:lnTo>
                  <a:pt x="759" y="1071"/>
                </a:lnTo>
                <a:lnTo>
                  <a:pt x="759" y="1071"/>
                </a:lnTo>
                <a:lnTo>
                  <a:pt x="771" y="1075"/>
                </a:lnTo>
                <a:lnTo>
                  <a:pt x="780" y="1079"/>
                </a:lnTo>
                <a:lnTo>
                  <a:pt x="783" y="1081"/>
                </a:lnTo>
                <a:lnTo>
                  <a:pt x="784" y="1084"/>
                </a:lnTo>
                <a:lnTo>
                  <a:pt x="784" y="1084"/>
                </a:lnTo>
                <a:lnTo>
                  <a:pt x="784" y="1086"/>
                </a:lnTo>
                <a:lnTo>
                  <a:pt x="785" y="1090"/>
                </a:lnTo>
                <a:lnTo>
                  <a:pt x="792" y="1098"/>
                </a:lnTo>
                <a:lnTo>
                  <a:pt x="802" y="1108"/>
                </a:lnTo>
                <a:lnTo>
                  <a:pt x="802" y="1108"/>
                </a:lnTo>
                <a:lnTo>
                  <a:pt x="800" y="1109"/>
                </a:lnTo>
                <a:lnTo>
                  <a:pt x="795" y="1112"/>
                </a:lnTo>
                <a:lnTo>
                  <a:pt x="792" y="1113"/>
                </a:lnTo>
                <a:lnTo>
                  <a:pt x="791" y="1115"/>
                </a:lnTo>
                <a:lnTo>
                  <a:pt x="792" y="1118"/>
                </a:lnTo>
                <a:lnTo>
                  <a:pt x="796" y="1120"/>
                </a:lnTo>
                <a:lnTo>
                  <a:pt x="796" y="1120"/>
                </a:lnTo>
                <a:lnTo>
                  <a:pt x="808" y="1127"/>
                </a:lnTo>
                <a:lnTo>
                  <a:pt x="823" y="1131"/>
                </a:lnTo>
                <a:lnTo>
                  <a:pt x="837" y="1134"/>
                </a:lnTo>
                <a:lnTo>
                  <a:pt x="841" y="1134"/>
                </a:lnTo>
                <a:lnTo>
                  <a:pt x="845" y="1133"/>
                </a:lnTo>
                <a:lnTo>
                  <a:pt x="845" y="1133"/>
                </a:lnTo>
                <a:lnTo>
                  <a:pt x="848" y="1128"/>
                </a:lnTo>
                <a:lnTo>
                  <a:pt x="849" y="1122"/>
                </a:lnTo>
                <a:lnTo>
                  <a:pt x="851" y="1114"/>
                </a:lnTo>
                <a:lnTo>
                  <a:pt x="851" y="1114"/>
                </a:lnTo>
                <a:lnTo>
                  <a:pt x="860" y="1119"/>
                </a:lnTo>
                <a:lnTo>
                  <a:pt x="881" y="1128"/>
                </a:lnTo>
                <a:lnTo>
                  <a:pt x="894" y="1131"/>
                </a:lnTo>
                <a:lnTo>
                  <a:pt x="905" y="1134"/>
                </a:lnTo>
                <a:lnTo>
                  <a:pt x="916" y="1135"/>
                </a:lnTo>
                <a:lnTo>
                  <a:pt x="920" y="1134"/>
                </a:lnTo>
                <a:lnTo>
                  <a:pt x="924" y="1133"/>
                </a:lnTo>
                <a:lnTo>
                  <a:pt x="924" y="1133"/>
                </a:lnTo>
                <a:lnTo>
                  <a:pt x="930" y="1129"/>
                </a:lnTo>
                <a:lnTo>
                  <a:pt x="934" y="1125"/>
                </a:lnTo>
                <a:lnTo>
                  <a:pt x="936" y="1122"/>
                </a:lnTo>
                <a:lnTo>
                  <a:pt x="937" y="1118"/>
                </a:lnTo>
                <a:lnTo>
                  <a:pt x="937" y="1115"/>
                </a:lnTo>
                <a:lnTo>
                  <a:pt x="936" y="1112"/>
                </a:lnTo>
                <a:lnTo>
                  <a:pt x="934" y="1111"/>
                </a:lnTo>
                <a:lnTo>
                  <a:pt x="930" y="1108"/>
                </a:lnTo>
                <a:lnTo>
                  <a:pt x="930" y="1108"/>
                </a:lnTo>
                <a:lnTo>
                  <a:pt x="916" y="1100"/>
                </a:lnTo>
                <a:lnTo>
                  <a:pt x="896" y="1085"/>
                </a:lnTo>
                <a:lnTo>
                  <a:pt x="870" y="1065"/>
                </a:lnTo>
                <a:lnTo>
                  <a:pt x="870" y="1065"/>
                </a:lnTo>
                <a:lnTo>
                  <a:pt x="861" y="1053"/>
                </a:lnTo>
                <a:lnTo>
                  <a:pt x="851" y="1034"/>
                </a:lnTo>
                <a:lnTo>
                  <a:pt x="851" y="1034"/>
                </a:lnTo>
                <a:lnTo>
                  <a:pt x="848" y="1030"/>
                </a:lnTo>
                <a:lnTo>
                  <a:pt x="845" y="1026"/>
                </a:lnTo>
                <a:lnTo>
                  <a:pt x="841" y="1022"/>
                </a:lnTo>
                <a:lnTo>
                  <a:pt x="839" y="1016"/>
                </a:lnTo>
                <a:lnTo>
                  <a:pt x="839" y="1016"/>
                </a:lnTo>
                <a:lnTo>
                  <a:pt x="837" y="1012"/>
                </a:lnTo>
                <a:lnTo>
                  <a:pt x="835" y="1005"/>
                </a:lnTo>
                <a:lnTo>
                  <a:pt x="834" y="989"/>
                </a:lnTo>
                <a:lnTo>
                  <a:pt x="833" y="967"/>
                </a:lnTo>
                <a:lnTo>
                  <a:pt x="833" y="967"/>
                </a:lnTo>
                <a:lnTo>
                  <a:pt x="844" y="964"/>
                </a:lnTo>
                <a:lnTo>
                  <a:pt x="872" y="955"/>
                </a:lnTo>
                <a:lnTo>
                  <a:pt x="888" y="948"/>
                </a:lnTo>
                <a:lnTo>
                  <a:pt x="904" y="941"/>
                </a:lnTo>
                <a:lnTo>
                  <a:pt x="919" y="934"/>
                </a:lnTo>
                <a:lnTo>
                  <a:pt x="925" y="929"/>
                </a:lnTo>
                <a:lnTo>
                  <a:pt x="930" y="925"/>
                </a:lnTo>
                <a:lnTo>
                  <a:pt x="930" y="925"/>
                </a:lnTo>
                <a:lnTo>
                  <a:pt x="935" y="919"/>
                </a:lnTo>
                <a:lnTo>
                  <a:pt x="940" y="910"/>
                </a:lnTo>
                <a:lnTo>
                  <a:pt x="951" y="890"/>
                </a:lnTo>
                <a:lnTo>
                  <a:pt x="963" y="863"/>
                </a:lnTo>
                <a:lnTo>
                  <a:pt x="974" y="832"/>
                </a:lnTo>
                <a:lnTo>
                  <a:pt x="995" y="773"/>
                </a:lnTo>
                <a:lnTo>
                  <a:pt x="1010" y="729"/>
                </a:lnTo>
                <a:lnTo>
                  <a:pt x="1010" y="729"/>
                </a:lnTo>
                <a:lnTo>
                  <a:pt x="1013" y="715"/>
                </a:lnTo>
                <a:lnTo>
                  <a:pt x="1015" y="705"/>
                </a:lnTo>
                <a:lnTo>
                  <a:pt x="1017" y="689"/>
                </a:lnTo>
                <a:lnTo>
                  <a:pt x="1018" y="684"/>
                </a:lnTo>
                <a:lnTo>
                  <a:pt x="1022" y="678"/>
                </a:lnTo>
                <a:lnTo>
                  <a:pt x="1027" y="673"/>
                </a:lnTo>
                <a:lnTo>
                  <a:pt x="1034" y="667"/>
                </a:lnTo>
                <a:lnTo>
                  <a:pt x="1034" y="667"/>
                </a:lnTo>
                <a:lnTo>
                  <a:pt x="1053" y="655"/>
                </a:lnTo>
                <a:lnTo>
                  <a:pt x="1067" y="643"/>
                </a:lnTo>
                <a:lnTo>
                  <a:pt x="1083" y="630"/>
                </a:lnTo>
                <a:lnTo>
                  <a:pt x="1102" y="667"/>
                </a:lnTo>
                <a:lnTo>
                  <a:pt x="1102" y="667"/>
                </a:lnTo>
                <a:lnTo>
                  <a:pt x="1090" y="677"/>
                </a:lnTo>
                <a:lnTo>
                  <a:pt x="1078" y="689"/>
                </a:lnTo>
                <a:lnTo>
                  <a:pt x="1064" y="705"/>
                </a:lnTo>
                <a:lnTo>
                  <a:pt x="1047" y="725"/>
                </a:lnTo>
                <a:lnTo>
                  <a:pt x="1031" y="748"/>
                </a:lnTo>
                <a:lnTo>
                  <a:pt x="1023" y="761"/>
                </a:lnTo>
                <a:lnTo>
                  <a:pt x="1016" y="774"/>
                </a:lnTo>
                <a:lnTo>
                  <a:pt x="1010" y="788"/>
                </a:lnTo>
                <a:lnTo>
                  <a:pt x="1004" y="802"/>
                </a:lnTo>
                <a:lnTo>
                  <a:pt x="1004" y="802"/>
                </a:lnTo>
                <a:lnTo>
                  <a:pt x="999" y="817"/>
                </a:lnTo>
                <a:lnTo>
                  <a:pt x="994" y="833"/>
                </a:lnTo>
                <a:lnTo>
                  <a:pt x="988" y="866"/>
                </a:lnTo>
                <a:lnTo>
                  <a:pt x="983" y="899"/>
                </a:lnTo>
                <a:lnTo>
                  <a:pt x="980" y="931"/>
                </a:lnTo>
                <a:lnTo>
                  <a:pt x="980" y="958"/>
                </a:lnTo>
                <a:lnTo>
                  <a:pt x="980" y="982"/>
                </a:lnTo>
                <a:lnTo>
                  <a:pt x="983" y="998"/>
                </a:lnTo>
                <a:lnTo>
                  <a:pt x="984" y="1003"/>
                </a:lnTo>
                <a:lnTo>
                  <a:pt x="985" y="1004"/>
                </a:lnTo>
                <a:lnTo>
                  <a:pt x="985" y="1004"/>
                </a:lnTo>
                <a:lnTo>
                  <a:pt x="989" y="1005"/>
                </a:lnTo>
                <a:lnTo>
                  <a:pt x="993" y="1003"/>
                </a:lnTo>
                <a:lnTo>
                  <a:pt x="996" y="1000"/>
                </a:lnTo>
                <a:lnTo>
                  <a:pt x="1001" y="996"/>
                </a:lnTo>
                <a:lnTo>
                  <a:pt x="1007" y="989"/>
                </a:lnTo>
                <a:lnTo>
                  <a:pt x="1010" y="985"/>
                </a:lnTo>
                <a:lnTo>
                  <a:pt x="1010" y="985"/>
                </a:lnTo>
                <a:lnTo>
                  <a:pt x="1012" y="995"/>
                </a:lnTo>
                <a:lnTo>
                  <a:pt x="1015" y="1006"/>
                </a:lnTo>
                <a:lnTo>
                  <a:pt x="1020" y="1020"/>
                </a:lnTo>
                <a:lnTo>
                  <a:pt x="1027" y="1037"/>
                </a:lnTo>
                <a:lnTo>
                  <a:pt x="1035" y="1055"/>
                </a:lnTo>
                <a:lnTo>
                  <a:pt x="1047" y="1075"/>
                </a:lnTo>
                <a:lnTo>
                  <a:pt x="1060" y="1096"/>
                </a:lnTo>
                <a:lnTo>
                  <a:pt x="1077" y="1117"/>
                </a:lnTo>
                <a:lnTo>
                  <a:pt x="1086" y="1127"/>
                </a:lnTo>
                <a:lnTo>
                  <a:pt x="1096" y="1136"/>
                </a:lnTo>
                <a:lnTo>
                  <a:pt x="1107" y="1146"/>
                </a:lnTo>
                <a:lnTo>
                  <a:pt x="1119" y="1155"/>
                </a:lnTo>
                <a:lnTo>
                  <a:pt x="1131" y="1163"/>
                </a:lnTo>
                <a:lnTo>
                  <a:pt x="1146" y="1172"/>
                </a:lnTo>
                <a:lnTo>
                  <a:pt x="1160" y="1179"/>
                </a:lnTo>
                <a:lnTo>
                  <a:pt x="1175" y="1185"/>
                </a:lnTo>
                <a:lnTo>
                  <a:pt x="1193" y="1192"/>
                </a:lnTo>
                <a:lnTo>
                  <a:pt x="1210" y="1197"/>
                </a:lnTo>
                <a:lnTo>
                  <a:pt x="1228" y="1200"/>
                </a:lnTo>
                <a:lnTo>
                  <a:pt x="1248" y="1204"/>
                </a:lnTo>
                <a:lnTo>
                  <a:pt x="1269" y="1205"/>
                </a:lnTo>
                <a:lnTo>
                  <a:pt x="1291" y="1206"/>
                </a:lnTo>
                <a:lnTo>
                  <a:pt x="1291" y="1206"/>
                </a:lnTo>
                <a:lnTo>
                  <a:pt x="1313" y="1205"/>
                </a:lnTo>
                <a:lnTo>
                  <a:pt x="1334" y="1204"/>
                </a:lnTo>
                <a:lnTo>
                  <a:pt x="1354" y="1200"/>
                </a:lnTo>
                <a:lnTo>
                  <a:pt x="1372" y="1195"/>
                </a:lnTo>
                <a:lnTo>
                  <a:pt x="1389" y="1190"/>
                </a:lnTo>
                <a:lnTo>
                  <a:pt x="1405" y="1184"/>
                </a:lnTo>
                <a:lnTo>
                  <a:pt x="1421" y="1176"/>
                </a:lnTo>
                <a:lnTo>
                  <a:pt x="1436" y="1167"/>
                </a:lnTo>
                <a:lnTo>
                  <a:pt x="1448" y="1158"/>
                </a:lnTo>
                <a:lnTo>
                  <a:pt x="1462" y="1149"/>
                </a:lnTo>
                <a:lnTo>
                  <a:pt x="1473" y="1138"/>
                </a:lnTo>
                <a:lnTo>
                  <a:pt x="1484" y="1127"/>
                </a:lnTo>
                <a:lnTo>
                  <a:pt x="1493" y="1114"/>
                </a:lnTo>
                <a:lnTo>
                  <a:pt x="1502" y="1102"/>
                </a:lnTo>
                <a:lnTo>
                  <a:pt x="1511" y="1090"/>
                </a:lnTo>
                <a:lnTo>
                  <a:pt x="1518" y="1076"/>
                </a:lnTo>
                <a:lnTo>
                  <a:pt x="1532" y="1049"/>
                </a:lnTo>
                <a:lnTo>
                  <a:pt x="1543" y="1021"/>
                </a:lnTo>
                <a:lnTo>
                  <a:pt x="1550" y="994"/>
                </a:lnTo>
                <a:lnTo>
                  <a:pt x="1556" y="967"/>
                </a:lnTo>
                <a:lnTo>
                  <a:pt x="1561" y="941"/>
                </a:lnTo>
                <a:lnTo>
                  <a:pt x="1563" y="917"/>
                </a:lnTo>
                <a:lnTo>
                  <a:pt x="1566" y="894"/>
                </a:lnTo>
                <a:lnTo>
                  <a:pt x="1566" y="876"/>
                </a:lnTo>
                <a:lnTo>
                  <a:pt x="1566" y="876"/>
                </a:lnTo>
                <a:lnTo>
                  <a:pt x="1565" y="858"/>
                </a:lnTo>
                <a:lnTo>
                  <a:pt x="1561" y="840"/>
                </a:lnTo>
                <a:lnTo>
                  <a:pt x="1556" y="824"/>
                </a:lnTo>
                <a:lnTo>
                  <a:pt x="1550" y="807"/>
                </a:lnTo>
                <a:lnTo>
                  <a:pt x="1541" y="791"/>
                </a:lnTo>
                <a:lnTo>
                  <a:pt x="1532" y="775"/>
                </a:lnTo>
                <a:lnTo>
                  <a:pt x="1521" y="761"/>
                </a:lnTo>
                <a:lnTo>
                  <a:pt x="1509" y="746"/>
                </a:lnTo>
                <a:lnTo>
                  <a:pt x="1497" y="732"/>
                </a:lnTo>
                <a:lnTo>
                  <a:pt x="1485" y="720"/>
                </a:lnTo>
                <a:lnTo>
                  <a:pt x="1471" y="709"/>
                </a:lnTo>
                <a:lnTo>
                  <a:pt x="1459" y="698"/>
                </a:lnTo>
                <a:lnTo>
                  <a:pt x="1435" y="681"/>
                </a:lnTo>
                <a:lnTo>
                  <a:pt x="1412" y="667"/>
                </a:lnTo>
                <a:lnTo>
                  <a:pt x="1412" y="667"/>
                </a:lnTo>
                <a:lnTo>
                  <a:pt x="1393" y="659"/>
                </a:lnTo>
                <a:lnTo>
                  <a:pt x="1373" y="651"/>
                </a:lnTo>
                <a:lnTo>
                  <a:pt x="1354" y="646"/>
                </a:lnTo>
                <a:lnTo>
                  <a:pt x="1335" y="643"/>
                </a:lnTo>
                <a:lnTo>
                  <a:pt x="1308" y="638"/>
                </a:lnTo>
                <a:lnTo>
                  <a:pt x="1297" y="637"/>
                </a:lnTo>
                <a:lnTo>
                  <a:pt x="1309" y="624"/>
                </a:lnTo>
                <a:lnTo>
                  <a:pt x="1272" y="612"/>
                </a:lnTo>
                <a:lnTo>
                  <a:pt x="1272" y="570"/>
                </a:lnTo>
                <a:lnTo>
                  <a:pt x="1272" y="570"/>
                </a:lnTo>
                <a:lnTo>
                  <a:pt x="1302" y="563"/>
                </a:lnTo>
                <a:lnTo>
                  <a:pt x="1323" y="557"/>
                </a:lnTo>
                <a:lnTo>
                  <a:pt x="1330" y="554"/>
                </a:lnTo>
                <a:lnTo>
                  <a:pt x="1334" y="552"/>
                </a:lnTo>
                <a:lnTo>
                  <a:pt x="1334" y="552"/>
                </a:lnTo>
                <a:lnTo>
                  <a:pt x="1336" y="547"/>
                </a:lnTo>
                <a:lnTo>
                  <a:pt x="1339" y="543"/>
                </a:lnTo>
                <a:lnTo>
                  <a:pt x="1339" y="542"/>
                </a:lnTo>
                <a:lnTo>
                  <a:pt x="1338" y="540"/>
                </a:lnTo>
                <a:lnTo>
                  <a:pt x="1334" y="536"/>
                </a:lnTo>
                <a:lnTo>
                  <a:pt x="1328" y="533"/>
                </a:lnTo>
                <a:lnTo>
                  <a:pt x="1328" y="533"/>
                </a:lnTo>
                <a:lnTo>
                  <a:pt x="1313" y="527"/>
                </a:lnTo>
                <a:lnTo>
                  <a:pt x="1302" y="524"/>
                </a:lnTo>
                <a:lnTo>
                  <a:pt x="1291" y="521"/>
                </a:lnTo>
                <a:lnTo>
                  <a:pt x="1260" y="521"/>
                </a:lnTo>
                <a:lnTo>
                  <a:pt x="1254" y="460"/>
                </a:lnTo>
                <a:lnTo>
                  <a:pt x="1254" y="460"/>
                </a:lnTo>
                <a:lnTo>
                  <a:pt x="1243" y="446"/>
                </a:lnTo>
                <a:lnTo>
                  <a:pt x="1229" y="429"/>
                </a:lnTo>
                <a:lnTo>
                  <a:pt x="1229" y="429"/>
                </a:lnTo>
                <a:lnTo>
                  <a:pt x="1150" y="337"/>
                </a:lnTo>
                <a:lnTo>
                  <a:pt x="1126" y="325"/>
                </a:lnTo>
                <a:lnTo>
                  <a:pt x="1096" y="263"/>
                </a:lnTo>
                <a:lnTo>
                  <a:pt x="1096" y="263"/>
                </a:lnTo>
                <a:lnTo>
                  <a:pt x="1087" y="264"/>
                </a:lnTo>
                <a:lnTo>
                  <a:pt x="1078" y="266"/>
                </a:lnTo>
                <a:lnTo>
                  <a:pt x="1071" y="269"/>
                </a:lnTo>
                <a:lnTo>
                  <a:pt x="1071" y="269"/>
                </a:lnTo>
                <a:lnTo>
                  <a:pt x="1067" y="272"/>
                </a:lnTo>
                <a:lnTo>
                  <a:pt x="1064" y="273"/>
                </a:lnTo>
                <a:lnTo>
                  <a:pt x="1058" y="273"/>
                </a:lnTo>
                <a:lnTo>
                  <a:pt x="1054" y="274"/>
                </a:lnTo>
                <a:lnTo>
                  <a:pt x="1051" y="276"/>
                </a:lnTo>
                <a:lnTo>
                  <a:pt x="1049" y="278"/>
                </a:lnTo>
                <a:lnTo>
                  <a:pt x="1047" y="282"/>
                </a:lnTo>
                <a:lnTo>
                  <a:pt x="1047" y="282"/>
                </a:lnTo>
                <a:lnTo>
                  <a:pt x="1040" y="290"/>
                </a:lnTo>
                <a:lnTo>
                  <a:pt x="1035" y="296"/>
                </a:lnTo>
                <a:lnTo>
                  <a:pt x="1028" y="300"/>
                </a:lnTo>
                <a:lnTo>
                  <a:pt x="1028" y="300"/>
                </a:lnTo>
                <a:lnTo>
                  <a:pt x="1035" y="316"/>
                </a:lnTo>
                <a:lnTo>
                  <a:pt x="1040" y="328"/>
                </a:lnTo>
                <a:lnTo>
                  <a:pt x="1047" y="337"/>
                </a:lnTo>
                <a:lnTo>
                  <a:pt x="1047" y="337"/>
                </a:lnTo>
                <a:lnTo>
                  <a:pt x="1051" y="342"/>
                </a:lnTo>
                <a:lnTo>
                  <a:pt x="1055" y="347"/>
                </a:lnTo>
                <a:lnTo>
                  <a:pt x="1058" y="350"/>
                </a:lnTo>
                <a:lnTo>
                  <a:pt x="1059" y="355"/>
                </a:lnTo>
                <a:lnTo>
                  <a:pt x="1059" y="355"/>
                </a:lnTo>
                <a:lnTo>
                  <a:pt x="1058" y="361"/>
                </a:lnTo>
                <a:lnTo>
                  <a:pt x="1055" y="365"/>
                </a:lnTo>
                <a:lnTo>
                  <a:pt x="1053" y="370"/>
                </a:lnTo>
                <a:lnTo>
                  <a:pt x="1053" y="371"/>
                </a:lnTo>
                <a:lnTo>
                  <a:pt x="1053" y="374"/>
                </a:lnTo>
                <a:lnTo>
                  <a:pt x="1053" y="374"/>
                </a:lnTo>
                <a:lnTo>
                  <a:pt x="1051" y="376"/>
                </a:lnTo>
                <a:lnTo>
                  <a:pt x="1049" y="377"/>
                </a:lnTo>
                <a:lnTo>
                  <a:pt x="1040" y="379"/>
                </a:lnTo>
                <a:lnTo>
                  <a:pt x="1028" y="380"/>
                </a:lnTo>
                <a:lnTo>
                  <a:pt x="1028" y="380"/>
                </a:lnTo>
                <a:lnTo>
                  <a:pt x="1022" y="365"/>
                </a:lnTo>
                <a:lnTo>
                  <a:pt x="1016" y="353"/>
                </a:lnTo>
                <a:lnTo>
                  <a:pt x="1013" y="347"/>
                </a:lnTo>
                <a:lnTo>
                  <a:pt x="1010" y="343"/>
                </a:lnTo>
                <a:lnTo>
                  <a:pt x="1010" y="343"/>
                </a:lnTo>
                <a:lnTo>
                  <a:pt x="1004" y="334"/>
                </a:lnTo>
                <a:lnTo>
                  <a:pt x="996" y="322"/>
                </a:lnTo>
                <a:lnTo>
                  <a:pt x="990" y="312"/>
                </a:lnTo>
                <a:lnTo>
                  <a:pt x="985" y="306"/>
                </a:lnTo>
                <a:lnTo>
                  <a:pt x="985" y="306"/>
                </a:lnTo>
                <a:lnTo>
                  <a:pt x="984" y="305"/>
                </a:lnTo>
                <a:lnTo>
                  <a:pt x="985" y="304"/>
                </a:lnTo>
                <a:lnTo>
                  <a:pt x="985" y="300"/>
                </a:lnTo>
                <a:lnTo>
                  <a:pt x="984" y="299"/>
                </a:lnTo>
                <a:lnTo>
                  <a:pt x="981" y="296"/>
                </a:lnTo>
                <a:lnTo>
                  <a:pt x="975" y="295"/>
                </a:lnTo>
                <a:lnTo>
                  <a:pt x="967" y="294"/>
                </a:lnTo>
                <a:lnTo>
                  <a:pt x="967" y="294"/>
                </a:lnTo>
                <a:lnTo>
                  <a:pt x="957" y="294"/>
                </a:lnTo>
                <a:lnTo>
                  <a:pt x="946" y="295"/>
                </a:lnTo>
                <a:lnTo>
                  <a:pt x="937" y="298"/>
                </a:lnTo>
                <a:lnTo>
                  <a:pt x="929" y="300"/>
                </a:lnTo>
                <a:lnTo>
                  <a:pt x="916" y="304"/>
                </a:lnTo>
                <a:lnTo>
                  <a:pt x="911" y="306"/>
                </a:lnTo>
                <a:lnTo>
                  <a:pt x="887" y="306"/>
                </a:lnTo>
                <a:lnTo>
                  <a:pt x="887" y="306"/>
                </a:lnTo>
                <a:lnTo>
                  <a:pt x="887" y="304"/>
                </a:lnTo>
                <a:lnTo>
                  <a:pt x="883" y="298"/>
                </a:lnTo>
                <a:lnTo>
                  <a:pt x="877" y="292"/>
                </a:lnTo>
                <a:lnTo>
                  <a:pt x="873" y="289"/>
                </a:lnTo>
                <a:lnTo>
                  <a:pt x="870" y="288"/>
                </a:lnTo>
                <a:lnTo>
                  <a:pt x="870" y="288"/>
                </a:lnTo>
                <a:lnTo>
                  <a:pt x="864" y="288"/>
                </a:lnTo>
                <a:lnTo>
                  <a:pt x="856" y="288"/>
                </a:lnTo>
                <a:lnTo>
                  <a:pt x="840" y="290"/>
                </a:lnTo>
                <a:lnTo>
                  <a:pt x="821" y="294"/>
                </a:lnTo>
                <a:lnTo>
                  <a:pt x="802" y="300"/>
                </a:lnTo>
                <a:lnTo>
                  <a:pt x="784" y="300"/>
                </a:lnTo>
                <a:lnTo>
                  <a:pt x="729" y="263"/>
                </a:lnTo>
                <a:lnTo>
                  <a:pt x="710" y="257"/>
                </a:lnTo>
                <a:lnTo>
                  <a:pt x="686" y="226"/>
                </a:lnTo>
                <a:lnTo>
                  <a:pt x="655" y="191"/>
                </a:lnTo>
                <a:lnTo>
                  <a:pt x="655" y="191"/>
                </a:lnTo>
                <a:lnTo>
                  <a:pt x="660" y="186"/>
                </a:lnTo>
                <a:lnTo>
                  <a:pt x="667" y="179"/>
                </a:lnTo>
                <a:lnTo>
                  <a:pt x="667" y="179"/>
                </a:lnTo>
                <a:lnTo>
                  <a:pt x="670" y="174"/>
                </a:lnTo>
                <a:lnTo>
                  <a:pt x="672" y="167"/>
                </a:lnTo>
                <a:lnTo>
                  <a:pt x="673" y="160"/>
                </a:lnTo>
                <a:lnTo>
                  <a:pt x="673" y="160"/>
                </a:lnTo>
                <a:lnTo>
                  <a:pt x="679" y="155"/>
                </a:lnTo>
                <a:lnTo>
                  <a:pt x="683" y="152"/>
                </a:lnTo>
                <a:lnTo>
                  <a:pt x="686" y="148"/>
                </a:lnTo>
                <a:lnTo>
                  <a:pt x="686" y="148"/>
                </a:lnTo>
                <a:lnTo>
                  <a:pt x="686" y="143"/>
                </a:lnTo>
                <a:lnTo>
                  <a:pt x="684" y="137"/>
                </a:lnTo>
                <a:lnTo>
                  <a:pt x="679" y="123"/>
                </a:lnTo>
                <a:lnTo>
                  <a:pt x="679" y="123"/>
                </a:lnTo>
                <a:lnTo>
                  <a:pt x="677" y="116"/>
                </a:lnTo>
                <a:lnTo>
                  <a:pt x="674" y="110"/>
                </a:lnTo>
                <a:lnTo>
                  <a:pt x="674" y="106"/>
                </a:lnTo>
                <a:lnTo>
                  <a:pt x="676" y="102"/>
                </a:lnTo>
                <a:lnTo>
                  <a:pt x="677" y="100"/>
                </a:lnTo>
                <a:lnTo>
                  <a:pt x="679" y="99"/>
                </a:lnTo>
                <a:lnTo>
                  <a:pt x="679" y="99"/>
                </a:lnTo>
                <a:lnTo>
                  <a:pt x="687" y="95"/>
                </a:lnTo>
                <a:lnTo>
                  <a:pt x="693" y="89"/>
                </a:lnTo>
                <a:lnTo>
                  <a:pt x="698" y="84"/>
                </a:lnTo>
                <a:lnTo>
                  <a:pt x="698" y="82"/>
                </a:lnTo>
                <a:lnTo>
                  <a:pt x="698" y="80"/>
                </a:lnTo>
                <a:lnTo>
                  <a:pt x="698" y="80"/>
                </a:lnTo>
                <a:lnTo>
                  <a:pt x="698" y="78"/>
                </a:lnTo>
                <a:lnTo>
                  <a:pt x="699" y="77"/>
                </a:lnTo>
                <a:lnTo>
                  <a:pt x="701" y="70"/>
                </a:lnTo>
                <a:lnTo>
                  <a:pt x="703" y="67"/>
                </a:lnTo>
                <a:lnTo>
                  <a:pt x="703" y="62"/>
                </a:lnTo>
                <a:lnTo>
                  <a:pt x="701" y="57"/>
                </a:lnTo>
                <a:lnTo>
                  <a:pt x="698" y="50"/>
                </a:lnTo>
                <a:lnTo>
                  <a:pt x="698" y="50"/>
                </a:lnTo>
                <a:lnTo>
                  <a:pt x="693" y="42"/>
                </a:lnTo>
                <a:lnTo>
                  <a:pt x="688" y="35"/>
                </a:lnTo>
                <a:lnTo>
                  <a:pt x="682" y="29"/>
                </a:lnTo>
                <a:lnTo>
                  <a:pt x="674" y="23"/>
                </a:lnTo>
                <a:lnTo>
                  <a:pt x="668" y="18"/>
                </a:lnTo>
                <a:lnTo>
                  <a:pt x="660" y="14"/>
                </a:lnTo>
                <a:lnTo>
                  <a:pt x="652" y="10"/>
                </a:lnTo>
                <a:lnTo>
                  <a:pt x="643" y="7"/>
                </a:lnTo>
                <a:lnTo>
                  <a:pt x="643" y="7"/>
                </a:lnTo>
                <a:lnTo>
                  <a:pt x="628" y="3"/>
                </a:lnTo>
                <a:lnTo>
                  <a:pt x="617" y="2"/>
                </a:lnTo>
                <a:lnTo>
                  <a:pt x="595" y="0"/>
                </a:lnTo>
                <a:lnTo>
                  <a:pt x="595" y="0"/>
                </a:lnTo>
                <a:lnTo>
                  <a:pt x="587" y="0"/>
                </a:lnTo>
                <a:lnTo>
                  <a:pt x="580" y="2"/>
                </a:lnTo>
                <a:lnTo>
                  <a:pt x="566" y="5"/>
                </a:lnTo>
                <a:lnTo>
                  <a:pt x="554" y="12"/>
                </a:lnTo>
                <a:lnTo>
                  <a:pt x="549" y="15"/>
                </a:lnTo>
                <a:lnTo>
                  <a:pt x="546" y="19"/>
                </a:lnTo>
                <a:lnTo>
                  <a:pt x="546" y="19"/>
                </a:lnTo>
                <a:lnTo>
                  <a:pt x="542" y="25"/>
                </a:lnTo>
                <a:lnTo>
                  <a:pt x="538" y="32"/>
                </a:lnTo>
                <a:lnTo>
                  <a:pt x="532" y="51"/>
                </a:lnTo>
                <a:lnTo>
                  <a:pt x="527" y="74"/>
                </a:lnTo>
                <a:lnTo>
                  <a:pt x="527" y="74"/>
                </a:lnTo>
                <a:close/>
                <a:moveTo>
                  <a:pt x="833" y="337"/>
                </a:moveTo>
                <a:lnTo>
                  <a:pt x="833" y="337"/>
                </a:lnTo>
                <a:lnTo>
                  <a:pt x="851" y="338"/>
                </a:lnTo>
                <a:lnTo>
                  <a:pt x="865" y="338"/>
                </a:lnTo>
                <a:lnTo>
                  <a:pt x="871" y="338"/>
                </a:lnTo>
                <a:lnTo>
                  <a:pt x="875" y="337"/>
                </a:lnTo>
                <a:lnTo>
                  <a:pt x="875" y="337"/>
                </a:lnTo>
                <a:lnTo>
                  <a:pt x="893" y="331"/>
                </a:lnTo>
                <a:lnTo>
                  <a:pt x="893" y="331"/>
                </a:lnTo>
                <a:lnTo>
                  <a:pt x="903" y="334"/>
                </a:lnTo>
                <a:lnTo>
                  <a:pt x="910" y="337"/>
                </a:lnTo>
                <a:lnTo>
                  <a:pt x="918" y="337"/>
                </a:lnTo>
                <a:lnTo>
                  <a:pt x="918" y="337"/>
                </a:lnTo>
                <a:lnTo>
                  <a:pt x="925" y="337"/>
                </a:lnTo>
                <a:lnTo>
                  <a:pt x="932" y="337"/>
                </a:lnTo>
                <a:lnTo>
                  <a:pt x="943" y="338"/>
                </a:lnTo>
                <a:lnTo>
                  <a:pt x="954" y="343"/>
                </a:lnTo>
                <a:lnTo>
                  <a:pt x="954" y="343"/>
                </a:lnTo>
                <a:lnTo>
                  <a:pt x="969" y="352"/>
                </a:lnTo>
                <a:lnTo>
                  <a:pt x="985" y="360"/>
                </a:lnTo>
                <a:lnTo>
                  <a:pt x="1004" y="374"/>
                </a:lnTo>
                <a:lnTo>
                  <a:pt x="1004" y="374"/>
                </a:lnTo>
                <a:lnTo>
                  <a:pt x="1008" y="377"/>
                </a:lnTo>
                <a:lnTo>
                  <a:pt x="1011" y="381"/>
                </a:lnTo>
                <a:lnTo>
                  <a:pt x="1011" y="384"/>
                </a:lnTo>
                <a:lnTo>
                  <a:pt x="1010" y="386"/>
                </a:lnTo>
                <a:lnTo>
                  <a:pt x="1010" y="386"/>
                </a:lnTo>
                <a:lnTo>
                  <a:pt x="1005" y="397"/>
                </a:lnTo>
                <a:lnTo>
                  <a:pt x="1004" y="403"/>
                </a:lnTo>
                <a:lnTo>
                  <a:pt x="1004" y="411"/>
                </a:lnTo>
                <a:lnTo>
                  <a:pt x="1004" y="411"/>
                </a:lnTo>
                <a:lnTo>
                  <a:pt x="1010" y="447"/>
                </a:lnTo>
                <a:lnTo>
                  <a:pt x="1016" y="478"/>
                </a:lnTo>
                <a:lnTo>
                  <a:pt x="1016" y="478"/>
                </a:lnTo>
                <a:lnTo>
                  <a:pt x="1016" y="498"/>
                </a:lnTo>
                <a:lnTo>
                  <a:pt x="1013" y="537"/>
                </a:lnTo>
                <a:lnTo>
                  <a:pt x="1010" y="594"/>
                </a:lnTo>
                <a:lnTo>
                  <a:pt x="1010" y="594"/>
                </a:lnTo>
                <a:lnTo>
                  <a:pt x="994" y="628"/>
                </a:lnTo>
                <a:lnTo>
                  <a:pt x="979" y="655"/>
                </a:lnTo>
                <a:lnTo>
                  <a:pt x="973" y="666"/>
                </a:lnTo>
                <a:lnTo>
                  <a:pt x="967" y="673"/>
                </a:lnTo>
                <a:lnTo>
                  <a:pt x="967" y="673"/>
                </a:lnTo>
                <a:lnTo>
                  <a:pt x="964" y="677"/>
                </a:lnTo>
                <a:lnTo>
                  <a:pt x="962" y="683"/>
                </a:lnTo>
                <a:lnTo>
                  <a:pt x="957" y="699"/>
                </a:lnTo>
                <a:lnTo>
                  <a:pt x="952" y="721"/>
                </a:lnTo>
                <a:lnTo>
                  <a:pt x="947" y="745"/>
                </a:lnTo>
                <a:lnTo>
                  <a:pt x="938" y="793"/>
                </a:lnTo>
                <a:lnTo>
                  <a:pt x="934" y="812"/>
                </a:lnTo>
                <a:lnTo>
                  <a:pt x="930" y="827"/>
                </a:lnTo>
                <a:lnTo>
                  <a:pt x="930" y="827"/>
                </a:lnTo>
                <a:lnTo>
                  <a:pt x="924" y="848"/>
                </a:lnTo>
                <a:lnTo>
                  <a:pt x="918" y="867"/>
                </a:lnTo>
                <a:lnTo>
                  <a:pt x="914" y="875"/>
                </a:lnTo>
                <a:lnTo>
                  <a:pt x="909" y="882"/>
                </a:lnTo>
                <a:lnTo>
                  <a:pt x="905" y="888"/>
                </a:lnTo>
                <a:lnTo>
                  <a:pt x="899" y="894"/>
                </a:lnTo>
                <a:lnTo>
                  <a:pt x="899" y="894"/>
                </a:lnTo>
                <a:lnTo>
                  <a:pt x="892" y="899"/>
                </a:lnTo>
                <a:lnTo>
                  <a:pt x="883" y="903"/>
                </a:lnTo>
                <a:lnTo>
                  <a:pt x="860" y="912"/>
                </a:lnTo>
                <a:lnTo>
                  <a:pt x="840" y="917"/>
                </a:lnTo>
                <a:lnTo>
                  <a:pt x="833" y="919"/>
                </a:lnTo>
                <a:lnTo>
                  <a:pt x="833" y="919"/>
                </a:lnTo>
                <a:lnTo>
                  <a:pt x="835" y="882"/>
                </a:lnTo>
                <a:lnTo>
                  <a:pt x="838" y="850"/>
                </a:lnTo>
                <a:lnTo>
                  <a:pt x="839" y="821"/>
                </a:lnTo>
                <a:lnTo>
                  <a:pt x="839" y="821"/>
                </a:lnTo>
                <a:lnTo>
                  <a:pt x="839" y="797"/>
                </a:lnTo>
                <a:lnTo>
                  <a:pt x="841" y="778"/>
                </a:lnTo>
                <a:lnTo>
                  <a:pt x="845" y="759"/>
                </a:lnTo>
                <a:lnTo>
                  <a:pt x="845" y="759"/>
                </a:lnTo>
                <a:lnTo>
                  <a:pt x="848" y="757"/>
                </a:lnTo>
                <a:lnTo>
                  <a:pt x="853" y="751"/>
                </a:lnTo>
                <a:lnTo>
                  <a:pt x="856" y="746"/>
                </a:lnTo>
                <a:lnTo>
                  <a:pt x="857" y="743"/>
                </a:lnTo>
                <a:lnTo>
                  <a:pt x="857" y="741"/>
                </a:lnTo>
                <a:lnTo>
                  <a:pt x="857" y="741"/>
                </a:lnTo>
                <a:lnTo>
                  <a:pt x="855" y="736"/>
                </a:lnTo>
                <a:lnTo>
                  <a:pt x="853" y="729"/>
                </a:lnTo>
                <a:lnTo>
                  <a:pt x="846" y="704"/>
                </a:lnTo>
                <a:lnTo>
                  <a:pt x="840" y="676"/>
                </a:lnTo>
                <a:lnTo>
                  <a:pt x="839" y="665"/>
                </a:lnTo>
                <a:lnTo>
                  <a:pt x="839" y="655"/>
                </a:lnTo>
                <a:lnTo>
                  <a:pt x="839" y="612"/>
                </a:lnTo>
                <a:lnTo>
                  <a:pt x="839" y="612"/>
                </a:lnTo>
                <a:lnTo>
                  <a:pt x="841" y="607"/>
                </a:lnTo>
                <a:lnTo>
                  <a:pt x="849" y="594"/>
                </a:lnTo>
                <a:lnTo>
                  <a:pt x="853" y="584"/>
                </a:lnTo>
                <a:lnTo>
                  <a:pt x="855" y="575"/>
                </a:lnTo>
                <a:lnTo>
                  <a:pt x="857" y="565"/>
                </a:lnTo>
                <a:lnTo>
                  <a:pt x="857" y="558"/>
                </a:lnTo>
                <a:lnTo>
                  <a:pt x="857" y="558"/>
                </a:lnTo>
                <a:lnTo>
                  <a:pt x="854" y="543"/>
                </a:lnTo>
                <a:lnTo>
                  <a:pt x="851" y="533"/>
                </a:lnTo>
                <a:lnTo>
                  <a:pt x="845" y="521"/>
                </a:lnTo>
                <a:lnTo>
                  <a:pt x="845" y="521"/>
                </a:lnTo>
                <a:lnTo>
                  <a:pt x="843" y="519"/>
                </a:lnTo>
                <a:lnTo>
                  <a:pt x="838" y="516"/>
                </a:lnTo>
                <a:lnTo>
                  <a:pt x="826" y="513"/>
                </a:lnTo>
                <a:lnTo>
                  <a:pt x="808" y="509"/>
                </a:lnTo>
                <a:lnTo>
                  <a:pt x="808" y="509"/>
                </a:lnTo>
                <a:lnTo>
                  <a:pt x="807" y="504"/>
                </a:lnTo>
                <a:lnTo>
                  <a:pt x="806" y="499"/>
                </a:lnTo>
                <a:lnTo>
                  <a:pt x="805" y="498"/>
                </a:lnTo>
                <a:lnTo>
                  <a:pt x="802" y="497"/>
                </a:lnTo>
                <a:lnTo>
                  <a:pt x="759" y="478"/>
                </a:lnTo>
                <a:lnTo>
                  <a:pt x="704" y="478"/>
                </a:lnTo>
                <a:lnTo>
                  <a:pt x="704" y="478"/>
                </a:lnTo>
                <a:lnTo>
                  <a:pt x="686" y="477"/>
                </a:lnTo>
                <a:lnTo>
                  <a:pt x="667" y="478"/>
                </a:lnTo>
                <a:lnTo>
                  <a:pt x="667" y="478"/>
                </a:lnTo>
                <a:lnTo>
                  <a:pt x="657" y="478"/>
                </a:lnTo>
                <a:lnTo>
                  <a:pt x="644" y="477"/>
                </a:lnTo>
                <a:lnTo>
                  <a:pt x="631" y="474"/>
                </a:lnTo>
                <a:lnTo>
                  <a:pt x="624" y="472"/>
                </a:lnTo>
                <a:lnTo>
                  <a:pt x="624" y="472"/>
                </a:lnTo>
                <a:lnTo>
                  <a:pt x="617" y="467"/>
                </a:lnTo>
                <a:lnTo>
                  <a:pt x="602" y="461"/>
                </a:lnTo>
                <a:lnTo>
                  <a:pt x="582" y="454"/>
                </a:lnTo>
                <a:lnTo>
                  <a:pt x="582" y="454"/>
                </a:lnTo>
                <a:lnTo>
                  <a:pt x="603" y="447"/>
                </a:lnTo>
                <a:lnTo>
                  <a:pt x="620" y="441"/>
                </a:lnTo>
                <a:lnTo>
                  <a:pt x="627" y="438"/>
                </a:lnTo>
                <a:lnTo>
                  <a:pt x="630" y="435"/>
                </a:lnTo>
                <a:lnTo>
                  <a:pt x="630" y="435"/>
                </a:lnTo>
                <a:lnTo>
                  <a:pt x="639" y="423"/>
                </a:lnTo>
                <a:lnTo>
                  <a:pt x="649" y="404"/>
                </a:lnTo>
                <a:lnTo>
                  <a:pt x="661" y="380"/>
                </a:lnTo>
                <a:lnTo>
                  <a:pt x="679" y="374"/>
                </a:lnTo>
                <a:lnTo>
                  <a:pt x="686" y="368"/>
                </a:lnTo>
                <a:lnTo>
                  <a:pt x="686" y="368"/>
                </a:lnTo>
                <a:lnTo>
                  <a:pt x="705" y="369"/>
                </a:lnTo>
                <a:lnTo>
                  <a:pt x="722" y="369"/>
                </a:lnTo>
                <a:lnTo>
                  <a:pt x="729" y="369"/>
                </a:lnTo>
                <a:lnTo>
                  <a:pt x="735" y="368"/>
                </a:lnTo>
                <a:lnTo>
                  <a:pt x="735" y="368"/>
                </a:lnTo>
                <a:lnTo>
                  <a:pt x="751" y="360"/>
                </a:lnTo>
                <a:lnTo>
                  <a:pt x="757" y="358"/>
                </a:lnTo>
                <a:lnTo>
                  <a:pt x="759" y="355"/>
                </a:lnTo>
                <a:lnTo>
                  <a:pt x="759" y="355"/>
                </a:lnTo>
                <a:lnTo>
                  <a:pt x="767" y="349"/>
                </a:lnTo>
                <a:lnTo>
                  <a:pt x="773" y="346"/>
                </a:lnTo>
                <a:lnTo>
                  <a:pt x="778" y="343"/>
                </a:lnTo>
                <a:lnTo>
                  <a:pt x="778" y="343"/>
                </a:lnTo>
                <a:lnTo>
                  <a:pt x="786" y="341"/>
                </a:lnTo>
                <a:lnTo>
                  <a:pt x="796" y="337"/>
                </a:lnTo>
                <a:lnTo>
                  <a:pt x="796" y="337"/>
                </a:lnTo>
                <a:lnTo>
                  <a:pt x="821" y="331"/>
                </a:lnTo>
                <a:lnTo>
                  <a:pt x="833" y="337"/>
                </a:lnTo>
                <a:close/>
                <a:moveTo>
                  <a:pt x="1132" y="741"/>
                </a:moveTo>
                <a:lnTo>
                  <a:pt x="1132" y="741"/>
                </a:lnTo>
                <a:lnTo>
                  <a:pt x="1134" y="743"/>
                </a:lnTo>
                <a:lnTo>
                  <a:pt x="1140" y="753"/>
                </a:lnTo>
                <a:lnTo>
                  <a:pt x="1156" y="785"/>
                </a:lnTo>
                <a:lnTo>
                  <a:pt x="1174" y="820"/>
                </a:lnTo>
                <a:lnTo>
                  <a:pt x="1182" y="832"/>
                </a:lnTo>
                <a:lnTo>
                  <a:pt x="1187" y="839"/>
                </a:lnTo>
                <a:lnTo>
                  <a:pt x="1187" y="839"/>
                </a:lnTo>
                <a:lnTo>
                  <a:pt x="1220" y="875"/>
                </a:lnTo>
                <a:lnTo>
                  <a:pt x="1239" y="896"/>
                </a:lnTo>
                <a:lnTo>
                  <a:pt x="1248" y="907"/>
                </a:lnTo>
                <a:lnTo>
                  <a:pt x="1248" y="907"/>
                </a:lnTo>
                <a:lnTo>
                  <a:pt x="1258" y="923"/>
                </a:lnTo>
                <a:lnTo>
                  <a:pt x="1266" y="937"/>
                </a:lnTo>
                <a:lnTo>
                  <a:pt x="1266" y="937"/>
                </a:lnTo>
                <a:lnTo>
                  <a:pt x="1261" y="945"/>
                </a:lnTo>
                <a:lnTo>
                  <a:pt x="1258" y="951"/>
                </a:lnTo>
                <a:lnTo>
                  <a:pt x="1254" y="955"/>
                </a:lnTo>
                <a:lnTo>
                  <a:pt x="1254" y="955"/>
                </a:lnTo>
                <a:lnTo>
                  <a:pt x="1257" y="958"/>
                </a:lnTo>
                <a:lnTo>
                  <a:pt x="1266" y="967"/>
                </a:lnTo>
                <a:lnTo>
                  <a:pt x="1295" y="990"/>
                </a:lnTo>
                <a:lnTo>
                  <a:pt x="1325" y="1015"/>
                </a:lnTo>
                <a:lnTo>
                  <a:pt x="1335" y="1023"/>
                </a:lnTo>
                <a:lnTo>
                  <a:pt x="1340" y="1028"/>
                </a:lnTo>
                <a:lnTo>
                  <a:pt x="1340" y="1028"/>
                </a:lnTo>
                <a:lnTo>
                  <a:pt x="1350" y="1049"/>
                </a:lnTo>
                <a:lnTo>
                  <a:pt x="1372" y="1088"/>
                </a:lnTo>
                <a:lnTo>
                  <a:pt x="1393" y="1127"/>
                </a:lnTo>
                <a:lnTo>
                  <a:pt x="1399" y="1139"/>
                </a:lnTo>
                <a:lnTo>
                  <a:pt x="1401" y="1145"/>
                </a:lnTo>
                <a:lnTo>
                  <a:pt x="1401" y="1145"/>
                </a:lnTo>
                <a:lnTo>
                  <a:pt x="1394" y="1147"/>
                </a:lnTo>
                <a:lnTo>
                  <a:pt x="1379" y="1152"/>
                </a:lnTo>
                <a:lnTo>
                  <a:pt x="1356" y="1160"/>
                </a:lnTo>
                <a:lnTo>
                  <a:pt x="1327" y="1166"/>
                </a:lnTo>
                <a:lnTo>
                  <a:pt x="1296" y="1172"/>
                </a:lnTo>
                <a:lnTo>
                  <a:pt x="1280" y="1173"/>
                </a:lnTo>
                <a:lnTo>
                  <a:pt x="1264" y="1174"/>
                </a:lnTo>
                <a:lnTo>
                  <a:pt x="1248" y="1174"/>
                </a:lnTo>
                <a:lnTo>
                  <a:pt x="1232" y="1174"/>
                </a:lnTo>
                <a:lnTo>
                  <a:pt x="1218" y="1172"/>
                </a:lnTo>
                <a:lnTo>
                  <a:pt x="1205" y="1170"/>
                </a:lnTo>
                <a:lnTo>
                  <a:pt x="1205" y="1170"/>
                </a:lnTo>
                <a:lnTo>
                  <a:pt x="1193" y="1165"/>
                </a:lnTo>
                <a:lnTo>
                  <a:pt x="1179" y="1157"/>
                </a:lnTo>
                <a:lnTo>
                  <a:pt x="1167" y="1147"/>
                </a:lnTo>
                <a:lnTo>
                  <a:pt x="1153" y="1138"/>
                </a:lnTo>
                <a:lnTo>
                  <a:pt x="1140" y="1125"/>
                </a:lnTo>
                <a:lnTo>
                  <a:pt x="1128" y="1112"/>
                </a:lnTo>
                <a:lnTo>
                  <a:pt x="1115" y="1098"/>
                </a:lnTo>
                <a:lnTo>
                  <a:pt x="1103" y="1084"/>
                </a:lnTo>
                <a:lnTo>
                  <a:pt x="1081" y="1054"/>
                </a:lnTo>
                <a:lnTo>
                  <a:pt x="1064" y="1027"/>
                </a:lnTo>
                <a:lnTo>
                  <a:pt x="1051" y="1003"/>
                </a:lnTo>
                <a:lnTo>
                  <a:pt x="1048" y="994"/>
                </a:lnTo>
                <a:lnTo>
                  <a:pt x="1047" y="985"/>
                </a:lnTo>
                <a:lnTo>
                  <a:pt x="1047" y="985"/>
                </a:lnTo>
                <a:lnTo>
                  <a:pt x="1043" y="952"/>
                </a:lnTo>
                <a:lnTo>
                  <a:pt x="1042" y="931"/>
                </a:lnTo>
                <a:lnTo>
                  <a:pt x="1042" y="908"/>
                </a:lnTo>
                <a:lnTo>
                  <a:pt x="1044" y="885"/>
                </a:lnTo>
                <a:lnTo>
                  <a:pt x="1047" y="861"/>
                </a:lnTo>
                <a:lnTo>
                  <a:pt x="1051" y="837"/>
                </a:lnTo>
                <a:lnTo>
                  <a:pt x="1059" y="815"/>
                </a:lnTo>
                <a:lnTo>
                  <a:pt x="1059" y="815"/>
                </a:lnTo>
                <a:lnTo>
                  <a:pt x="1067" y="795"/>
                </a:lnTo>
                <a:lnTo>
                  <a:pt x="1076" y="779"/>
                </a:lnTo>
                <a:lnTo>
                  <a:pt x="1086" y="766"/>
                </a:lnTo>
                <a:lnTo>
                  <a:pt x="1094" y="756"/>
                </a:lnTo>
                <a:lnTo>
                  <a:pt x="1102" y="748"/>
                </a:lnTo>
                <a:lnTo>
                  <a:pt x="1108" y="745"/>
                </a:lnTo>
                <a:lnTo>
                  <a:pt x="1114" y="741"/>
                </a:lnTo>
                <a:lnTo>
                  <a:pt x="1114" y="741"/>
                </a:lnTo>
                <a:lnTo>
                  <a:pt x="1123" y="742"/>
                </a:lnTo>
                <a:lnTo>
                  <a:pt x="1129" y="742"/>
                </a:lnTo>
                <a:lnTo>
                  <a:pt x="1131" y="742"/>
                </a:lnTo>
                <a:lnTo>
                  <a:pt x="1132" y="741"/>
                </a:lnTo>
                <a:lnTo>
                  <a:pt x="1132" y="741"/>
                </a:lnTo>
                <a:close/>
                <a:moveTo>
                  <a:pt x="1199" y="692"/>
                </a:moveTo>
                <a:lnTo>
                  <a:pt x="1254" y="680"/>
                </a:lnTo>
                <a:lnTo>
                  <a:pt x="1254" y="680"/>
                </a:lnTo>
                <a:lnTo>
                  <a:pt x="1259" y="754"/>
                </a:lnTo>
                <a:lnTo>
                  <a:pt x="1263" y="811"/>
                </a:lnTo>
                <a:lnTo>
                  <a:pt x="1266" y="843"/>
                </a:lnTo>
                <a:lnTo>
                  <a:pt x="1266" y="843"/>
                </a:lnTo>
                <a:lnTo>
                  <a:pt x="1229" y="762"/>
                </a:lnTo>
                <a:lnTo>
                  <a:pt x="1199" y="692"/>
                </a:lnTo>
                <a:lnTo>
                  <a:pt x="1199" y="692"/>
                </a:lnTo>
                <a:close/>
                <a:moveTo>
                  <a:pt x="1266" y="845"/>
                </a:moveTo>
                <a:lnTo>
                  <a:pt x="1266" y="845"/>
                </a:lnTo>
                <a:lnTo>
                  <a:pt x="1266" y="843"/>
                </a:lnTo>
                <a:lnTo>
                  <a:pt x="1266" y="843"/>
                </a:lnTo>
                <a:lnTo>
                  <a:pt x="1266" y="845"/>
                </a:lnTo>
                <a:lnTo>
                  <a:pt x="1266" y="845"/>
                </a:lnTo>
                <a:close/>
                <a:moveTo>
                  <a:pt x="1291" y="680"/>
                </a:moveTo>
                <a:lnTo>
                  <a:pt x="1291" y="680"/>
                </a:lnTo>
                <a:lnTo>
                  <a:pt x="1302" y="681"/>
                </a:lnTo>
                <a:lnTo>
                  <a:pt x="1327" y="684"/>
                </a:lnTo>
                <a:lnTo>
                  <a:pt x="1355" y="691"/>
                </a:lnTo>
                <a:lnTo>
                  <a:pt x="1367" y="694"/>
                </a:lnTo>
                <a:lnTo>
                  <a:pt x="1377" y="698"/>
                </a:lnTo>
                <a:lnTo>
                  <a:pt x="1377" y="698"/>
                </a:lnTo>
                <a:lnTo>
                  <a:pt x="1388" y="705"/>
                </a:lnTo>
                <a:lnTo>
                  <a:pt x="1404" y="715"/>
                </a:lnTo>
                <a:lnTo>
                  <a:pt x="1426" y="731"/>
                </a:lnTo>
                <a:lnTo>
                  <a:pt x="1437" y="741"/>
                </a:lnTo>
                <a:lnTo>
                  <a:pt x="1449" y="751"/>
                </a:lnTo>
                <a:lnTo>
                  <a:pt x="1460" y="763"/>
                </a:lnTo>
                <a:lnTo>
                  <a:pt x="1473" y="777"/>
                </a:lnTo>
                <a:lnTo>
                  <a:pt x="1484" y="791"/>
                </a:lnTo>
                <a:lnTo>
                  <a:pt x="1493" y="808"/>
                </a:lnTo>
                <a:lnTo>
                  <a:pt x="1503" y="826"/>
                </a:lnTo>
                <a:lnTo>
                  <a:pt x="1512" y="845"/>
                </a:lnTo>
                <a:lnTo>
                  <a:pt x="1518" y="865"/>
                </a:lnTo>
                <a:lnTo>
                  <a:pt x="1523" y="888"/>
                </a:lnTo>
                <a:lnTo>
                  <a:pt x="1523" y="888"/>
                </a:lnTo>
                <a:lnTo>
                  <a:pt x="1525" y="910"/>
                </a:lnTo>
                <a:lnTo>
                  <a:pt x="1527" y="933"/>
                </a:lnTo>
                <a:lnTo>
                  <a:pt x="1525" y="955"/>
                </a:lnTo>
                <a:lnTo>
                  <a:pt x="1523" y="974"/>
                </a:lnTo>
                <a:lnTo>
                  <a:pt x="1518" y="994"/>
                </a:lnTo>
                <a:lnTo>
                  <a:pt x="1513" y="1012"/>
                </a:lnTo>
                <a:lnTo>
                  <a:pt x="1507" y="1028"/>
                </a:lnTo>
                <a:lnTo>
                  <a:pt x="1501" y="1044"/>
                </a:lnTo>
                <a:lnTo>
                  <a:pt x="1493" y="1059"/>
                </a:lnTo>
                <a:lnTo>
                  <a:pt x="1487" y="1071"/>
                </a:lnTo>
                <a:lnTo>
                  <a:pt x="1475" y="1091"/>
                </a:lnTo>
                <a:lnTo>
                  <a:pt x="1465" y="1103"/>
                </a:lnTo>
                <a:lnTo>
                  <a:pt x="1462" y="1108"/>
                </a:lnTo>
                <a:lnTo>
                  <a:pt x="1365" y="1022"/>
                </a:lnTo>
                <a:lnTo>
                  <a:pt x="1328" y="967"/>
                </a:lnTo>
                <a:lnTo>
                  <a:pt x="1328" y="967"/>
                </a:lnTo>
                <a:lnTo>
                  <a:pt x="1327" y="963"/>
                </a:lnTo>
                <a:lnTo>
                  <a:pt x="1328" y="955"/>
                </a:lnTo>
                <a:lnTo>
                  <a:pt x="1328" y="955"/>
                </a:lnTo>
                <a:lnTo>
                  <a:pt x="1327" y="952"/>
                </a:lnTo>
                <a:lnTo>
                  <a:pt x="1325" y="947"/>
                </a:lnTo>
                <a:lnTo>
                  <a:pt x="1322" y="944"/>
                </a:lnTo>
                <a:lnTo>
                  <a:pt x="1303" y="919"/>
                </a:lnTo>
                <a:lnTo>
                  <a:pt x="1303" y="919"/>
                </a:lnTo>
                <a:lnTo>
                  <a:pt x="1302" y="820"/>
                </a:lnTo>
                <a:lnTo>
                  <a:pt x="1302" y="750"/>
                </a:lnTo>
                <a:lnTo>
                  <a:pt x="1303" y="716"/>
                </a:lnTo>
                <a:lnTo>
                  <a:pt x="1303" y="716"/>
                </a:lnTo>
                <a:lnTo>
                  <a:pt x="1303" y="715"/>
                </a:lnTo>
                <a:lnTo>
                  <a:pt x="1302" y="714"/>
                </a:lnTo>
                <a:lnTo>
                  <a:pt x="1298" y="711"/>
                </a:lnTo>
                <a:lnTo>
                  <a:pt x="1291" y="710"/>
                </a:lnTo>
                <a:lnTo>
                  <a:pt x="1291" y="680"/>
                </a:lnTo>
                <a:close/>
                <a:moveTo>
                  <a:pt x="539" y="985"/>
                </a:moveTo>
                <a:lnTo>
                  <a:pt x="552" y="985"/>
                </a:lnTo>
                <a:lnTo>
                  <a:pt x="552" y="985"/>
                </a:lnTo>
                <a:lnTo>
                  <a:pt x="548" y="1015"/>
                </a:lnTo>
                <a:lnTo>
                  <a:pt x="544" y="1039"/>
                </a:lnTo>
                <a:lnTo>
                  <a:pt x="542" y="1050"/>
                </a:lnTo>
                <a:lnTo>
                  <a:pt x="539" y="1059"/>
                </a:lnTo>
                <a:lnTo>
                  <a:pt x="539" y="1059"/>
                </a:lnTo>
                <a:lnTo>
                  <a:pt x="533" y="1070"/>
                </a:lnTo>
                <a:lnTo>
                  <a:pt x="520" y="1088"/>
                </a:lnTo>
                <a:lnTo>
                  <a:pt x="511" y="1098"/>
                </a:lnTo>
                <a:lnTo>
                  <a:pt x="501" y="1109"/>
                </a:lnTo>
                <a:lnTo>
                  <a:pt x="489" y="1120"/>
                </a:lnTo>
                <a:lnTo>
                  <a:pt x="477" y="1131"/>
                </a:lnTo>
                <a:lnTo>
                  <a:pt x="462" y="1142"/>
                </a:lnTo>
                <a:lnTo>
                  <a:pt x="446" y="1152"/>
                </a:lnTo>
                <a:lnTo>
                  <a:pt x="429" y="1162"/>
                </a:lnTo>
                <a:lnTo>
                  <a:pt x="410" y="1171"/>
                </a:lnTo>
                <a:lnTo>
                  <a:pt x="391" y="1178"/>
                </a:lnTo>
                <a:lnTo>
                  <a:pt x="370" y="1183"/>
                </a:lnTo>
                <a:lnTo>
                  <a:pt x="348" y="1187"/>
                </a:lnTo>
                <a:lnTo>
                  <a:pt x="326" y="1188"/>
                </a:lnTo>
                <a:lnTo>
                  <a:pt x="326" y="1188"/>
                </a:lnTo>
                <a:lnTo>
                  <a:pt x="313" y="1188"/>
                </a:lnTo>
                <a:lnTo>
                  <a:pt x="302" y="1187"/>
                </a:lnTo>
                <a:lnTo>
                  <a:pt x="280" y="1182"/>
                </a:lnTo>
                <a:lnTo>
                  <a:pt x="261" y="1176"/>
                </a:lnTo>
                <a:lnTo>
                  <a:pt x="241" y="1167"/>
                </a:lnTo>
                <a:lnTo>
                  <a:pt x="224" y="1158"/>
                </a:lnTo>
                <a:lnTo>
                  <a:pt x="208" y="1147"/>
                </a:lnTo>
                <a:lnTo>
                  <a:pt x="193" y="1135"/>
                </a:lnTo>
                <a:lnTo>
                  <a:pt x="180" y="1124"/>
                </a:lnTo>
                <a:lnTo>
                  <a:pt x="169" y="1112"/>
                </a:lnTo>
                <a:lnTo>
                  <a:pt x="159" y="1100"/>
                </a:lnTo>
                <a:lnTo>
                  <a:pt x="143" y="1080"/>
                </a:lnTo>
                <a:lnTo>
                  <a:pt x="133" y="1065"/>
                </a:lnTo>
                <a:lnTo>
                  <a:pt x="129" y="1059"/>
                </a:lnTo>
                <a:lnTo>
                  <a:pt x="129" y="1059"/>
                </a:lnTo>
                <a:lnTo>
                  <a:pt x="150" y="1052"/>
                </a:lnTo>
                <a:lnTo>
                  <a:pt x="165" y="1048"/>
                </a:lnTo>
                <a:lnTo>
                  <a:pt x="170" y="1047"/>
                </a:lnTo>
                <a:lnTo>
                  <a:pt x="172" y="1047"/>
                </a:lnTo>
                <a:lnTo>
                  <a:pt x="172" y="1047"/>
                </a:lnTo>
                <a:lnTo>
                  <a:pt x="183" y="1059"/>
                </a:lnTo>
                <a:lnTo>
                  <a:pt x="191" y="1068"/>
                </a:lnTo>
                <a:lnTo>
                  <a:pt x="197" y="1071"/>
                </a:lnTo>
                <a:lnTo>
                  <a:pt x="197" y="1071"/>
                </a:lnTo>
                <a:lnTo>
                  <a:pt x="199" y="1071"/>
                </a:lnTo>
                <a:lnTo>
                  <a:pt x="202" y="1071"/>
                </a:lnTo>
                <a:lnTo>
                  <a:pt x="207" y="1068"/>
                </a:lnTo>
                <a:lnTo>
                  <a:pt x="215" y="1059"/>
                </a:lnTo>
                <a:lnTo>
                  <a:pt x="215" y="1059"/>
                </a:lnTo>
                <a:lnTo>
                  <a:pt x="219" y="1055"/>
                </a:lnTo>
                <a:lnTo>
                  <a:pt x="221" y="1049"/>
                </a:lnTo>
                <a:lnTo>
                  <a:pt x="223" y="1043"/>
                </a:lnTo>
                <a:lnTo>
                  <a:pt x="223" y="1042"/>
                </a:lnTo>
                <a:lnTo>
                  <a:pt x="221" y="1041"/>
                </a:lnTo>
                <a:lnTo>
                  <a:pt x="221" y="1041"/>
                </a:lnTo>
                <a:lnTo>
                  <a:pt x="220" y="1039"/>
                </a:lnTo>
                <a:lnTo>
                  <a:pt x="219" y="1038"/>
                </a:lnTo>
                <a:lnTo>
                  <a:pt x="216" y="1031"/>
                </a:lnTo>
                <a:lnTo>
                  <a:pt x="215" y="1022"/>
                </a:lnTo>
                <a:lnTo>
                  <a:pt x="258" y="985"/>
                </a:lnTo>
                <a:lnTo>
                  <a:pt x="258" y="985"/>
                </a:lnTo>
                <a:lnTo>
                  <a:pt x="263" y="994"/>
                </a:lnTo>
                <a:lnTo>
                  <a:pt x="270" y="1001"/>
                </a:lnTo>
                <a:lnTo>
                  <a:pt x="280" y="1010"/>
                </a:lnTo>
                <a:lnTo>
                  <a:pt x="291" y="1020"/>
                </a:lnTo>
                <a:lnTo>
                  <a:pt x="305" y="1027"/>
                </a:lnTo>
                <a:lnTo>
                  <a:pt x="312" y="1031"/>
                </a:lnTo>
                <a:lnTo>
                  <a:pt x="321" y="1033"/>
                </a:lnTo>
                <a:lnTo>
                  <a:pt x="328" y="1034"/>
                </a:lnTo>
                <a:lnTo>
                  <a:pt x="337" y="1034"/>
                </a:lnTo>
                <a:lnTo>
                  <a:pt x="337" y="1034"/>
                </a:lnTo>
                <a:lnTo>
                  <a:pt x="345" y="1034"/>
                </a:lnTo>
                <a:lnTo>
                  <a:pt x="354" y="1033"/>
                </a:lnTo>
                <a:lnTo>
                  <a:pt x="360" y="1031"/>
                </a:lnTo>
                <a:lnTo>
                  <a:pt x="366" y="1027"/>
                </a:lnTo>
                <a:lnTo>
                  <a:pt x="371" y="1023"/>
                </a:lnTo>
                <a:lnTo>
                  <a:pt x="376" y="1020"/>
                </a:lnTo>
                <a:lnTo>
                  <a:pt x="383" y="1010"/>
                </a:lnTo>
                <a:lnTo>
                  <a:pt x="387" y="1001"/>
                </a:lnTo>
                <a:lnTo>
                  <a:pt x="391" y="994"/>
                </a:lnTo>
                <a:lnTo>
                  <a:pt x="392" y="985"/>
                </a:lnTo>
                <a:lnTo>
                  <a:pt x="539" y="985"/>
                </a:lnTo>
                <a:close/>
                <a:moveTo>
                  <a:pt x="258" y="961"/>
                </a:moveTo>
                <a:lnTo>
                  <a:pt x="197" y="1010"/>
                </a:lnTo>
                <a:lnTo>
                  <a:pt x="197" y="1010"/>
                </a:lnTo>
                <a:lnTo>
                  <a:pt x="192" y="1010"/>
                </a:lnTo>
                <a:lnTo>
                  <a:pt x="178" y="1010"/>
                </a:lnTo>
                <a:lnTo>
                  <a:pt x="178" y="1010"/>
                </a:lnTo>
                <a:lnTo>
                  <a:pt x="175" y="1011"/>
                </a:lnTo>
                <a:lnTo>
                  <a:pt x="172" y="1012"/>
                </a:lnTo>
                <a:lnTo>
                  <a:pt x="169" y="1017"/>
                </a:lnTo>
                <a:lnTo>
                  <a:pt x="167" y="1021"/>
                </a:lnTo>
                <a:lnTo>
                  <a:pt x="166" y="1022"/>
                </a:lnTo>
                <a:lnTo>
                  <a:pt x="166" y="1022"/>
                </a:lnTo>
                <a:lnTo>
                  <a:pt x="158" y="1030"/>
                </a:lnTo>
                <a:lnTo>
                  <a:pt x="151" y="1033"/>
                </a:lnTo>
                <a:lnTo>
                  <a:pt x="149" y="1034"/>
                </a:lnTo>
                <a:lnTo>
                  <a:pt x="148" y="1034"/>
                </a:lnTo>
                <a:lnTo>
                  <a:pt x="148" y="1034"/>
                </a:lnTo>
                <a:lnTo>
                  <a:pt x="146" y="1034"/>
                </a:lnTo>
                <a:lnTo>
                  <a:pt x="143" y="1034"/>
                </a:lnTo>
                <a:lnTo>
                  <a:pt x="135" y="1037"/>
                </a:lnTo>
                <a:lnTo>
                  <a:pt x="123" y="1041"/>
                </a:lnTo>
                <a:lnTo>
                  <a:pt x="123" y="1041"/>
                </a:lnTo>
                <a:lnTo>
                  <a:pt x="119" y="1031"/>
                </a:lnTo>
                <a:lnTo>
                  <a:pt x="111" y="1010"/>
                </a:lnTo>
                <a:lnTo>
                  <a:pt x="111" y="1010"/>
                </a:lnTo>
                <a:lnTo>
                  <a:pt x="107" y="1000"/>
                </a:lnTo>
                <a:lnTo>
                  <a:pt x="106" y="993"/>
                </a:lnTo>
                <a:lnTo>
                  <a:pt x="105" y="985"/>
                </a:lnTo>
                <a:lnTo>
                  <a:pt x="105" y="985"/>
                </a:lnTo>
                <a:lnTo>
                  <a:pt x="149" y="978"/>
                </a:lnTo>
                <a:lnTo>
                  <a:pt x="178" y="972"/>
                </a:lnTo>
                <a:lnTo>
                  <a:pt x="187" y="969"/>
                </a:lnTo>
                <a:lnTo>
                  <a:pt x="189" y="968"/>
                </a:lnTo>
                <a:lnTo>
                  <a:pt x="191" y="967"/>
                </a:lnTo>
                <a:lnTo>
                  <a:pt x="191" y="967"/>
                </a:lnTo>
                <a:lnTo>
                  <a:pt x="193" y="966"/>
                </a:lnTo>
                <a:lnTo>
                  <a:pt x="199" y="963"/>
                </a:lnTo>
                <a:lnTo>
                  <a:pt x="219" y="956"/>
                </a:lnTo>
                <a:lnTo>
                  <a:pt x="240" y="948"/>
                </a:lnTo>
                <a:lnTo>
                  <a:pt x="247" y="945"/>
                </a:lnTo>
                <a:lnTo>
                  <a:pt x="252" y="944"/>
                </a:lnTo>
                <a:lnTo>
                  <a:pt x="252" y="944"/>
                </a:lnTo>
                <a:lnTo>
                  <a:pt x="255" y="941"/>
                </a:lnTo>
                <a:lnTo>
                  <a:pt x="258" y="940"/>
                </a:lnTo>
                <a:lnTo>
                  <a:pt x="267" y="939"/>
                </a:lnTo>
                <a:lnTo>
                  <a:pt x="282" y="937"/>
                </a:lnTo>
                <a:lnTo>
                  <a:pt x="258" y="961"/>
                </a:lnTo>
                <a:close/>
                <a:moveTo>
                  <a:pt x="283" y="937"/>
                </a:moveTo>
                <a:lnTo>
                  <a:pt x="283" y="937"/>
                </a:lnTo>
                <a:lnTo>
                  <a:pt x="282" y="937"/>
                </a:lnTo>
                <a:lnTo>
                  <a:pt x="283" y="937"/>
                </a:lnTo>
                <a:close/>
                <a:moveTo>
                  <a:pt x="301" y="698"/>
                </a:moveTo>
                <a:lnTo>
                  <a:pt x="301" y="698"/>
                </a:lnTo>
                <a:lnTo>
                  <a:pt x="304" y="708"/>
                </a:lnTo>
                <a:lnTo>
                  <a:pt x="313" y="731"/>
                </a:lnTo>
                <a:lnTo>
                  <a:pt x="320" y="745"/>
                </a:lnTo>
                <a:lnTo>
                  <a:pt x="327" y="759"/>
                </a:lnTo>
                <a:lnTo>
                  <a:pt x="336" y="772"/>
                </a:lnTo>
                <a:lnTo>
                  <a:pt x="343" y="784"/>
                </a:lnTo>
                <a:lnTo>
                  <a:pt x="343" y="784"/>
                </a:lnTo>
                <a:lnTo>
                  <a:pt x="383" y="828"/>
                </a:lnTo>
                <a:lnTo>
                  <a:pt x="404" y="851"/>
                </a:lnTo>
                <a:lnTo>
                  <a:pt x="404" y="851"/>
                </a:lnTo>
                <a:lnTo>
                  <a:pt x="375" y="874"/>
                </a:lnTo>
                <a:lnTo>
                  <a:pt x="354" y="888"/>
                </a:lnTo>
                <a:lnTo>
                  <a:pt x="347" y="892"/>
                </a:lnTo>
                <a:lnTo>
                  <a:pt x="343" y="894"/>
                </a:lnTo>
                <a:lnTo>
                  <a:pt x="343" y="894"/>
                </a:lnTo>
                <a:lnTo>
                  <a:pt x="323" y="869"/>
                </a:lnTo>
                <a:lnTo>
                  <a:pt x="282" y="815"/>
                </a:lnTo>
                <a:lnTo>
                  <a:pt x="221" y="735"/>
                </a:lnTo>
                <a:lnTo>
                  <a:pt x="215" y="723"/>
                </a:lnTo>
                <a:lnTo>
                  <a:pt x="215" y="723"/>
                </a:lnTo>
                <a:lnTo>
                  <a:pt x="229" y="716"/>
                </a:lnTo>
                <a:lnTo>
                  <a:pt x="242" y="710"/>
                </a:lnTo>
                <a:lnTo>
                  <a:pt x="258" y="704"/>
                </a:lnTo>
                <a:lnTo>
                  <a:pt x="258" y="704"/>
                </a:lnTo>
                <a:lnTo>
                  <a:pt x="274" y="700"/>
                </a:lnTo>
                <a:lnTo>
                  <a:pt x="288" y="698"/>
                </a:lnTo>
                <a:lnTo>
                  <a:pt x="301" y="698"/>
                </a:lnTo>
                <a:lnTo>
                  <a:pt x="301" y="698"/>
                </a:lnTo>
                <a:close/>
                <a:moveTo>
                  <a:pt x="185" y="753"/>
                </a:moveTo>
                <a:lnTo>
                  <a:pt x="277" y="894"/>
                </a:lnTo>
                <a:lnTo>
                  <a:pt x="215" y="888"/>
                </a:lnTo>
                <a:lnTo>
                  <a:pt x="215" y="888"/>
                </a:lnTo>
                <a:lnTo>
                  <a:pt x="214" y="886"/>
                </a:lnTo>
                <a:lnTo>
                  <a:pt x="209" y="882"/>
                </a:lnTo>
                <a:lnTo>
                  <a:pt x="202" y="878"/>
                </a:lnTo>
                <a:lnTo>
                  <a:pt x="197" y="876"/>
                </a:lnTo>
                <a:lnTo>
                  <a:pt x="191" y="876"/>
                </a:lnTo>
                <a:lnTo>
                  <a:pt x="191" y="876"/>
                </a:lnTo>
                <a:lnTo>
                  <a:pt x="172" y="875"/>
                </a:lnTo>
                <a:lnTo>
                  <a:pt x="166" y="876"/>
                </a:lnTo>
                <a:lnTo>
                  <a:pt x="105" y="864"/>
                </a:lnTo>
                <a:lnTo>
                  <a:pt x="105" y="864"/>
                </a:lnTo>
                <a:lnTo>
                  <a:pt x="107" y="858"/>
                </a:lnTo>
                <a:lnTo>
                  <a:pt x="112" y="842"/>
                </a:lnTo>
                <a:lnTo>
                  <a:pt x="122" y="820"/>
                </a:lnTo>
                <a:lnTo>
                  <a:pt x="128" y="808"/>
                </a:lnTo>
                <a:lnTo>
                  <a:pt x="135" y="796"/>
                </a:lnTo>
                <a:lnTo>
                  <a:pt x="135" y="796"/>
                </a:lnTo>
                <a:lnTo>
                  <a:pt x="144" y="785"/>
                </a:lnTo>
                <a:lnTo>
                  <a:pt x="153" y="777"/>
                </a:lnTo>
                <a:lnTo>
                  <a:pt x="161" y="769"/>
                </a:lnTo>
                <a:lnTo>
                  <a:pt x="169" y="763"/>
                </a:lnTo>
                <a:lnTo>
                  <a:pt x="180" y="756"/>
                </a:lnTo>
                <a:lnTo>
                  <a:pt x="185" y="753"/>
                </a:lnTo>
                <a:lnTo>
                  <a:pt x="185" y="75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2">
            <a:extLst>
              <a:ext uri="{FF2B5EF4-FFF2-40B4-BE49-F238E27FC236}">
                <a16:creationId xmlns:a16="http://schemas.microsoft.com/office/drawing/2014/main" id="{D042B6E7-9281-4B7E-8F39-F9AFBC29E010}"/>
              </a:ext>
            </a:extLst>
          </p:cNvPr>
          <p:cNvSpPr>
            <a:spLocks noEditPoints="1"/>
          </p:cNvSpPr>
          <p:nvPr/>
        </p:nvSpPr>
        <p:spPr bwMode="auto">
          <a:xfrm>
            <a:off x="2252700" y="4746236"/>
            <a:ext cx="1633723" cy="1425605"/>
          </a:xfrm>
          <a:custGeom>
            <a:avLst/>
            <a:gdLst>
              <a:gd name="T0" fmla="*/ 686 w 1413"/>
              <a:gd name="T1" fmla="*/ 167 h 1233"/>
              <a:gd name="T2" fmla="*/ 758 w 1413"/>
              <a:gd name="T3" fmla="*/ 224 h 1233"/>
              <a:gd name="T4" fmla="*/ 450 w 1413"/>
              <a:gd name="T5" fmla="*/ 418 h 1233"/>
              <a:gd name="T6" fmla="*/ 375 w 1413"/>
              <a:gd name="T7" fmla="*/ 469 h 1233"/>
              <a:gd name="T8" fmla="*/ 321 w 1413"/>
              <a:gd name="T9" fmla="*/ 491 h 1233"/>
              <a:gd name="T10" fmla="*/ 220 w 1413"/>
              <a:gd name="T11" fmla="*/ 510 h 1233"/>
              <a:gd name="T12" fmla="*/ 364 w 1413"/>
              <a:gd name="T13" fmla="*/ 662 h 1233"/>
              <a:gd name="T14" fmla="*/ 179 w 1413"/>
              <a:gd name="T15" fmla="*/ 727 h 1233"/>
              <a:gd name="T16" fmla="*/ 4 w 1413"/>
              <a:gd name="T17" fmla="*/ 1027 h 1233"/>
              <a:gd name="T18" fmla="*/ 231 w 1413"/>
              <a:gd name="T19" fmla="*/ 1231 h 1233"/>
              <a:gd name="T20" fmla="*/ 511 w 1413"/>
              <a:gd name="T21" fmla="*/ 1055 h 1233"/>
              <a:gd name="T22" fmla="*/ 542 w 1413"/>
              <a:gd name="T23" fmla="*/ 910 h 1233"/>
              <a:gd name="T24" fmla="*/ 695 w 1413"/>
              <a:gd name="T25" fmla="*/ 998 h 1233"/>
              <a:gd name="T26" fmla="*/ 743 w 1413"/>
              <a:gd name="T27" fmla="*/ 1141 h 1233"/>
              <a:gd name="T28" fmla="*/ 789 w 1413"/>
              <a:gd name="T29" fmla="*/ 1174 h 1233"/>
              <a:gd name="T30" fmla="*/ 867 w 1413"/>
              <a:gd name="T31" fmla="*/ 1121 h 1233"/>
              <a:gd name="T32" fmla="*/ 916 w 1413"/>
              <a:gd name="T33" fmla="*/ 1065 h 1233"/>
              <a:gd name="T34" fmla="*/ 1167 w 1413"/>
              <a:gd name="T35" fmla="*/ 1218 h 1233"/>
              <a:gd name="T36" fmla="*/ 1393 w 1413"/>
              <a:gd name="T37" fmla="*/ 1041 h 1233"/>
              <a:gd name="T38" fmla="*/ 1332 w 1413"/>
              <a:gd name="T39" fmla="*/ 766 h 1233"/>
              <a:gd name="T40" fmla="*/ 1241 w 1413"/>
              <a:gd name="T41" fmla="*/ 668 h 1233"/>
              <a:gd name="T42" fmla="*/ 1156 w 1413"/>
              <a:gd name="T43" fmla="*/ 656 h 1233"/>
              <a:gd name="T44" fmla="*/ 947 w 1413"/>
              <a:gd name="T45" fmla="*/ 820 h 1233"/>
              <a:gd name="T46" fmla="*/ 1016 w 1413"/>
              <a:gd name="T47" fmla="*/ 610 h 1233"/>
              <a:gd name="T48" fmla="*/ 929 w 1413"/>
              <a:gd name="T49" fmla="*/ 233 h 1233"/>
              <a:gd name="T50" fmla="*/ 862 w 1413"/>
              <a:gd name="T51" fmla="*/ 162 h 1233"/>
              <a:gd name="T52" fmla="*/ 828 w 1413"/>
              <a:gd name="T53" fmla="*/ 10 h 1233"/>
              <a:gd name="T54" fmla="*/ 715 w 1413"/>
              <a:gd name="T55" fmla="*/ 20 h 1233"/>
              <a:gd name="T56" fmla="*/ 695 w 1413"/>
              <a:gd name="T57" fmla="*/ 81 h 1233"/>
              <a:gd name="T58" fmla="*/ 818 w 1413"/>
              <a:gd name="T59" fmla="*/ 475 h 1233"/>
              <a:gd name="T60" fmla="*/ 597 w 1413"/>
              <a:gd name="T61" fmla="*/ 580 h 1233"/>
              <a:gd name="T62" fmla="*/ 485 w 1413"/>
              <a:gd name="T63" fmla="*/ 547 h 1233"/>
              <a:gd name="T64" fmla="*/ 551 w 1413"/>
              <a:gd name="T65" fmla="*/ 497 h 1233"/>
              <a:gd name="T66" fmla="*/ 693 w 1413"/>
              <a:gd name="T67" fmla="*/ 397 h 1233"/>
              <a:gd name="T68" fmla="*/ 553 w 1413"/>
              <a:gd name="T69" fmla="*/ 431 h 1233"/>
              <a:gd name="T70" fmla="*/ 474 w 1413"/>
              <a:gd name="T71" fmla="*/ 463 h 1233"/>
              <a:gd name="T72" fmla="*/ 454 w 1413"/>
              <a:gd name="T73" fmla="*/ 561 h 1233"/>
              <a:gd name="T74" fmla="*/ 446 w 1413"/>
              <a:gd name="T75" fmla="*/ 502 h 1233"/>
              <a:gd name="T76" fmla="*/ 443 w 1413"/>
              <a:gd name="T77" fmla="*/ 867 h 1233"/>
              <a:gd name="T78" fmla="*/ 391 w 1413"/>
              <a:gd name="T79" fmla="*/ 1132 h 1233"/>
              <a:gd name="T80" fmla="*/ 134 w 1413"/>
              <a:gd name="T81" fmla="*/ 1143 h 1233"/>
              <a:gd name="T82" fmla="*/ 90 w 1413"/>
              <a:gd name="T83" fmla="*/ 857 h 1233"/>
              <a:gd name="T84" fmla="*/ 347 w 1413"/>
              <a:gd name="T85" fmla="*/ 776 h 1233"/>
              <a:gd name="T86" fmla="*/ 256 w 1413"/>
              <a:gd name="T87" fmla="*/ 980 h 1233"/>
              <a:gd name="T88" fmla="*/ 306 w 1413"/>
              <a:gd name="T89" fmla="*/ 930 h 1233"/>
              <a:gd name="T90" fmla="*/ 640 w 1413"/>
              <a:gd name="T91" fmla="*/ 749 h 1233"/>
              <a:gd name="T92" fmla="*/ 684 w 1413"/>
              <a:gd name="T93" fmla="*/ 781 h 1233"/>
              <a:gd name="T94" fmla="*/ 710 w 1413"/>
              <a:gd name="T95" fmla="*/ 644 h 1233"/>
              <a:gd name="T96" fmla="*/ 799 w 1413"/>
              <a:gd name="T97" fmla="*/ 776 h 1233"/>
              <a:gd name="T98" fmla="*/ 799 w 1413"/>
              <a:gd name="T99" fmla="*/ 776 h 1233"/>
              <a:gd name="T100" fmla="*/ 966 w 1413"/>
              <a:gd name="T101" fmla="*/ 894 h 1233"/>
              <a:gd name="T102" fmla="*/ 1155 w 1413"/>
              <a:gd name="T103" fmla="*/ 1106 h 1233"/>
              <a:gd name="T104" fmla="*/ 1157 w 1413"/>
              <a:gd name="T105" fmla="*/ 1046 h 1233"/>
              <a:gd name="T106" fmla="*/ 1313 w 1413"/>
              <a:gd name="T107" fmla="*/ 1003 h 1233"/>
              <a:gd name="T108" fmla="*/ 1298 w 1413"/>
              <a:gd name="T109" fmla="*/ 976 h 1233"/>
              <a:gd name="T110" fmla="*/ 1153 w 1413"/>
              <a:gd name="T111" fmla="*/ 926 h 1233"/>
              <a:gd name="T112" fmla="*/ 1087 w 1413"/>
              <a:gd name="T113" fmla="*/ 775 h 1233"/>
              <a:gd name="T114" fmla="*/ 1352 w 1413"/>
              <a:gd name="T115" fmla="*/ 881 h 1233"/>
              <a:gd name="T116" fmla="*/ 1303 w 1413"/>
              <a:gd name="T117" fmla="*/ 1115 h 1233"/>
              <a:gd name="T118" fmla="*/ 1043 w 1413"/>
              <a:gd name="T119" fmla="*/ 1145 h 1233"/>
              <a:gd name="T120" fmla="*/ 1055 w 1413"/>
              <a:gd name="T121" fmla="*/ 1017 h 1233"/>
              <a:gd name="T122" fmla="*/ 1141 w 1413"/>
              <a:gd name="T123" fmla="*/ 1045 h 1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13" h="1233">
                <a:moveTo>
                  <a:pt x="695" y="84"/>
                </a:moveTo>
                <a:lnTo>
                  <a:pt x="695" y="84"/>
                </a:lnTo>
                <a:lnTo>
                  <a:pt x="695" y="85"/>
                </a:lnTo>
                <a:lnTo>
                  <a:pt x="695" y="90"/>
                </a:lnTo>
                <a:lnTo>
                  <a:pt x="695" y="101"/>
                </a:lnTo>
                <a:lnTo>
                  <a:pt x="694" y="114"/>
                </a:lnTo>
                <a:lnTo>
                  <a:pt x="693" y="119"/>
                </a:lnTo>
                <a:lnTo>
                  <a:pt x="691" y="123"/>
                </a:lnTo>
                <a:lnTo>
                  <a:pt x="691" y="123"/>
                </a:lnTo>
                <a:lnTo>
                  <a:pt x="684" y="129"/>
                </a:lnTo>
                <a:lnTo>
                  <a:pt x="680" y="135"/>
                </a:lnTo>
                <a:lnTo>
                  <a:pt x="676" y="143"/>
                </a:lnTo>
                <a:lnTo>
                  <a:pt x="686" y="147"/>
                </a:lnTo>
                <a:lnTo>
                  <a:pt x="686" y="147"/>
                </a:lnTo>
                <a:lnTo>
                  <a:pt x="684" y="156"/>
                </a:lnTo>
                <a:lnTo>
                  <a:pt x="683" y="162"/>
                </a:lnTo>
                <a:lnTo>
                  <a:pt x="684" y="166"/>
                </a:lnTo>
                <a:lnTo>
                  <a:pt x="686" y="167"/>
                </a:lnTo>
                <a:lnTo>
                  <a:pt x="686" y="167"/>
                </a:lnTo>
                <a:lnTo>
                  <a:pt x="688" y="170"/>
                </a:lnTo>
                <a:lnTo>
                  <a:pt x="689" y="172"/>
                </a:lnTo>
                <a:lnTo>
                  <a:pt x="691" y="177"/>
                </a:lnTo>
                <a:lnTo>
                  <a:pt x="691" y="177"/>
                </a:lnTo>
                <a:lnTo>
                  <a:pt x="693" y="181"/>
                </a:lnTo>
                <a:lnTo>
                  <a:pt x="695" y="182"/>
                </a:lnTo>
                <a:lnTo>
                  <a:pt x="695" y="182"/>
                </a:lnTo>
                <a:lnTo>
                  <a:pt x="694" y="184"/>
                </a:lnTo>
                <a:lnTo>
                  <a:pt x="693" y="192"/>
                </a:lnTo>
                <a:lnTo>
                  <a:pt x="693" y="195"/>
                </a:lnTo>
                <a:lnTo>
                  <a:pt x="694" y="198"/>
                </a:lnTo>
                <a:lnTo>
                  <a:pt x="697" y="200"/>
                </a:lnTo>
                <a:lnTo>
                  <a:pt x="700" y="201"/>
                </a:lnTo>
                <a:lnTo>
                  <a:pt x="749" y="201"/>
                </a:lnTo>
                <a:lnTo>
                  <a:pt x="749" y="201"/>
                </a:lnTo>
                <a:lnTo>
                  <a:pt x="754" y="214"/>
                </a:lnTo>
                <a:lnTo>
                  <a:pt x="758" y="224"/>
                </a:lnTo>
                <a:lnTo>
                  <a:pt x="759" y="231"/>
                </a:lnTo>
                <a:lnTo>
                  <a:pt x="759" y="231"/>
                </a:lnTo>
                <a:lnTo>
                  <a:pt x="759" y="236"/>
                </a:lnTo>
                <a:lnTo>
                  <a:pt x="758" y="241"/>
                </a:lnTo>
                <a:lnTo>
                  <a:pt x="754" y="244"/>
                </a:lnTo>
                <a:lnTo>
                  <a:pt x="749" y="246"/>
                </a:lnTo>
                <a:lnTo>
                  <a:pt x="749" y="246"/>
                </a:lnTo>
                <a:lnTo>
                  <a:pt x="743" y="248"/>
                </a:lnTo>
                <a:lnTo>
                  <a:pt x="732" y="255"/>
                </a:lnTo>
                <a:lnTo>
                  <a:pt x="702" y="275"/>
                </a:lnTo>
                <a:lnTo>
                  <a:pt x="673" y="295"/>
                </a:lnTo>
                <a:lnTo>
                  <a:pt x="661" y="305"/>
                </a:lnTo>
                <a:lnTo>
                  <a:pt x="661" y="305"/>
                </a:lnTo>
                <a:lnTo>
                  <a:pt x="666" y="319"/>
                </a:lnTo>
                <a:lnTo>
                  <a:pt x="465" y="413"/>
                </a:lnTo>
                <a:lnTo>
                  <a:pt x="465" y="413"/>
                </a:lnTo>
                <a:lnTo>
                  <a:pt x="461" y="414"/>
                </a:lnTo>
                <a:lnTo>
                  <a:pt x="450" y="418"/>
                </a:lnTo>
                <a:lnTo>
                  <a:pt x="450" y="418"/>
                </a:lnTo>
                <a:lnTo>
                  <a:pt x="444" y="421"/>
                </a:lnTo>
                <a:lnTo>
                  <a:pt x="439" y="425"/>
                </a:lnTo>
                <a:lnTo>
                  <a:pt x="433" y="429"/>
                </a:lnTo>
                <a:lnTo>
                  <a:pt x="425" y="432"/>
                </a:lnTo>
                <a:lnTo>
                  <a:pt x="425" y="432"/>
                </a:lnTo>
                <a:lnTo>
                  <a:pt x="417" y="435"/>
                </a:lnTo>
                <a:lnTo>
                  <a:pt x="406" y="437"/>
                </a:lnTo>
                <a:lnTo>
                  <a:pt x="396" y="441"/>
                </a:lnTo>
                <a:lnTo>
                  <a:pt x="391" y="443"/>
                </a:lnTo>
                <a:lnTo>
                  <a:pt x="386" y="447"/>
                </a:lnTo>
                <a:lnTo>
                  <a:pt x="386" y="447"/>
                </a:lnTo>
                <a:lnTo>
                  <a:pt x="380" y="454"/>
                </a:lnTo>
                <a:lnTo>
                  <a:pt x="377" y="459"/>
                </a:lnTo>
                <a:lnTo>
                  <a:pt x="377" y="464"/>
                </a:lnTo>
                <a:lnTo>
                  <a:pt x="376" y="467"/>
                </a:lnTo>
                <a:lnTo>
                  <a:pt x="376" y="467"/>
                </a:lnTo>
                <a:lnTo>
                  <a:pt x="375" y="469"/>
                </a:lnTo>
                <a:lnTo>
                  <a:pt x="375" y="472"/>
                </a:lnTo>
                <a:lnTo>
                  <a:pt x="376" y="477"/>
                </a:lnTo>
                <a:lnTo>
                  <a:pt x="376" y="496"/>
                </a:lnTo>
                <a:lnTo>
                  <a:pt x="376" y="496"/>
                </a:lnTo>
                <a:lnTo>
                  <a:pt x="376" y="496"/>
                </a:lnTo>
                <a:lnTo>
                  <a:pt x="375" y="497"/>
                </a:lnTo>
                <a:lnTo>
                  <a:pt x="371" y="497"/>
                </a:lnTo>
                <a:lnTo>
                  <a:pt x="366" y="496"/>
                </a:lnTo>
                <a:lnTo>
                  <a:pt x="366" y="496"/>
                </a:lnTo>
                <a:lnTo>
                  <a:pt x="360" y="492"/>
                </a:lnTo>
                <a:lnTo>
                  <a:pt x="355" y="489"/>
                </a:lnTo>
                <a:lnTo>
                  <a:pt x="352" y="486"/>
                </a:lnTo>
                <a:lnTo>
                  <a:pt x="349" y="485"/>
                </a:lnTo>
                <a:lnTo>
                  <a:pt x="346" y="485"/>
                </a:lnTo>
                <a:lnTo>
                  <a:pt x="342" y="486"/>
                </a:lnTo>
                <a:lnTo>
                  <a:pt x="342" y="486"/>
                </a:lnTo>
                <a:lnTo>
                  <a:pt x="332" y="489"/>
                </a:lnTo>
                <a:lnTo>
                  <a:pt x="321" y="491"/>
                </a:lnTo>
                <a:lnTo>
                  <a:pt x="311" y="492"/>
                </a:lnTo>
                <a:lnTo>
                  <a:pt x="303" y="491"/>
                </a:lnTo>
                <a:lnTo>
                  <a:pt x="303" y="491"/>
                </a:lnTo>
                <a:lnTo>
                  <a:pt x="300" y="490"/>
                </a:lnTo>
                <a:lnTo>
                  <a:pt x="299" y="489"/>
                </a:lnTo>
                <a:lnTo>
                  <a:pt x="298" y="486"/>
                </a:lnTo>
                <a:lnTo>
                  <a:pt x="296" y="486"/>
                </a:lnTo>
                <a:lnTo>
                  <a:pt x="294" y="485"/>
                </a:lnTo>
                <a:lnTo>
                  <a:pt x="283" y="486"/>
                </a:lnTo>
                <a:lnTo>
                  <a:pt x="283" y="486"/>
                </a:lnTo>
                <a:lnTo>
                  <a:pt x="271" y="488"/>
                </a:lnTo>
                <a:lnTo>
                  <a:pt x="263" y="486"/>
                </a:lnTo>
                <a:lnTo>
                  <a:pt x="257" y="488"/>
                </a:lnTo>
                <a:lnTo>
                  <a:pt x="249" y="491"/>
                </a:lnTo>
                <a:lnTo>
                  <a:pt x="249" y="491"/>
                </a:lnTo>
                <a:lnTo>
                  <a:pt x="228" y="502"/>
                </a:lnTo>
                <a:lnTo>
                  <a:pt x="221" y="507"/>
                </a:lnTo>
                <a:lnTo>
                  <a:pt x="220" y="510"/>
                </a:lnTo>
                <a:lnTo>
                  <a:pt x="219" y="511"/>
                </a:lnTo>
                <a:lnTo>
                  <a:pt x="219" y="511"/>
                </a:lnTo>
                <a:lnTo>
                  <a:pt x="218" y="515"/>
                </a:lnTo>
                <a:lnTo>
                  <a:pt x="217" y="517"/>
                </a:lnTo>
                <a:lnTo>
                  <a:pt x="214" y="521"/>
                </a:lnTo>
                <a:lnTo>
                  <a:pt x="165" y="521"/>
                </a:lnTo>
                <a:lnTo>
                  <a:pt x="165" y="521"/>
                </a:lnTo>
                <a:lnTo>
                  <a:pt x="167" y="588"/>
                </a:lnTo>
                <a:lnTo>
                  <a:pt x="169" y="635"/>
                </a:lnTo>
                <a:lnTo>
                  <a:pt x="170" y="658"/>
                </a:lnTo>
                <a:lnTo>
                  <a:pt x="170" y="658"/>
                </a:lnTo>
                <a:lnTo>
                  <a:pt x="172" y="661"/>
                </a:lnTo>
                <a:lnTo>
                  <a:pt x="175" y="664"/>
                </a:lnTo>
                <a:lnTo>
                  <a:pt x="180" y="668"/>
                </a:lnTo>
                <a:lnTo>
                  <a:pt x="352" y="668"/>
                </a:lnTo>
                <a:lnTo>
                  <a:pt x="352" y="668"/>
                </a:lnTo>
                <a:lnTo>
                  <a:pt x="359" y="666"/>
                </a:lnTo>
                <a:lnTo>
                  <a:pt x="364" y="662"/>
                </a:lnTo>
                <a:lnTo>
                  <a:pt x="365" y="661"/>
                </a:lnTo>
                <a:lnTo>
                  <a:pt x="366" y="658"/>
                </a:lnTo>
                <a:lnTo>
                  <a:pt x="366" y="658"/>
                </a:lnTo>
                <a:lnTo>
                  <a:pt x="375" y="637"/>
                </a:lnTo>
                <a:lnTo>
                  <a:pt x="391" y="599"/>
                </a:lnTo>
                <a:lnTo>
                  <a:pt x="415" y="545"/>
                </a:lnTo>
                <a:lnTo>
                  <a:pt x="425" y="639"/>
                </a:lnTo>
                <a:lnTo>
                  <a:pt x="366" y="732"/>
                </a:lnTo>
                <a:lnTo>
                  <a:pt x="366" y="732"/>
                </a:lnTo>
                <a:lnTo>
                  <a:pt x="359" y="729"/>
                </a:lnTo>
                <a:lnTo>
                  <a:pt x="338" y="726"/>
                </a:lnTo>
                <a:lnTo>
                  <a:pt x="306" y="721"/>
                </a:lnTo>
                <a:lnTo>
                  <a:pt x="288" y="718"/>
                </a:lnTo>
                <a:lnTo>
                  <a:pt x="267" y="718"/>
                </a:lnTo>
                <a:lnTo>
                  <a:pt x="246" y="718"/>
                </a:lnTo>
                <a:lnTo>
                  <a:pt x="224" y="720"/>
                </a:lnTo>
                <a:lnTo>
                  <a:pt x="201" y="722"/>
                </a:lnTo>
                <a:lnTo>
                  <a:pt x="179" y="727"/>
                </a:lnTo>
                <a:lnTo>
                  <a:pt x="155" y="734"/>
                </a:lnTo>
                <a:lnTo>
                  <a:pt x="134" y="744"/>
                </a:lnTo>
                <a:lnTo>
                  <a:pt x="123" y="749"/>
                </a:lnTo>
                <a:lnTo>
                  <a:pt x="113" y="757"/>
                </a:lnTo>
                <a:lnTo>
                  <a:pt x="104" y="763"/>
                </a:lnTo>
                <a:lnTo>
                  <a:pt x="94" y="771"/>
                </a:lnTo>
                <a:lnTo>
                  <a:pt x="94" y="771"/>
                </a:lnTo>
                <a:lnTo>
                  <a:pt x="77" y="790"/>
                </a:lnTo>
                <a:lnTo>
                  <a:pt x="59" y="809"/>
                </a:lnTo>
                <a:lnTo>
                  <a:pt x="46" y="830"/>
                </a:lnTo>
                <a:lnTo>
                  <a:pt x="32" y="852"/>
                </a:lnTo>
                <a:lnTo>
                  <a:pt x="23" y="877"/>
                </a:lnTo>
                <a:lnTo>
                  <a:pt x="14" y="901"/>
                </a:lnTo>
                <a:lnTo>
                  <a:pt x="8" y="926"/>
                </a:lnTo>
                <a:lnTo>
                  <a:pt x="3" y="952"/>
                </a:lnTo>
                <a:lnTo>
                  <a:pt x="0" y="978"/>
                </a:lnTo>
                <a:lnTo>
                  <a:pt x="2" y="1002"/>
                </a:lnTo>
                <a:lnTo>
                  <a:pt x="4" y="1027"/>
                </a:lnTo>
                <a:lnTo>
                  <a:pt x="9" y="1051"/>
                </a:lnTo>
                <a:lnTo>
                  <a:pt x="16" y="1075"/>
                </a:lnTo>
                <a:lnTo>
                  <a:pt x="21" y="1086"/>
                </a:lnTo>
                <a:lnTo>
                  <a:pt x="27" y="1095"/>
                </a:lnTo>
                <a:lnTo>
                  <a:pt x="34" y="1106"/>
                </a:lnTo>
                <a:lnTo>
                  <a:pt x="41" y="1116"/>
                </a:lnTo>
                <a:lnTo>
                  <a:pt x="48" y="1126"/>
                </a:lnTo>
                <a:lnTo>
                  <a:pt x="57" y="1135"/>
                </a:lnTo>
                <a:lnTo>
                  <a:pt x="57" y="1135"/>
                </a:lnTo>
                <a:lnTo>
                  <a:pt x="75" y="1152"/>
                </a:lnTo>
                <a:lnTo>
                  <a:pt x="93" y="1167"/>
                </a:lnTo>
                <a:lnTo>
                  <a:pt x="111" y="1181"/>
                </a:lnTo>
                <a:lnTo>
                  <a:pt x="131" y="1194"/>
                </a:lnTo>
                <a:lnTo>
                  <a:pt x="150" y="1205"/>
                </a:lnTo>
                <a:lnTo>
                  <a:pt x="170" y="1213"/>
                </a:lnTo>
                <a:lnTo>
                  <a:pt x="190" y="1222"/>
                </a:lnTo>
                <a:lnTo>
                  <a:pt x="210" y="1227"/>
                </a:lnTo>
                <a:lnTo>
                  <a:pt x="231" y="1231"/>
                </a:lnTo>
                <a:lnTo>
                  <a:pt x="253" y="1233"/>
                </a:lnTo>
                <a:lnTo>
                  <a:pt x="274" y="1233"/>
                </a:lnTo>
                <a:lnTo>
                  <a:pt x="298" y="1231"/>
                </a:lnTo>
                <a:lnTo>
                  <a:pt x="320" y="1226"/>
                </a:lnTo>
                <a:lnTo>
                  <a:pt x="343" y="1219"/>
                </a:lnTo>
                <a:lnTo>
                  <a:pt x="366" y="1210"/>
                </a:lnTo>
                <a:lnTo>
                  <a:pt x="391" y="1199"/>
                </a:lnTo>
                <a:lnTo>
                  <a:pt x="391" y="1199"/>
                </a:lnTo>
                <a:lnTo>
                  <a:pt x="403" y="1192"/>
                </a:lnTo>
                <a:lnTo>
                  <a:pt x="414" y="1185"/>
                </a:lnTo>
                <a:lnTo>
                  <a:pt x="424" y="1176"/>
                </a:lnTo>
                <a:lnTo>
                  <a:pt x="434" y="1169"/>
                </a:lnTo>
                <a:lnTo>
                  <a:pt x="452" y="1152"/>
                </a:lnTo>
                <a:lnTo>
                  <a:pt x="468" y="1133"/>
                </a:lnTo>
                <a:lnTo>
                  <a:pt x="482" y="1114"/>
                </a:lnTo>
                <a:lnTo>
                  <a:pt x="493" y="1094"/>
                </a:lnTo>
                <a:lnTo>
                  <a:pt x="503" y="1075"/>
                </a:lnTo>
                <a:lnTo>
                  <a:pt x="511" y="1055"/>
                </a:lnTo>
                <a:lnTo>
                  <a:pt x="517" y="1036"/>
                </a:lnTo>
                <a:lnTo>
                  <a:pt x="522" y="1019"/>
                </a:lnTo>
                <a:lnTo>
                  <a:pt x="530" y="990"/>
                </a:lnTo>
                <a:lnTo>
                  <a:pt x="532" y="970"/>
                </a:lnTo>
                <a:lnTo>
                  <a:pt x="533" y="963"/>
                </a:lnTo>
                <a:lnTo>
                  <a:pt x="533" y="963"/>
                </a:lnTo>
                <a:lnTo>
                  <a:pt x="535" y="965"/>
                </a:lnTo>
                <a:lnTo>
                  <a:pt x="540" y="970"/>
                </a:lnTo>
                <a:lnTo>
                  <a:pt x="541" y="973"/>
                </a:lnTo>
                <a:lnTo>
                  <a:pt x="543" y="974"/>
                </a:lnTo>
                <a:lnTo>
                  <a:pt x="546" y="974"/>
                </a:lnTo>
                <a:lnTo>
                  <a:pt x="548" y="973"/>
                </a:lnTo>
                <a:lnTo>
                  <a:pt x="548" y="973"/>
                </a:lnTo>
                <a:lnTo>
                  <a:pt x="549" y="968"/>
                </a:lnTo>
                <a:lnTo>
                  <a:pt x="549" y="958"/>
                </a:lnTo>
                <a:lnTo>
                  <a:pt x="548" y="944"/>
                </a:lnTo>
                <a:lnTo>
                  <a:pt x="547" y="928"/>
                </a:lnTo>
                <a:lnTo>
                  <a:pt x="542" y="910"/>
                </a:lnTo>
                <a:lnTo>
                  <a:pt x="536" y="889"/>
                </a:lnTo>
                <a:lnTo>
                  <a:pt x="528" y="867"/>
                </a:lnTo>
                <a:lnTo>
                  <a:pt x="519" y="845"/>
                </a:lnTo>
                <a:lnTo>
                  <a:pt x="519" y="845"/>
                </a:lnTo>
                <a:lnTo>
                  <a:pt x="506" y="823"/>
                </a:lnTo>
                <a:lnTo>
                  <a:pt x="493" y="803"/>
                </a:lnTo>
                <a:lnTo>
                  <a:pt x="478" y="785"/>
                </a:lnTo>
                <a:lnTo>
                  <a:pt x="463" y="769"/>
                </a:lnTo>
                <a:lnTo>
                  <a:pt x="450" y="755"/>
                </a:lnTo>
                <a:lnTo>
                  <a:pt x="440" y="745"/>
                </a:lnTo>
                <a:lnTo>
                  <a:pt x="430" y="737"/>
                </a:lnTo>
                <a:lnTo>
                  <a:pt x="430" y="693"/>
                </a:lnTo>
                <a:lnTo>
                  <a:pt x="445" y="663"/>
                </a:lnTo>
                <a:lnTo>
                  <a:pt x="705" y="973"/>
                </a:lnTo>
                <a:lnTo>
                  <a:pt x="705" y="973"/>
                </a:lnTo>
                <a:lnTo>
                  <a:pt x="702" y="980"/>
                </a:lnTo>
                <a:lnTo>
                  <a:pt x="698" y="987"/>
                </a:lnTo>
                <a:lnTo>
                  <a:pt x="695" y="998"/>
                </a:lnTo>
                <a:lnTo>
                  <a:pt x="693" y="1009"/>
                </a:lnTo>
                <a:lnTo>
                  <a:pt x="693" y="1022"/>
                </a:lnTo>
                <a:lnTo>
                  <a:pt x="693" y="1028"/>
                </a:lnTo>
                <a:lnTo>
                  <a:pt x="694" y="1034"/>
                </a:lnTo>
                <a:lnTo>
                  <a:pt x="697" y="1040"/>
                </a:lnTo>
                <a:lnTo>
                  <a:pt x="700" y="1046"/>
                </a:lnTo>
                <a:lnTo>
                  <a:pt x="700" y="1046"/>
                </a:lnTo>
                <a:lnTo>
                  <a:pt x="709" y="1056"/>
                </a:lnTo>
                <a:lnTo>
                  <a:pt x="716" y="1064"/>
                </a:lnTo>
                <a:lnTo>
                  <a:pt x="725" y="1070"/>
                </a:lnTo>
                <a:lnTo>
                  <a:pt x="732" y="1072"/>
                </a:lnTo>
                <a:lnTo>
                  <a:pt x="740" y="1075"/>
                </a:lnTo>
                <a:lnTo>
                  <a:pt x="745" y="1076"/>
                </a:lnTo>
                <a:lnTo>
                  <a:pt x="749" y="1076"/>
                </a:lnTo>
                <a:lnTo>
                  <a:pt x="749" y="1076"/>
                </a:lnTo>
                <a:lnTo>
                  <a:pt x="745" y="1135"/>
                </a:lnTo>
                <a:lnTo>
                  <a:pt x="745" y="1135"/>
                </a:lnTo>
                <a:lnTo>
                  <a:pt x="743" y="1141"/>
                </a:lnTo>
                <a:lnTo>
                  <a:pt x="738" y="1148"/>
                </a:lnTo>
                <a:lnTo>
                  <a:pt x="729" y="1165"/>
                </a:lnTo>
                <a:lnTo>
                  <a:pt x="719" y="1181"/>
                </a:lnTo>
                <a:lnTo>
                  <a:pt x="715" y="1188"/>
                </a:lnTo>
                <a:lnTo>
                  <a:pt x="715" y="1194"/>
                </a:lnTo>
                <a:lnTo>
                  <a:pt x="715" y="1194"/>
                </a:lnTo>
                <a:lnTo>
                  <a:pt x="718" y="1197"/>
                </a:lnTo>
                <a:lnTo>
                  <a:pt x="721" y="1200"/>
                </a:lnTo>
                <a:lnTo>
                  <a:pt x="726" y="1201"/>
                </a:lnTo>
                <a:lnTo>
                  <a:pt x="732" y="1201"/>
                </a:lnTo>
                <a:lnTo>
                  <a:pt x="745" y="1197"/>
                </a:lnTo>
                <a:lnTo>
                  <a:pt x="754" y="1194"/>
                </a:lnTo>
                <a:lnTo>
                  <a:pt x="754" y="1194"/>
                </a:lnTo>
                <a:lnTo>
                  <a:pt x="773" y="1185"/>
                </a:lnTo>
                <a:lnTo>
                  <a:pt x="783" y="1180"/>
                </a:lnTo>
                <a:lnTo>
                  <a:pt x="786" y="1178"/>
                </a:lnTo>
                <a:lnTo>
                  <a:pt x="789" y="1174"/>
                </a:lnTo>
                <a:lnTo>
                  <a:pt x="789" y="1174"/>
                </a:lnTo>
                <a:lnTo>
                  <a:pt x="795" y="1168"/>
                </a:lnTo>
                <a:lnTo>
                  <a:pt x="801" y="1162"/>
                </a:lnTo>
                <a:lnTo>
                  <a:pt x="806" y="1158"/>
                </a:lnTo>
                <a:lnTo>
                  <a:pt x="808" y="1154"/>
                </a:lnTo>
                <a:lnTo>
                  <a:pt x="808" y="1154"/>
                </a:lnTo>
                <a:lnTo>
                  <a:pt x="811" y="1151"/>
                </a:lnTo>
                <a:lnTo>
                  <a:pt x="813" y="1148"/>
                </a:lnTo>
                <a:lnTo>
                  <a:pt x="818" y="1145"/>
                </a:lnTo>
                <a:lnTo>
                  <a:pt x="818" y="1145"/>
                </a:lnTo>
                <a:lnTo>
                  <a:pt x="822" y="1149"/>
                </a:lnTo>
                <a:lnTo>
                  <a:pt x="826" y="1153"/>
                </a:lnTo>
                <a:lnTo>
                  <a:pt x="828" y="1154"/>
                </a:lnTo>
                <a:lnTo>
                  <a:pt x="828" y="1154"/>
                </a:lnTo>
                <a:lnTo>
                  <a:pt x="835" y="1149"/>
                </a:lnTo>
                <a:lnTo>
                  <a:pt x="850" y="1140"/>
                </a:lnTo>
                <a:lnTo>
                  <a:pt x="862" y="1129"/>
                </a:lnTo>
                <a:lnTo>
                  <a:pt x="866" y="1124"/>
                </a:lnTo>
                <a:lnTo>
                  <a:pt x="867" y="1121"/>
                </a:lnTo>
                <a:lnTo>
                  <a:pt x="867" y="1120"/>
                </a:lnTo>
                <a:lnTo>
                  <a:pt x="867" y="1120"/>
                </a:lnTo>
                <a:lnTo>
                  <a:pt x="864" y="1114"/>
                </a:lnTo>
                <a:lnTo>
                  <a:pt x="859" y="1108"/>
                </a:lnTo>
                <a:lnTo>
                  <a:pt x="853" y="1100"/>
                </a:lnTo>
                <a:lnTo>
                  <a:pt x="853" y="1100"/>
                </a:lnTo>
                <a:lnTo>
                  <a:pt x="871" y="1076"/>
                </a:lnTo>
                <a:lnTo>
                  <a:pt x="882" y="1060"/>
                </a:lnTo>
                <a:lnTo>
                  <a:pt x="886" y="1054"/>
                </a:lnTo>
                <a:lnTo>
                  <a:pt x="887" y="1051"/>
                </a:lnTo>
                <a:lnTo>
                  <a:pt x="887" y="1051"/>
                </a:lnTo>
                <a:lnTo>
                  <a:pt x="885" y="1049"/>
                </a:lnTo>
                <a:lnTo>
                  <a:pt x="881" y="1044"/>
                </a:lnTo>
                <a:lnTo>
                  <a:pt x="877" y="1036"/>
                </a:lnTo>
                <a:lnTo>
                  <a:pt x="907" y="1036"/>
                </a:lnTo>
                <a:lnTo>
                  <a:pt x="907" y="1036"/>
                </a:lnTo>
                <a:lnTo>
                  <a:pt x="909" y="1044"/>
                </a:lnTo>
                <a:lnTo>
                  <a:pt x="916" y="1065"/>
                </a:lnTo>
                <a:lnTo>
                  <a:pt x="923" y="1078"/>
                </a:lnTo>
                <a:lnTo>
                  <a:pt x="930" y="1094"/>
                </a:lnTo>
                <a:lnTo>
                  <a:pt x="941" y="1110"/>
                </a:lnTo>
                <a:lnTo>
                  <a:pt x="953" y="1127"/>
                </a:lnTo>
                <a:lnTo>
                  <a:pt x="968" y="1145"/>
                </a:lnTo>
                <a:lnTo>
                  <a:pt x="986" y="1161"/>
                </a:lnTo>
                <a:lnTo>
                  <a:pt x="998" y="1169"/>
                </a:lnTo>
                <a:lnTo>
                  <a:pt x="1007" y="1176"/>
                </a:lnTo>
                <a:lnTo>
                  <a:pt x="1020" y="1183"/>
                </a:lnTo>
                <a:lnTo>
                  <a:pt x="1032" y="1190"/>
                </a:lnTo>
                <a:lnTo>
                  <a:pt x="1045" y="1196"/>
                </a:lnTo>
                <a:lnTo>
                  <a:pt x="1060" y="1201"/>
                </a:lnTo>
                <a:lnTo>
                  <a:pt x="1076" y="1206"/>
                </a:lnTo>
                <a:lnTo>
                  <a:pt x="1092" y="1211"/>
                </a:lnTo>
                <a:lnTo>
                  <a:pt x="1109" y="1213"/>
                </a:lnTo>
                <a:lnTo>
                  <a:pt x="1128" y="1216"/>
                </a:lnTo>
                <a:lnTo>
                  <a:pt x="1146" y="1218"/>
                </a:lnTo>
                <a:lnTo>
                  <a:pt x="1167" y="1218"/>
                </a:lnTo>
                <a:lnTo>
                  <a:pt x="1167" y="1218"/>
                </a:lnTo>
                <a:lnTo>
                  <a:pt x="1188" y="1217"/>
                </a:lnTo>
                <a:lnTo>
                  <a:pt x="1206" y="1216"/>
                </a:lnTo>
                <a:lnTo>
                  <a:pt x="1225" y="1212"/>
                </a:lnTo>
                <a:lnTo>
                  <a:pt x="1242" y="1207"/>
                </a:lnTo>
                <a:lnTo>
                  <a:pt x="1258" y="1202"/>
                </a:lnTo>
                <a:lnTo>
                  <a:pt x="1273" y="1195"/>
                </a:lnTo>
                <a:lnTo>
                  <a:pt x="1286" y="1188"/>
                </a:lnTo>
                <a:lnTo>
                  <a:pt x="1298" y="1179"/>
                </a:lnTo>
                <a:lnTo>
                  <a:pt x="1311" y="1170"/>
                </a:lnTo>
                <a:lnTo>
                  <a:pt x="1322" y="1161"/>
                </a:lnTo>
                <a:lnTo>
                  <a:pt x="1333" y="1149"/>
                </a:lnTo>
                <a:lnTo>
                  <a:pt x="1341" y="1138"/>
                </a:lnTo>
                <a:lnTo>
                  <a:pt x="1351" y="1127"/>
                </a:lnTo>
                <a:lnTo>
                  <a:pt x="1359" y="1115"/>
                </a:lnTo>
                <a:lnTo>
                  <a:pt x="1372" y="1091"/>
                </a:lnTo>
                <a:lnTo>
                  <a:pt x="1383" y="1066"/>
                </a:lnTo>
                <a:lnTo>
                  <a:pt x="1393" y="1041"/>
                </a:lnTo>
                <a:lnTo>
                  <a:pt x="1399" y="1018"/>
                </a:lnTo>
                <a:lnTo>
                  <a:pt x="1404" y="996"/>
                </a:lnTo>
                <a:lnTo>
                  <a:pt x="1408" y="976"/>
                </a:lnTo>
                <a:lnTo>
                  <a:pt x="1410" y="960"/>
                </a:lnTo>
                <a:lnTo>
                  <a:pt x="1413" y="938"/>
                </a:lnTo>
                <a:lnTo>
                  <a:pt x="1413" y="938"/>
                </a:lnTo>
                <a:lnTo>
                  <a:pt x="1413" y="931"/>
                </a:lnTo>
                <a:lnTo>
                  <a:pt x="1411" y="922"/>
                </a:lnTo>
                <a:lnTo>
                  <a:pt x="1408" y="900"/>
                </a:lnTo>
                <a:lnTo>
                  <a:pt x="1399" y="873"/>
                </a:lnTo>
                <a:lnTo>
                  <a:pt x="1394" y="860"/>
                </a:lnTo>
                <a:lnTo>
                  <a:pt x="1388" y="846"/>
                </a:lnTo>
                <a:lnTo>
                  <a:pt x="1381" y="831"/>
                </a:lnTo>
                <a:lnTo>
                  <a:pt x="1373" y="817"/>
                </a:lnTo>
                <a:lnTo>
                  <a:pt x="1363" y="803"/>
                </a:lnTo>
                <a:lnTo>
                  <a:pt x="1354" y="790"/>
                </a:lnTo>
                <a:lnTo>
                  <a:pt x="1343" y="777"/>
                </a:lnTo>
                <a:lnTo>
                  <a:pt x="1332" y="766"/>
                </a:lnTo>
                <a:lnTo>
                  <a:pt x="1318" y="755"/>
                </a:lnTo>
                <a:lnTo>
                  <a:pt x="1305" y="747"/>
                </a:lnTo>
                <a:lnTo>
                  <a:pt x="1305" y="747"/>
                </a:lnTo>
                <a:lnTo>
                  <a:pt x="1290" y="739"/>
                </a:lnTo>
                <a:lnTo>
                  <a:pt x="1276" y="733"/>
                </a:lnTo>
                <a:lnTo>
                  <a:pt x="1248" y="722"/>
                </a:lnTo>
                <a:lnTo>
                  <a:pt x="1223" y="716"/>
                </a:lnTo>
                <a:lnTo>
                  <a:pt x="1200" y="711"/>
                </a:lnTo>
                <a:lnTo>
                  <a:pt x="1180" y="709"/>
                </a:lnTo>
                <a:lnTo>
                  <a:pt x="1166" y="707"/>
                </a:lnTo>
                <a:lnTo>
                  <a:pt x="1152" y="707"/>
                </a:lnTo>
                <a:lnTo>
                  <a:pt x="1152" y="698"/>
                </a:lnTo>
                <a:lnTo>
                  <a:pt x="1182" y="683"/>
                </a:lnTo>
                <a:lnTo>
                  <a:pt x="1182" y="683"/>
                </a:lnTo>
                <a:lnTo>
                  <a:pt x="1201" y="675"/>
                </a:lnTo>
                <a:lnTo>
                  <a:pt x="1220" y="671"/>
                </a:lnTo>
                <a:lnTo>
                  <a:pt x="1231" y="669"/>
                </a:lnTo>
                <a:lnTo>
                  <a:pt x="1241" y="668"/>
                </a:lnTo>
                <a:lnTo>
                  <a:pt x="1241" y="668"/>
                </a:lnTo>
                <a:lnTo>
                  <a:pt x="1250" y="667"/>
                </a:lnTo>
                <a:lnTo>
                  <a:pt x="1259" y="664"/>
                </a:lnTo>
                <a:lnTo>
                  <a:pt x="1268" y="662"/>
                </a:lnTo>
                <a:lnTo>
                  <a:pt x="1274" y="659"/>
                </a:lnTo>
                <a:lnTo>
                  <a:pt x="1279" y="656"/>
                </a:lnTo>
                <a:lnTo>
                  <a:pt x="1280" y="653"/>
                </a:lnTo>
                <a:lnTo>
                  <a:pt x="1280" y="652"/>
                </a:lnTo>
                <a:lnTo>
                  <a:pt x="1279" y="651"/>
                </a:lnTo>
                <a:lnTo>
                  <a:pt x="1275" y="648"/>
                </a:lnTo>
                <a:lnTo>
                  <a:pt x="1275" y="648"/>
                </a:lnTo>
                <a:lnTo>
                  <a:pt x="1266" y="647"/>
                </a:lnTo>
                <a:lnTo>
                  <a:pt x="1254" y="646"/>
                </a:lnTo>
                <a:lnTo>
                  <a:pt x="1237" y="645"/>
                </a:lnTo>
                <a:lnTo>
                  <a:pt x="1219" y="646"/>
                </a:lnTo>
                <a:lnTo>
                  <a:pt x="1198" y="647"/>
                </a:lnTo>
                <a:lnTo>
                  <a:pt x="1177" y="651"/>
                </a:lnTo>
                <a:lnTo>
                  <a:pt x="1156" y="656"/>
                </a:lnTo>
                <a:lnTo>
                  <a:pt x="1146" y="659"/>
                </a:lnTo>
                <a:lnTo>
                  <a:pt x="1138" y="663"/>
                </a:lnTo>
                <a:lnTo>
                  <a:pt x="1138" y="663"/>
                </a:lnTo>
                <a:lnTo>
                  <a:pt x="1117" y="674"/>
                </a:lnTo>
                <a:lnTo>
                  <a:pt x="1092" y="690"/>
                </a:lnTo>
                <a:lnTo>
                  <a:pt x="1036" y="726"/>
                </a:lnTo>
                <a:lnTo>
                  <a:pt x="989" y="759"/>
                </a:lnTo>
                <a:lnTo>
                  <a:pt x="966" y="776"/>
                </a:lnTo>
                <a:lnTo>
                  <a:pt x="966" y="776"/>
                </a:lnTo>
                <a:lnTo>
                  <a:pt x="964" y="779"/>
                </a:lnTo>
                <a:lnTo>
                  <a:pt x="966" y="779"/>
                </a:lnTo>
                <a:lnTo>
                  <a:pt x="973" y="779"/>
                </a:lnTo>
                <a:lnTo>
                  <a:pt x="985" y="776"/>
                </a:lnTo>
                <a:lnTo>
                  <a:pt x="985" y="776"/>
                </a:lnTo>
                <a:lnTo>
                  <a:pt x="968" y="799"/>
                </a:lnTo>
                <a:lnTo>
                  <a:pt x="955" y="815"/>
                </a:lnTo>
                <a:lnTo>
                  <a:pt x="950" y="819"/>
                </a:lnTo>
                <a:lnTo>
                  <a:pt x="947" y="820"/>
                </a:lnTo>
                <a:lnTo>
                  <a:pt x="946" y="820"/>
                </a:lnTo>
                <a:lnTo>
                  <a:pt x="946" y="820"/>
                </a:lnTo>
                <a:lnTo>
                  <a:pt x="882" y="786"/>
                </a:lnTo>
                <a:lnTo>
                  <a:pt x="936" y="644"/>
                </a:lnTo>
                <a:lnTo>
                  <a:pt x="936" y="644"/>
                </a:lnTo>
                <a:lnTo>
                  <a:pt x="962" y="634"/>
                </a:lnTo>
                <a:lnTo>
                  <a:pt x="979" y="626"/>
                </a:lnTo>
                <a:lnTo>
                  <a:pt x="990" y="624"/>
                </a:lnTo>
                <a:lnTo>
                  <a:pt x="990" y="624"/>
                </a:lnTo>
                <a:lnTo>
                  <a:pt x="994" y="625"/>
                </a:lnTo>
                <a:lnTo>
                  <a:pt x="1000" y="628"/>
                </a:lnTo>
                <a:lnTo>
                  <a:pt x="1002" y="628"/>
                </a:lnTo>
                <a:lnTo>
                  <a:pt x="1005" y="628"/>
                </a:lnTo>
                <a:lnTo>
                  <a:pt x="1007" y="626"/>
                </a:lnTo>
                <a:lnTo>
                  <a:pt x="1010" y="624"/>
                </a:lnTo>
                <a:lnTo>
                  <a:pt x="1010" y="624"/>
                </a:lnTo>
                <a:lnTo>
                  <a:pt x="1013" y="617"/>
                </a:lnTo>
                <a:lnTo>
                  <a:pt x="1016" y="610"/>
                </a:lnTo>
                <a:lnTo>
                  <a:pt x="1016" y="604"/>
                </a:lnTo>
                <a:lnTo>
                  <a:pt x="1015" y="599"/>
                </a:lnTo>
                <a:lnTo>
                  <a:pt x="1015" y="599"/>
                </a:lnTo>
                <a:lnTo>
                  <a:pt x="1013" y="591"/>
                </a:lnTo>
                <a:lnTo>
                  <a:pt x="1011" y="577"/>
                </a:lnTo>
                <a:lnTo>
                  <a:pt x="1010" y="560"/>
                </a:lnTo>
                <a:lnTo>
                  <a:pt x="1010" y="560"/>
                </a:lnTo>
                <a:lnTo>
                  <a:pt x="1002" y="492"/>
                </a:lnTo>
                <a:lnTo>
                  <a:pt x="995" y="442"/>
                </a:lnTo>
                <a:lnTo>
                  <a:pt x="993" y="424"/>
                </a:lnTo>
                <a:lnTo>
                  <a:pt x="990" y="413"/>
                </a:lnTo>
                <a:lnTo>
                  <a:pt x="990" y="413"/>
                </a:lnTo>
                <a:lnTo>
                  <a:pt x="972" y="348"/>
                </a:lnTo>
                <a:lnTo>
                  <a:pt x="951" y="275"/>
                </a:lnTo>
                <a:lnTo>
                  <a:pt x="951" y="275"/>
                </a:lnTo>
                <a:lnTo>
                  <a:pt x="944" y="258"/>
                </a:lnTo>
                <a:lnTo>
                  <a:pt x="936" y="243"/>
                </a:lnTo>
                <a:lnTo>
                  <a:pt x="929" y="233"/>
                </a:lnTo>
                <a:lnTo>
                  <a:pt x="921" y="226"/>
                </a:lnTo>
                <a:lnTo>
                  <a:pt x="921" y="226"/>
                </a:lnTo>
                <a:lnTo>
                  <a:pt x="901" y="209"/>
                </a:lnTo>
                <a:lnTo>
                  <a:pt x="882" y="197"/>
                </a:lnTo>
                <a:lnTo>
                  <a:pt x="882" y="197"/>
                </a:lnTo>
                <a:lnTo>
                  <a:pt x="858" y="182"/>
                </a:lnTo>
                <a:lnTo>
                  <a:pt x="858" y="182"/>
                </a:lnTo>
                <a:lnTo>
                  <a:pt x="854" y="179"/>
                </a:lnTo>
                <a:lnTo>
                  <a:pt x="848" y="177"/>
                </a:lnTo>
                <a:lnTo>
                  <a:pt x="848" y="177"/>
                </a:lnTo>
                <a:lnTo>
                  <a:pt x="844" y="176"/>
                </a:lnTo>
                <a:lnTo>
                  <a:pt x="843" y="174"/>
                </a:lnTo>
                <a:lnTo>
                  <a:pt x="843" y="172"/>
                </a:lnTo>
                <a:lnTo>
                  <a:pt x="843" y="172"/>
                </a:lnTo>
                <a:lnTo>
                  <a:pt x="844" y="167"/>
                </a:lnTo>
                <a:lnTo>
                  <a:pt x="848" y="161"/>
                </a:lnTo>
                <a:lnTo>
                  <a:pt x="853" y="152"/>
                </a:lnTo>
                <a:lnTo>
                  <a:pt x="862" y="162"/>
                </a:lnTo>
                <a:lnTo>
                  <a:pt x="858" y="143"/>
                </a:lnTo>
                <a:lnTo>
                  <a:pt x="877" y="138"/>
                </a:lnTo>
                <a:lnTo>
                  <a:pt x="862" y="103"/>
                </a:lnTo>
                <a:lnTo>
                  <a:pt x="872" y="98"/>
                </a:lnTo>
                <a:lnTo>
                  <a:pt x="872" y="98"/>
                </a:lnTo>
                <a:lnTo>
                  <a:pt x="872" y="97"/>
                </a:lnTo>
                <a:lnTo>
                  <a:pt x="872" y="93"/>
                </a:lnTo>
                <a:lnTo>
                  <a:pt x="870" y="86"/>
                </a:lnTo>
                <a:lnTo>
                  <a:pt x="862" y="74"/>
                </a:lnTo>
                <a:lnTo>
                  <a:pt x="862" y="74"/>
                </a:lnTo>
                <a:lnTo>
                  <a:pt x="859" y="66"/>
                </a:lnTo>
                <a:lnTo>
                  <a:pt x="856" y="58"/>
                </a:lnTo>
                <a:lnTo>
                  <a:pt x="851" y="39"/>
                </a:lnTo>
                <a:lnTo>
                  <a:pt x="849" y="31"/>
                </a:lnTo>
                <a:lnTo>
                  <a:pt x="844" y="23"/>
                </a:lnTo>
                <a:lnTo>
                  <a:pt x="838" y="16"/>
                </a:lnTo>
                <a:lnTo>
                  <a:pt x="833" y="12"/>
                </a:lnTo>
                <a:lnTo>
                  <a:pt x="828" y="10"/>
                </a:lnTo>
                <a:lnTo>
                  <a:pt x="828" y="10"/>
                </a:lnTo>
                <a:lnTo>
                  <a:pt x="817" y="5"/>
                </a:lnTo>
                <a:lnTo>
                  <a:pt x="807" y="3"/>
                </a:lnTo>
                <a:lnTo>
                  <a:pt x="800" y="0"/>
                </a:lnTo>
                <a:lnTo>
                  <a:pt x="792" y="0"/>
                </a:lnTo>
                <a:lnTo>
                  <a:pt x="781" y="0"/>
                </a:lnTo>
                <a:lnTo>
                  <a:pt x="774" y="0"/>
                </a:lnTo>
                <a:lnTo>
                  <a:pt x="774" y="0"/>
                </a:lnTo>
                <a:lnTo>
                  <a:pt x="769" y="0"/>
                </a:lnTo>
                <a:lnTo>
                  <a:pt x="765" y="3"/>
                </a:lnTo>
                <a:lnTo>
                  <a:pt x="754" y="5"/>
                </a:lnTo>
                <a:lnTo>
                  <a:pt x="754" y="5"/>
                </a:lnTo>
                <a:lnTo>
                  <a:pt x="741" y="6"/>
                </a:lnTo>
                <a:lnTo>
                  <a:pt x="735" y="7"/>
                </a:lnTo>
                <a:lnTo>
                  <a:pt x="730" y="10"/>
                </a:lnTo>
                <a:lnTo>
                  <a:pt x="730" y="10"/>
                </a:lnTo>
                <a:lnTo>
                  <a:pt x="724" y="14"/>
                </a:lnTo>
                <a:lnTo>
                  <a:pt x="715" y="20"/>
                </a:lnTo>
                <a:lnTo>
                  <a:pt x="715" y="20"/>
                </a:lnTo>
                <a:lnTo>
                  <a:pt x="702" y="30"/>
                </a:lnTo>
                <a:lnTo>
                  <a:pt x="695" y="34"/>
                </a:lnTo>
                <a:lnTo>
                  <a:pt x="686" y="39"/>
                </a:lnTo>
                <a:lnTo>
                  <a:pt x="686" y="39"/>
                </a:lnTo>
                <a:lnTo>
                  <a:pt x="686" y="39"/>
                </a:lnTo>
                <a:lnTo>
                  <a:pt x="687" y="41"/>
                </a:lnTo>
                <a:lnTo>
                  <a:pt x="687" y="43"/>
                </a:lnTo>
                <a:lnTo>
                  <a:pt x="686" y="49"/>
                </a:lnTo>
                <a:lnTo>
                  <a:pt x="686" y="49"/>
                </a:lnTo>
                <a:lnTo>
                  <a:pt x="681" y="65"/>
                </a:lnTo>
                <a:lnTo>
                  <a:pt x="680" y="71"/>
                </a:lnTo>
                <a:lnTo>
                  <a:pt x="680" y="73"/>
                </a:lnTo>
                <a:lnTo>
                  <a:pt x="681" y="74"/>
                </a:lnTo>
                <a:lnTo>
                  <a:pt x="691" y="74"/>
                </a:lnTo>
                <a:lnTo>
                  <a:pt x="691" y="74"/>
                </a:lnTo>
                <a:lnTo>
                  <a:pt x="694" y="79"/>
                </a:lnTo>
                <a:lnTo>
                  <a:pt x="695" y="81"/>
                </a:lnTo>
                <a:lnTo>
                  <a:pt x="695" y="82"/>
                </a:lnTo>
                <a:lnTo>
                  <a:pt x="695" y="84"/>
                </a:lnTo>
                <a:lnTo>
                  <a:pt x="695" y="84"/>
                </a:lnTo>
                <a:close/>
                <a:moveTo>
                  <a:pt x="774" y="354"/>
                </a:moveTo>
                <a:lnTo>
                  <a:pt x="774" y="354"/>
                </a:lnTo>
                <a:lnTo>
                  <a:pt x="777" y="357"/>
                </a:lnTo>
                <a:lnTo>
                  <a:pt x="783" y="367"/>
                </a:lnTo>
                <a:lnTo>
                  <a:pt x="801" y="397"/>
                </a:lnTo>
                <a:lnTo>
                  <a:pt x="821" y="426"/>
                </a:lnTo>
                <a:lnTo>
                  <a:pt x="827" y="436"/>
                </a:lnTo>
                <a:lnTo>
                  <a:pt x="828" y="440"/>
                </a:lnTo>
                <a:lnTo>
                  <a:pt x="828" y="442"/>
                </a:lnTo>
                <a:lnTo>
                  <a:pt x="828" y="442"/>
                </a:lnTo>
                <a:lnTo>
                  <a:pt x="826" y="454"/>
                </a:lnTo>
                <a:lnTo>
                  <a:pt x="823" y="467"/>
                </a:lnTo>
                <a:lnTo>
                  <a:pt x="823" y="467"/>
                </a:lnTo>
                <a:lnTo>
                  <a:pt x="821" y="472"/>
                </a:lnTo>
                <a:lnTo>
                  <a:pt x="818" y="475"/>
                </a:lnTo>
                <a:lnTo>
                  <a:pt x="813" y="481"/>
                </a:lnTo>
                <a:lnTo>
                  <a:pt x="813" y="481"/>
                </a:lnTo>
                <a:lnTo>
                  <a:pt x="740" y="500"/>
                </a:lnTo>
                <a:lnTo>
                  <a:pt x="686" y="513"/>
                </a:lnTo>
                <a:lnTo>
                  <a:pt x="651" y="521"/>
                </a:lnTo>
                <a:lnTo>
                  <a:pt x="651" y="521"/>
                </a:lnTo>
                <a:lnTo>
                  <a:pt x="643" y="523"/>
                </a:lnTo>
                <a:lnTo>
                  <a:pt x="634" y="527"/>
                </a:lnTo>
                <a:lnTo>
                  <a:pt x="627" y="533"/>
                </a:lnTo>
                <a:lnTo>
                  <a:pt x="618" y="539"/>
                </a:lnTo>
                <a:lnTo>
                  <a:pt x="605" y="551"/>
                </a:lnTo>
                <a:lnTo>
                  <a:pt x="597" y="560"/>
                </a:lnTo>
                <a:lnTo>
                  <a:pt x="597" y="560"/>
                </a:lnTo>
                <a:lnTo>
                  <a:pt x="592" y="564"/>
                </a:lnTo>
                <a:lnTo>
                  <a:pt x="589" y="566"/>
                </a:lnTo>
                <a:lnTo>
                  <a:pt x="587" y="569"/>
                </a:lnTo>
                <a:lnTo>
                  <a:pt x="587" y="570"/>
                </a:lnTo>
                <a:lnTo>
                  <a:pt x="597" y="580"/>
                </a:lnTo>
                <a:lnTo>
                  <a:pt x="627" y="668"/>
                </a:lnTo>
                <a:lnTo>
                  <a:pt x="474" y="594"/>
                </a:lnTo>
                <a:lnTo>
                  <a:pt x="474" y="585"/>
                </a:lnTo>
                <a:lnTo>
                  <a:pt x="474" y="585"/>
                </a:lnTo>
                <a:lnTo>
                  <a:pt x="476" y="586"/>
                </a:lnTo>
                <a:lnTo>
                  <a:pt x="477" y="586"/>
                </a:lnTo>
                <a:lnTo>
                  <a:pt x="479" y="585"/>
                </a:lnTo>
                <a:lnTo>
                  <a:pt x="479" y="585"/>
                </a:lnTo>
                <a:lnTo>
                  <a:pt x="482" y="580"/>
                </a:lnTo>
                <a:lnTo>
                  <a:pt x="483" y="575"/>
                </a:lnTo>
                <a:lnTo>
                  <a:pt x="484" y="565"/>
                </a:lnTo>
                <a:lnTo>
                  <a:pt x="484" y="565"/>
                </a:lnTo>
                <a:lnTo>
                  <a:pt x="487" y="559"/>
                </a:lnTo>
                <a:lnTo>
                  <a:pt x="485" y="556"/>
                </a:lnTo>
                <a:lnTo>
                  <a:pt x="484" y="555"/>
                </a:lnTo>
                <a:lnTo>
                  <a:pt x="484" y="555"/>
                </a:lnTo>
                <a:lnTo>
                  <a:pt x="484" y="553"/>
                </a:lnTo>
                <a:lnTo>
                  <a:pt x="485" y="547"/>
                </a:lnTo>
                <a:lnTo>
                  <a:pt x="493" y="531"/>
                </a:lnTo>
                <a:lnTo>
                  <a:pt x="504" y="506"/>
                </a:lnTo>
                <a:lnTo>
                  <a:pt x="504" y="506"/>
                </a:lnTo>
                <a:lnTo>
                  <a:pt x="511" y="505"/>
                </a:lnTo>
                <a:lnTo>
                  <a:pt x="516" y="505"/>
                </a:lnTo>
                <a:lnTo>
                  <a:pt x="517" y="505"/>
                </a:lnTo>
                <a:lnTo>
                  <a:pt x="519" y="506"/>
                </a:lnTo>
                <a:lnTo>
                  <a:pt x="519" y="506"/>
                </a:lnTo>
                <a:lnTo>
                  <a:pt x="519" y="507"/>
                </a:lnTo>
                <a:lnTo>
                  <a:pt x="519" y="508"/>
                </a:lnTo>
                <a:lnTo>
                  <a:pt x="521" y="510"/>
                </a:lnTo>
                <a:lnTo>
                  <a:pt x="528" y="511"/>
                </a:lnTo>
                <a:lnTo>
                  <a:pt x="528" y="511"/>
                </a:lnTo>
                <a:lnTo>
                  <a:pt x="543" y="513"/>
                </a:lnTo>
                <a:lnTo>
                  <a:pt x="547" y="513"/>
                </a:lnTo>
                <a:lnTo>
                  <a:pt x="548" y="511"/>
                </a:lnTo>
                <a:lnTo>
                  <a:pt x="548" y="511"/>
                </a:lnTo>
                <a:lnTo>
                  <a:pt x="551" y="497"/>
                </a:lnTo>
                <a:lnTo>
                  <a:pt x="552" y="490"/>
                </a:lnTo>
                <a:lnTo>
                  <a:pt x="553" y="486"/>
                </a:lnTo>
                <a:lnTo>
                  <a:pt x="553" y="486"/>
                </a:lnTo>
                <a:lnTo>
                  <a:pt x="554" y="483"/>
                </a:lnTo>
                <a:lnTo>
                  <a:pt x="557" y="479"/>
                </a:lnTo>
                <a:lnTo>
                  <a:pt x="563" y="472"/>
                </a:lnTo>
                <a:lnTo>
                  <a:pt x="563" y="472"/>
                </a:lnTo>
                <a:lnTo>
                  <a:pt x="578" y="454"/>
                </a:lnTo>
                <a:lnTo>
                  <a:pt x="582" y="450"/>
                </a:lnTo>
                <a:lnTo>
                  <a:pt x="585" y="447"/>
                </a:lnTo>
                <a:lnTo>
                  <a:pt x="587" y="447"/>
                </a:lnTo>
                <a:lnTo>
                  <a:pt x="587" y="447"/>
                </a:lnTo>
                <a:lnTo>
                  <a:pt x="600" y="442"/>
                </a:lnTo>
                <a:lnTo>
                  <a:pt x="624" y="430"/>
                </a:lnTo>
                <a:lnTo>
                  <a:pt x="654" y="415"/>
                </a:lnTo>
                <a:lnTo>
                  <a:pt x="681" y="403"/>
                </a:lnTo>
                <a:lnTo>
                  <a:pt x="681" y="403"/>
                </a:lnTo>
                <a:lnTo>
                  <a:pt x="693" y="397"/>
                </a:lnTo>
                <a:lnTo>
                  <a:pt x="704" y="389"/>
                </a:lnTo>
                <a:lnTo>
                  <a:pt x="726" y="373"/>
                </a:lnTo>
                <a:lnTo>
                  <a:pt x="743" y="360"/>
                </a:lnTo>
                <a:lnTo>
                  <a:pt x="749" y="354"/>
                </a:lnTo>
                <a:lnTo>
                  <a:pt x="749" y="354"/>
                </a:lnTo>
                <a:lnTo>
                  <a:pt x="762" y="353"/>
                </a:lnTo>
                <a:lnTo>
                  <a:pt x="770" y="353"/>
                </a:lnTo>
                <a:lnTo>
                  <a:pt x="773" y="353"/>
                </a:lnTo>
                <a:lnTo>
                  <a:pt x="774" y="354"/>
                </a:lnTo>
                <a:lnTo>
                  <a:pt x="774" y="354"/>
                </a:lnTo>
                <a:close/>
                <a:moveTo>
                  <a:pt x="592" y="408"/>
                </a:moveTo>
                <a:lnTo>
                  <a:pt x="592" y="408"/>
                </a:lnTo>
                <a:lnTo>
                  <a:pt x="592" y="409"/>
                </a:lnTo>
                <a:lnTo>
                  <a:pt x="591" y="411"/>
                </a:lnTo>
                <a:lnTo>
                  <a:pt x="585" y="415"/>
                </a:lnTo>
                <a:lnTo>
                  <a:pt x="573" y="423"/>
                </a:lnTo>
                <a:lnTo>
                  <a:pt x="573" y="423"/>
                </a:lnTo>
                <a:lnTo>
                  <a:pt x="553" y="431"/>
                </a:lnTo>
                <a:lnTo>
                  <a:pt x="541" y="438"/>
                </a:lnTo>
                <a:lnTo>
                  <a:pt x="533" y="442"/>
                </a:lnTo>
                <a:lnTo>
                  <a:pt x="533" y="442"/>
                </a:lnTo>
                <a:lnTo>
                  <a:pt x="530" y="447"/>
                </a:lnTo>
                <a:lnTo>
                  <a:pt x="527" y="453"/>
                </a:lnTo>
                <a:lnTo>
                  <a:pt x="524" y="462"/>
                </a:lnTo>
                <a:lnTo>
                  <a:pt x="524" y="462"/>
                </a:lnTo>
                <a:lnTo>
                  <a:pt x="515" y="462"/>
                </a:lnTo>
                <a:lnTo>
                  <a:pt x="504" y="462"/>
                </a:lnTo>
                <a:lnTo>
                  <a:pt x="504" y="462"/>
                </a:lnTo>
                <a:lnTo>
                  <a:pt x="501" y="462"/>
                </a:lnTo>
                <a:lnTo>
                  <a:pt x="497" y="463"/>
                </a:lnTo>
                <a:lnTo>
                  <a:pt x="484" y="467"/>
                </a:lnTo>
                <a:lnTo>
                  <a:pt x="484" y="467"/>
                </a:lnTo>
                <a:lnTo>
                  <a:pt x="481" y="467"/>
                </a:lnTo>
                <a:lnTo>
                  <a:pt x="478" y="467"/>
                </a:lnTo>
                <a:lnTo>
                  <a:pt x="476" y="465"/>
                </a:lnTo>
                <a:lnTo>
                  <a:pt x="474" y="463"/>
                </a:lnTo>
                <a:lnTo>
                  <a:pt x="474" y="462"/>
                </a:lnTo>
                <a:lnTo>
                  <a:pt x="474" y="462"/>
                </a:lnTo>
                <a:lnTo>
                  <a:pt x="474" y="458"/>
                </a:lnTo>
                <a:lnTo>
                  <a:pt x="474" y="452"/>
                </a:lnTo>
                <a:lnTo>
                  <a:pt x="474" y="452"/>
                </a:lnTo>
                <a:lnTo>
                  <a:pt x="474" y="447"/>
                </a:lnTo>
                <a:lnTo>
                  <a:pt x="474" y="447"/>
                </a:lnTo>
                <a:lnTo>
                  <a:pt x="474" y="447"/>
                </a:lnTo>
                <a:lnTo>
                  <a:pt x="532" y="426"/>
                </a:lnTo>
                <a:lnTo>
                  <a:pt x="573" y="413"/>
                </a:lnTo>
                <a:lnTo>
                  <a:pt x="586" y="409"/>
                </a:lnTo>
                <a:lnTo>
                  <a:pt x="592" y="408"/>
                </a:lnTo>
                <a:lnTo>
                  <a:pt x="592" y="408"/>
                </a:lnTo>
                <a:close/>
                <a:moveTo>
                  <a:pt x="479" y="506"/>
                </a:moveTo>
                <a:lnTo>
                  <a:pt x="460" y="555"/>
                </a:lnTo>
                <a:lnTo>
                  <a:pt x="455" y="560"/>
                </a:lnTo>
                <a:lnTo>
                  <a:pt x="455" y="560"/>
                </a:lnTo>
                <a:lnTo>
                  <a:pt x="454" y="561"/>
                </a:lnTo>
                <a:lnTo>
                  <a:pt x="450" y="565"/>
                </a:lnTo>
                <a:lnTo>
                  <a:pt x="450" y="565"/>
                </a:lnTo>
                <a:lnTo>
                  <a:pt x="449" y="569"/>
                </a:lnTo>
                <a:lnTo>
                  <a:pt x="447" y="572"/>
                </a:lnTo>
                <a:lnTo>
                  <a:pt x="445" y="580"/>
                </a:lnTo>
                <a:lnTo>
                  <a:pt x="440" y="594"/>
                </a:lnTo>
                <a:lnTo>
                  <a:pt x="430" y="506"/>
                </a:lnTo>
                <a:lnTo>
                  <a:pt x="420" y="491"/>
                </a:lnTo>
                <a:lnTo>
                  <a:pt x="420" y="491"/>
                </a:lnTo>
                <a:lnTo>
                  <a:pt x="424" y="490"/>
                </a:lnTo>
                <a:lnTo>
                  <a:pt x="431" y="488"/>
                </a:lnTo>
                <a:lnTo>
                  <a:pt x="435" y="486"/>
                </a:lnTo>
                <a:lnTo>
                  <a:pt x="440" y="488"/>
                </a:lnTo>
                <a:lnTo>
                  <a:pt x="443" y="489"/>
                </a:lnTo>
                <a:lnTo>
                  <a:pt x="445" y="491"/>
                </a:lnTo>
                <a:lnTo>
                  <a:pt x="445" y="491"/>
                </a:lnTo>
                <a:lnTo>
                  <a:pt x="446" y="497"/>
                </a:lnTo>
                <a:lnTo>
                  <a:pt x="446" y="502"/>
                </a:lnTo>
                <a:lnTo>
                  <a:pt x="445" y="506"/>
                </a:lnTo>
                <a:lnTo>
                  <a:pt x="445" y="506"/>
                </a:lnTo>
                <a:lnTo>
                  <a:pt x="449" y="513"/>
                </a:lnTo>
                <a:lnTo>
                  <a:pt x="451" y="518"/>
                </a:lnTo>
                <a:lnTo>
                  <a:pt x="454" y="521"/>
                </a:lnTo>
                <a:lnTo>
                  <a:pt x="455" y="521"/>
                </a:lnTo>
                <a:lnTo>
                  <a:pt x="455" y="521"/>
                </a:lnTo>
                <a:lnTo>
                  <a:pt x="457" y="520"/>
                </a:lnTo>
                <a:lnTo>
                  <a:pt x="460" y="517"/>
                </a:lnTo>
                <a:lnTo>
                  <a:pt x="467" y="511"/>
                </a:lnTo>
                <a:lnTo>
                  <a:pt x="474" y="501"/>
                </a:lnTo>
                <a:lnTo>
                  <a:pt x="479" y="506"/>
                </a:lnTo>
                <a:close/>
                <a:moveTo>
                  <a:pt x="391" y="801"/>
                </a:moveTo>
                <a:lnTo>
                  <a:pt x="391" y="801"/>
                </a:lnTo>
                <a:lnTo>
                  <a:pt x="403" y="813"/>
                </a:lnTo>
                <a:lnTo>
                  <a:pt x="415" y="827"/>
                </a:lnTo>
                <a:lnTo>
                  <a:pt x="429" y="845"/>
                </a:lnTo>
                <a:lnTo>
                  <a:pt x="443" y="867"/>
                </a:lnTo>
                <a:lnTo>
                  <a:pt x="450" y="881"/>
                </a:lnTo>
                <a:lnTo>
                  <a:pt x="456" y="894"/>
                </a:lnTo>
                <a:lnTo>
                  <a:pt x="462" y="909"/>
                </a:lnTo>
                <a:lnTo>
                  <a:pt x="467" y="925"/>
                </a:lnTo>
                <a:lnTo>
                  <a:pt x="471" y="941"/>
                </a:lnTo>
                <a:lnTo>
                  <a:pt x="474" y="958"/>
                </a:lnTo>
                <a:lnTo>
                  <a:pt x="474" y="958"/>
                </a:lnTo>
                <a:lnTo>
                  <a:pt x="476" y="975"/>
                </a:lnTo>
                <a:lnTo>
                  <a:pt x="476" y="992"/>
                </a:lnTo>
                <a:lnTo>
                  <a:pt x="473" y="1009"/>
                </a:lnTo>
                <a:lnTo>
                  <a:pt x="470" y="1027"/>
                </a:lnTo>
                <a:lnTo>
                  <a:pt x="463" y="1044"/>
                </a:lnTo>
                <a:lnTo>
                  <a:pt x="455" y="1060"/>
                </a:lnTo>
                <a:lnTo>
                  <a:pt x="446" y="1076"/>
                </a:lnTo>
                <a:lnTo>
                  <a:pt x="435" y="1091"/>
                </a:lnTo>
                <a:lnTo>
                  <a:pt x="422" y="1105"/>
                </a:lnTo>
                <a:lnTo>
                  <a:pt x="407" y="1119"/>
                </a:lnTo>
                <a:lnTo>
                  <a:pt x="391" y="1132"/>
                </a:lnTo>
                <a:lnTo>
                  <a:pt x="374" y="1145"/>
                </a:lnTo>
                <a:lnTo>
                  <a:pt x="354" y="1156"/>
                </a:lnTo>
                <a:lnTo>
                  <a:pt x="333" y="1167"/>
                </a:lnTo>
                <a:lnTo>
                  <a:pt x="311" y="1175"/>
                </a:lnTo>
                <a:lnTo>
                  <a:pt x="288" y="1184"/>
                </a:lnTo>
                <a:lnTo>
                  <a:pt x="288" y="1184"/>
                </a:lnTo>
                <a:lnTo>
                  <a:pt x="276" y="1188"/>
                </a:lnTo>
                <a:lnTo>
                  <a:pt x="263" y="1189"/>
                </a:lnTo>
                <a:lnTo>
                  <a:pt x="252" y="1190"/>
                </a:lnTo>
                <a:lnTo>
                  <a:pt x="240" y="1190"/>
                </a:lnTo>
                <a:lnTo>
                  <a:pt x="229" y="1189"/>
                </a:lnTo>
                <a:lnTo>
                  <a:pt x="217" y="1188"/>
                </a:lnTo>
                <a:lnTo>
                  <a:pt x="206" y="1184"/>
                </a:lnTo>
                <a:lnTo>
                  <a:pt x="194" y="1180"/>
                </a:lnTo>
                <a:lnTo>
                  <a:pt x="185" y="1176"/>
                </a:lnTo>
                <a:lnTo>
                  <a:pt x="174" y="1172"/>
                </a:lnTo>
                <a:lnTo>
                  <a:pt x="154" y="1159"/>
                </a:lnTo>
                <a:lnTo>
                  <a:pt x="134" y="1143"/>
                </a:lnTo>
                <a:lnTo>
                  <a:pt x="117" y="1127"/>
                </a:lnTo>
                <a:lnTo>
                  <a:pt x="101" y="1109"/>
                </a:lnTo>
                <a:lnTo>
                  <a:pt x="88" y="1088"/>
                </a:lnTo>
                <a:lnTo>
                  <a:pt x="75" y="1068"/>
                </a:lnTo>
                <a:lnTo>
                  <a:pt x="67" y="1046"/>
                </a:lnTo>
                <a:lnTo>
                  <a:pt x="58" y="1025"/>
                </a:lnTo>
                <a:lnTo>
                  <a:pt x="53" y="1003"/>
                </a:lnTo>
                <a:lnTo>
                  <a:pt x="52" y="982"/>
                </a:lnTo>
                <a:lnTo>
                  <a:pt x="51" y="973"/>
                </a:lnTo>
                <a:lnTo>
                  <a:pt x="52" y="963"/>
                </a:lnTo>
                <a:lnTo>
                  <a:pt x="52" y="963"/>
                </a:lnTo>
                <a:lnTo>
                  <a:pt x="54" y="944"/>
                </a:lnTo>
                <a:lnTo>
                  <a:pt x="58" y="927"/>
                </a:lnTo>
                <a:lnTo>
                  <a:pt x="63" y="910"/>
                </a:lnTo>
                <a:lnTo>
                  <a:pt x="68" y="895"/>
                </a:lnTo>
                <a:lnTo>
                  <a:pt x="75" y="882"/>
                </a:lnTo>
                <a:lnTo>
                  <a:pt x="83" y="868"/>
                </a:lnTo>
                <a:lnTo>
                  <a:pt x="90" y="857"/>
                </a:lnTo>
                <a:lnTo>
                  <a:pt x="99" y="846"/>
                </a:lnTo>
                <a:lnTo>
                  <a:pt x="109" y="835"/>
                </a:lnTo>
                <a:lnTo>
                  <a:pt x="118" y="827"/>
                </a:lnTo>
                <a:lnTo>
                  <a:pt x="128" y="818"/>
                </a:lnTo>
                <a:lnTo>
                  <a:pt x="139" y="809"/>
                </a:lnTo>
                <a:lnTo>
                  <a:pt x="161" y="795"/>
                </a:lnTo>
                <a:lnTo>
                  <a:pt x="185" y="781"/>
                </a:lnTo>
                <a:lnTo>
                  <a:pt x="185" y="781"/>
                </a:lnTo>
                <a:lnTo>
                  <a:pt x="197" y="775"/>
                </a:lnTo>
                <a:lnTo>
                  <a:pt x="209" y="771"/>
                </a:lnTo>
                <a:lnTo>
                  <a:pt x="223" y="768"/>
                </a:lnTo>
                <a:lnTo>
                  <a:pt x="236" y="766"/>
                </a:lnTo>
                <a:lnTo>
                  <a:pt x="250" y="765"/>
                </a:lnTo>
                <a:lnTo>
                  <a:pt x="263" y="765"/>
                </a:lnTo>
                <a:lnTo>
                  <a:pt x="289" y="766"/>
                </a:lnTo>
                <a:lnTo>
                  <a:pt x="312" y="769"/>
                </a:lnTo>
                <a:lnTo>
                  <a:pt x="331" y="772"/>
                </a:lnTo>
                <a:lnTo>
                  <a:pt x="347" y="776"/>
                </a:lnTo>
                <a:lnTo>
                  <a:pt x="347" y="776"/>
                </a:lnTo>
                <a:lnTo>
                  <a:pt x="263" y="914"/>
                </a:lnTo>
                <a:lnTo>
                  <a:pt x="263" y="914"/>
                </a:lnTo>
                <a:lnTo>
                  <a:pt x="257" y="925"/>
                </a:lnTo>
                <a:lnTo>
                  <a:pt x="252" y="935"/>
                </a:lnTo>
                <a:lnTo>
                  <a:pt x="249" y="943"/>
                </a:lnTo>
                <a:lnTo>
                  <a:pt x="249" y="943"/>
                </a:lnTo>
                <a:lnTo>
                  <a:pt x="247" y="951"/>
                </a:lnTo>
                <a:lnTo>
                  <a:pt x="249" y="955"/>
                </a:lnTo>
                <a:lnTo>
                  <a:pt x="251" y="960"/>
                </a:lnTo>
                <a:lnTo>
                  <a:pt x="253" y="963"/>
                </a:lnTo>
                <a:lnTo>
                  <a:pt x="253" y="963"/>
                </a:lnTo>
                <a:lnTo>
                  <a:pt x="253" y="964"/>
                </a:lnTo>
                <a:lnTo>
                  <a:pt x="253" y="966"/>
                </a:lnTo>
                <a:lnTo>
                  <a:pt x="253" y="971"/>
                </a:lnTo>
                <a:lnTo>
                  <a:pt x="253" y="974"/>
                </a:lnTo>
                <a:lnTo>
                  <a:pt x="253" y="976"/>
                </a:lnTo>
                <a:lnTo>
                  <a:pt x="256" y="980"/>
                </a:lnTo>
                <a:lnTo>
                  <a:pt x="258" y="982"/>
                </a:lnTo>
                <a:lnTo>
                  <a:pt x="258" y="982"/>
                </a:lnTo>
                <a:lnTo>
                  <a:pt x="262" y="985"/>
                </a:lnTo>
                <a:lnTo>
                  <a:pt x="266" y="986"/>
                </a:lnTo>
                <a:lnTo>
                  <a:pt x="271" y="986"/>
                </a:lnTo>
                <a:lnTo>
                  <a:pt x="274" y="986"/>
                </a:lnTo>
                <a:lnTo>
                  <a:pt x="279" y="984"/>
                </a:lnTo>
                <a:lnTo>
                  <a:pt x="283" y="981"/>
                </a:lnTo>
                <a:lnTo>
                  <a:pt x="293" y="973"/>
                </a:lnTo>
                <a:lnTo>
                  <a:pt x="293" y="973"/>
                </a:lnTo>
                <a:lnTo>
                  <a:pt x="296" y="968"/>
                </a:lnTo>
                <a:lnTo>
                  <a:pt x="300" y="963"/>
                </a:lnTo>
                <a:lnTo>
                  <a:pt x="301" y="958"/>
                </a:lnTo>
                <a:lnTo>
                  <a:pt x="303" y="953"/>
                </a:lnTo>
                <a:lnTo>
                  <a:pt x="303" y="946"/>
                </a:lnTo>
                <a:lnTo>
                  <a:pt x="303" y="938"/>
                </a:lnTo>
                <a:lnTo>
                  <a:pt x="303" y="938"/>
                </a:lnTo>
                <a:lnTo>
                  <a:pt x="306" y="930"/>
                </a:lnTo>
                <a:lnTo>
                  <a:pt x="317" y="912"/>
                </a:lnTo>
                <a:lnTo>
                  <a:pt x="347" y="866"/>
                </a:lnTo>
                <a:lnTo>
                  <a:pt x="376" y="820"/>
                </a:lnTo>
                <a:lnTo>
                  <a:pt x="386" y="806"/>
                </a:lnTo>
                <a:lnTo>
                  <a:pt x="391" y="801"/>
                </a:lnTo>
                <a:lnTo>
                  <a:pt x="391" y="801"/>
                </a:lnTo>
                <a:close/>
                <a:moveTo>
                  <a:pt x="686" y="806"/>
                </a:moveTo>
                <a:lnTo>
                  <a:pt x="666" y="845"/>
                </a:lnTo>
                <a:lnTo>
                  <a:pt x="494" y="648"/>
                </a:lnTo>
                <a:lnTo>
                  <a:pt x="499" y="644"/>
                </a:lnTo>
                <a:lnTo>
                  <a:pt x="641" y="702"/>
                </a:lnTo>
                <a:lnTo>
                  <a:pt x="641" y="702"/>
                </a:lnTo>
                <a:lnTo>
                  <a:pt x="649" y="721"/>
                </a:lnTo>
                <a:lnTo>
                  <a:pt x="654" y="734"/>
                </a:lnTo>
                <a:lnTo>
                  <a:pt x="656" y="742"/>
                </a:lnTo>
                <a:lnTo>
                  <a:pt x="656" y="742"/>
                </a:lnTo>
                <a:lnTo>
                  <a:pt x="651" y="744"/>
                </a:lnTo>
                <a:lnTo>
                  <a:pt x="640" y="749"/>
                </a:lnTo>
                <a:lnTo>
                  <a:pt x="627" y="754"/>
                </a:lnTo>
                <a:lnTo>
                  <a:pt x="622" y="758"/>
                </a:lnTo>
                <a:lnTo>
                  <a:pt x="617" y="761"/>
                </a:lnTo>
                <a:lnTo>
                  <a:pt x="617" y="761"/>
                </a:lnTo>
                <a:lnTo>
                  <a:pt x="614" y="765"/>
                </a:lnTo>
                <a:lnTo>
                  <a:pt x="613" y="768"/>
                </a:lnTo>
                <a:lnTo>
                  <a:pt x="613" y="770"/>
                </a:lnTo>
                <a:lnTo>
                  <a:pt x="616" y="772"/>
                </a:lnTo>
                <a:lnTo>
                  <a:pt x="621" y="776"/>
                </a:lnTo>
                <a:lnTo>
                  <a:pt x="627" y="781"/>
                </a:lnTo>
                <a:lnTo>
                  <a:pt x="627" y="781"/>
                </a:lnTo>
                <a:lnTo>
                  <a:pt x="629" y="784"/>
                </a:lnTo>
                <a:lnTo>
                  <a:pt x="633" y="784"/>
                </a:lnTo>
                <a:lnTo>
                  <a:pt x="641" y="784"/>
                </a:lnTo>
                <a:lnTo>
                  <a:pt x="654" y="782"/>
                </a:lnTo>
                <a:lnTo>
                  <a:pt x="671" y="781"/>
                </a:lnTo>
                <a:lnTo>
                  <a:pt x="671" y="781"/>
                </a:lnTo>
                <a:lnTo>
                  <a:pt x="684" y="781"/>
                </a:lnTo>
                <a:lnTo>
                  <a:pt x="682" y="781"/>
                </a:lnTo>
                <a:lnTo>
                  <a:pt x="682" y="781"/>
                </a:lnTo>
                <a:lnTo>
                  <a:pt x="681" y="781"/>
                </a:lnTo>
                <a:lnTo>
                  <a:pt x="681" y="781"/>
                </a:lnTo>
                <a:lnTo>
                  <a:pt x="681" y="781"/>
                </a:lnTo>
                <a:lnTo>
                  <a:pt x="682" y="781"/>
                </a:lnTo>
                <a:lnTo>
                  <a:pt x="682" y="781"/>
                </a:lnTo>
                <a:lnTo>
                  <a:pt x="683" y="787"/>
                </a:lnTo>
                <a:lnTo>
                  <a:pt x="684" y="795"/>
                </a:lnTo>
                <a:lnTo>
                  <a:pt x="686" y="806"/>
                </a:lnTo>
                <a:lnTo>
                  <a:pt x="686" y="806"/>
                </a:lnTo>
                <a:close/>
                <a:moveTo>
                  <a:pt x="700" y="624"/>
                </a:moveTo>
                <a:lnTo>
                  <a:pt x="740" y="629"/>
                </a:lnTo>
                <a:lnTo>
                  <a:pt x="720" y="678"/>
                </a:lnTo>
                <a:lnTo>
                  <a:pt x="720" y="678"/>
                </a:lnTo>
                <a:lnTo>
                  <a:pt x="715" y="662"/>
                </a:lnTo>
                <a:lnTo>
                  <a:pt x="711" y="651"/>
                </a:lnTo>
                <a:lnTo>
                  <a:pt x="710" y="644"/>
                </a:lnTo>
                <a:lnTo>
                  <a:pt x="710" y="644"/>
                </a:lnTo>
                <a:lnTo>
                  <a:pt x="709" y="639"/>
                </a:lnTo>
                <a:lnTo>
                  <a:pt x="705" y="632"/>
                </a:lnTo>
                <a:lnTo>
                  <a:pt x="700" y="624"/>
                </a:lnTo>
                <a:lnTo>
                  <a:pt x="700" y="624"/>
                </a:lnTo>
                <a:close/>
                <a:moveTo>
                  <a:pt x="921" y="648"/>
                </a:moveTo>
                <a:lnTo>
                  <a:pt x="862" y="776"/>
                </a:lnTo>
                <a:lnTo>
                  <a:pt x="813" y="757"/>
                </a:lnTo>
                <a:lnTo>
                  <a:pt x="853" y="717"/>
                </a:lnTo>
                <a:lnTo>
                  <a:pt x="853" y="717"/>
                </a:lnTo>
                <a:lnTo>
                  <a:pt x="866" y="704"/>
                </a:lnTo>
                <a:lnTo>
                  <a:pt x="877" y="693"/>
                </a:lnTo>
                <a:lnTo>
                  <a:pt x="877" y="693"/>
                </a:lnTo>
                <a:lnTo>
                  <a:pt x="883" y="684"/>
                </a:lnTo>
                <a:lnTo>
                  <a:pt x="889" y="672"/>
                </a:lnTo>
                <a:lnTo>
                  <a:pt x="897" y="658"/>
                </a:lnTo>
                <a:lnTo>
                  <a:pt x="921" y="648"/>
                </a:lnTo>
                <a:close/>
                <a:moveTo>
                  <a:pt x="799" y="776"/>
                </a:moveTo>
                <a:lnTo>
                  <a:pt x="799" y="771"/>
                </a:lnTo>
                <a:lnTo>
                  <a:pt x="858" y="796"/>
                </a:lnTo>
                <a:lnTo>
                  <a:pt x="813" y="909"/>
                </a:lnTo>
                <a:lnTo>
                  <a:pt x="813" y="909"/>
                </a:lnTo>
                <a:lnTo>
                  <a:pt x="806" y="873"/>
                </a:lnTo>
                <a:lnTo>
                  <a:pt x="801" y="847"/>
                </a:lnTo>
                <a:lnTo>
                  <a:pt x="799" y="835"/>
                </a:lnTo>
                <a:lnTo>
                  <a:pt x="799" y="835"/>
                </a:lnTo>
                <a:lnTo>
                  <a:pt x="797" y="831"/>
                </a:lnTo>
                <a:lnTo>
                  <a:pt x="799" y="824"/>
                </a:lnTo>
                <a:lnTo>
                  <a:pt x="799" y="815"/>
                </a:lnTo>
                <a:lnTo>
                  <a:pt x="799" y="815"/>
                </a:lnTo>
                <a:lnTo>
                  <a:pt x="794" y="796"/>
                </a:lnTo>
                <a:lnTo>
                  <a:pt x="794" y="796"/>
                </a:lnTo>
                <a:lnTo>
                  <a:pt x="794" y="791"/>
                </a:lnTo>
                <a:lnTo>
                  <a:pt x="796" y="784"/>
                </a:lnTo>
                <a:lnTo>
                  <a:pt x="799" y="776"/>
                </a:lnTo>
                <a:lnTo>
                  <a:pt x="799" y="776"/>
                </a:lnTo>
                <a:close/>
                <a:moveTo>
                  <a:pt x="872" y="811"/>
                </a:moveTo>
                <a:lnTo>
                  <a:pt x="941" y="845"/>
                </a:lnTo>
                <a:lnTo>
                  <a:pt x="941" y="845"/>
                </a:lnTo>
                <a:lnTo>
                  <a:pt x="934" y="856"/>
                </a:lnTo>
                <a:lnTo>
                  <a:pt x="926" y="867"/>
                </a:lnTo>
                <a:lnTo>
                  <a:pt x="921" y="879"/>
                </a:lnTo>
                <a:lnTo>
                  <a:pt x="921" y="879"/>
                </a:lnTo>
                <a:lnTo>
                  <a:pt x="913" y="905"/>
                </a:lnTo>
                <a:lnTo>
                  <a:pt x="907" y="919"/>
                </a:lnTo>
                <a:lnTo>
                  <a:pt x="833" y="924"/>
                </a:lnTo>
                <a:lnTo>
                  <a:pt x="872" y="811"/>
                </a:lnTo>
                <a:close/>
                <a:moveTo>
                  <a:pt x="980" y="874"/>
                </a:moveTo>
                <a:lnTo>
                  <a:pt x="1044" y="909"/>
                </a:lnTo>
                <a:lnTo>
                  <a:pt x="951" y="924"/>
                </a:lnTo>
                <a:lnTo>
                  <a:pt x="951" y="924"/>
                </a:lnTo>
                <a:lnTo>
                  <a:pt x="955" y="914"/>
                </a:lnTo>
                <a:lnTo>
                  <a:pt x="966" y="894"/>
                </a:lnTo>
                <a:lnTo>
                  <a:pt x="966" y="894"/>
                </a:lnTo>
                <a:lnTo>
                  <a:pt x="972" y="884"/>
                </a:lnTo>
                <a:lnTo>
                  <a:pt x="977" y="878"/>
                </a:lnTo>
                <a:lnTo>
                  <a:pt x="980" y="874"/>
                </a:lnTo>
                <a:lnTo>
                  <a:pt x="980" y="874"/>
                </a:lnTo>
                <a:close/>
                <a:moveTo>
                  <a:pt x="1138" y="1051"/>
                </a:moveTo>
                <a:lnTo>
                  <a:pt x="1138" y="1051"/>
                </a:lnTo>
                <a:lnTo>
                  <a:pt x="1133" y="1061"/>
                </a:lnTo>
                <a:lnTo>
                  <a:pt x="1133" y="1061"/>
                </a:lnTo>
                <a:lnTo>
                  <a:pt x="1129" y="1071"/>
                </a:lnTo>
                <a:lnTo>
                  <a:pt x="1124" y="1084"/>
                </a:lnTo>
                <a:lnTo>
                  <a:pt x="1122" y="1094"/>
                </a:lnTo>
                <a:lnTo>
                  <a:pt x="1122" y="1098"/>
                </a:lnTo>
                <a:lnTo>
                  <a:pt x="1123" y="1100"/>
                </a:lnTo>
                <a:lnTo>
                  <a:pt x="1123" y="1100"/>
                </a:lnTo>
                <a:lnTo>
                  <a:pt x="1129" y="1103"/>
                </a:lnTo>
                <a:lnTo>
                  <a:pt x="1140" y="1105"/>
                </a:lnTo>
                <a:lnTo>
                  <a:pt x="1150" y="1106"/>
                </a:lnTo>
                <a:lnTo>
                  <a:pt x="1155" y="1106"/>
                </a:lnTo>
                <a:lnTo>
                  <a:pt x="1157" y="1105"/>
                </a:lnTo>
                <a:lnTo>
                  <a:pt x="1157" y="1105"/>
                </a:lnTo>
                <a:lnTo>
                  <a:pt x="1169" y="1099"/>
                </a:lnTo>
                <a:lnTo>
                  <a:pt x="1172" y="1098"/>
                </a:lnTo>
                <a:lnTo>
                  <a:pt x="1173" y="1095"/>
                </a:lnTo>
                <a:lnTo>
                  <a:pt x="1173" y="1093"/>
                </a:lnTo>
                <a:lnTo>
                  <a:pt x="1172" y="1091"/>
                </a:lnTo>
                <a:lnTo>
                  <a:pt x="1172" y="1091"/>
                </a:lnTo>
                <a:lnTo>
                  <a:pt x="1167" y="1087"/>
                </a:lnTo>
                <a:lnTo>
                  <a:pt x="1163" y="1084"/>
                </a:lnTo>
                <a:lnTo>
                  <a:pt x="1160" y="1082"/>
                </a:lnTo>
                <a:lnTo>
                  <a:pt x="1157" y="1076"/>
                </a:lnTo>
                <a:lnTo>
                  <a:pt x="1157" y="1076"/>
                </a:lnTo>
                <a:lnTo>
                  <a:pt x="1156" y="1067"/>
                </a:lnTo>
                <a:lnTo>
                  <a:pt x="1157" y="1057"/>
                </a:lnTo>
                <a:lnTo>
                  <a:pt x="1157" y="1050"/>
                </a:lnTo>
                <a:lnTo>
                  <a:pt x="1157" y="1046"/>
                </a:lnTo>
                <a:lnTo>
                  <a:pt x="1157" y="1046"/>
                </a:lnTo>
                <a:lnTo>
                  <a:pt x="1157" y="1045"/>
                </a:lnTo>
                <a:lnTo>
                  <a:pt x="1158" y="1044"/>
                </a:lnTo>
                <a:lnTo>
                  <a:pt x="1162" y="1040"/>
                </a:lnTo>
                <a:lnTo>
                  <a:pt x="1167" y="1038"/>
                </a:lnTo>
                <a:lnTo>
                  <a:pt x="1172" y="1036"/>
                </a:lnTo>
                <a:lnTo>
                  <a:pt x="1172" y="1036"/>
                </a:lnTo>
                <a:lnTo>
                  <a:pt x="1184" y="1038"/>
                </a:lnTo>
                <a:lnTo>
                  <a:pt x="1192" y="1036"/>
                </a:lnTo>
                <a:lnTo>
                  <a:pt x="1194" y="1034"/>
                </a:lnTo>
                <a:lnTo>
                  <a:pt x="1196" y="1032"/>
                </a:lnTo>
                <a:lnTo>
                  <a:pt x="1196" y="1032"/>
                </a:lnTo>
                <a:lnTo>
                  <a:pt x="1211" y="1007"/>
                </a:lnTo>
                <a:lnTo>
                  <a:pt x="1211" y="1007"/>
                </a:lnTo>
                <a:lnTo>
                  <a:pt x="1250" y="1005"/>
                </a:lnTo>
                <a:lnTo>
                  <a:pt x="1280" y="1002"/>
                </a:lnTo>
                <a:lnTo>
                  <a:pt x="1300" y="1002"/>
                </a:lnTo>
                <a:lnTo>
                  <a:pt x="1300" y="1002"/>
                </a:lnTo>
                <a:lnTo>
                  <a:pt x="1313" y="1003"/>
                </a:lnTo>
                <a:lnTo>
                  <a:pt x="1332" y="1002"/>
                </a:lnTo>
                <a:lnTo>
                  <a:pt x="1340" y="1001"/>
                </a:lnTo>
                <a:lnTo>
                  <a:pt x="1346" y="998"/>
                </a:lnTo>
                <a:lnTo>
                  <a:pt x="1351" y="996"/>
                </a:lnTo>
                <a:lnTo>
                  <a:pt x="1354" y="995"/>
                </a:lnTo>
                <a:lnTo>
                  <a:pt x="1354" y="992"/>
                </a:lnTo>
                <a:lnTo>
                  <a:pt x="1354" y="992"/>
                </a:lnTo>
                <a:lnTo>
                  <a:pt x="1355" y="985"/>
                </a:lnTo>
                <a:lnTo>
                  <a:pt x="1356" y="980"/>
                </a:lnTo>
                <a:lnTo>
                  <a:pt x="1356" y="978"/>
                </a:lnTo>
                <a:lnTo>
                  <a:pt x="1354" y="978"/>
                </a:lnTo>
                <a:lnTo>
                  <a:pt x="1354" y="978"/>
                </a:lnTo>
                <a:lnTo>
                  <a:pt x="1322" y="981"/>
                </a:lnTo>
                <a:lnTo>
                  <a:pt x="1303" y="984"/>
                </a:lnTo>
                <a:lnTo>
                  <a:pt x="1297" y="984"/>
                </a:lnTo>
                <a:lnTo>
                  <a:pt x="1295" y="982"/>
                </a:lnTo>
                <a:lnTo>
                  <a:pt x="1295" y="982"/>
                </a:lnTo>
                <a:lnTo>
                  <a:pt x="1298" y="976"/>
                </a:lnTo>
                <a:lnTo>
                  <a:pt x="1303" y="964"/>
                </a:lnTo>
                <a:lnTo>
                  <a:pt x="1306" y="957"/>
                </a:lnTo>
                <a:lnTo>
                  <a:pt x="1307" y="949"/>
                </a:lnTo>
                <a:lnTo>
                  <a:pt x="1307" y="943"/>
                </a:lnTo>
                <a:lnTo>
                  <a:pt x="1305" y="938"/>
                </a:lnTo>
                <a:lnTo>
                  <a:pt x="1305" y="938"/>
                </a:lnTo>
                <a:lnTo>
                  <a:pt x="1298" y="931"/>
                </a:lnTo>
                <a:lnTo>
                  <a:pt x="1295" y="927"/>
                </a:lnTo>
                <a:lnTo>
                  <a:pt x="1289" y="925"/>
                </a:lnTo>
                <a:lnTo>
                  <a:pt x="1280" y="924"/>
                </a:lnTo>
                <a:lnTo>
                  <a:pt x="1280" y="924"/>
                </a:lnTo>
                <a:lnTo>
                  <a:pt x="1264" y="922"/>
                </a:lnTo>
                <a:lnTo>
                  <a:pt x="1241" y="922"/>
                </a:lnTo>
                <a:lnTo>
                  <a:pt x="1201" y="924"/>
                </a:lnTo>
                <a:lnTo>
                  <a:pt x="1182" y="924"/>
                </a:lnTo>
                <a:lnTo>
                  <a:pt x="1182" y="924"/>
                </a:lnTo>
                <a:lnTo>
                  <a:pt x="1162" y="925"/>
                </a:lnTo>
                <a:lnTo>
                  <a:pt x="1153" y="926"/>
                </a:lnTo>
                <a:lnTo>
                  <a:pt x="1147" y="928"/>
                </a:lnTo>
                <a:lnTo>
                  <a:pt x="1147" y="928"/>
                </a:lnTo>
                <a:lnTo>
                  <a:pt x="1140" y="931"/>
                </a:lnTo>
                <a:lnTo>
                  <a:pt x="1133" y="932"/>
                </a:lnTo>
                <a:lnTo>
                  <a:pt x="1123" y="933"/>
                </a:lnTo>
                <a:lnTo>
                  <a:pt x="1123" y="894"/>
                </a:lnTo>
                <a:lnTo>
                  <a:pt x="1069" y="899"/>
                </a:lnTo>
                <a:lnTo>
                  <a:pt x="1000" y="850"/>
                </a:lnTo>
                <a:lnTo>
                  <a:pt x="1000" y="850"/>
                </a:lnTo>
                <a:lnTo>
                  <a:pt x="1002" y="846"/>
                </a:lnTo>
                <a:lnTo>
                  <a:pt x="1009" y="836"/>
                </a:lnTo>
                <a:lnTo>
                  <a:pt x="1020" y="822"/>
                </a:lnTo>
                <a:lnTo>
                  <a:pt x="1028" y="813"/>
                </a:lnTo>
                <a:lnTo>
                  <a:pt x="1037" y="806"/>
                </a:lnTo>
                <a:lnTo>
                  <a:pt x="1048" y="797"/>
                </a:lnTo>
                <a:lnTo>
                  <a:pt x="1059" y="788"/>
                </a:lnTo>
                <a:lnTo>
                  <a:pt x="1072" y="781"/>
                </a:lnTo>
                <a:lnTo>
                  <a:pt x="1087" y="775"/>
                </a:lnTo>
                <a:lnTo>
                  <a:pt x="1104" y="769"/>
                </a:lnTo>
                <a:lnTo>
                  <a:pt x="1122" y="764"/>
                </a:lnTo>
                <a:lnTo>
                  <a:pt x="1141" y="761"/>
                </a:lnTo>
                <a:lnTo>
                  <a:pt x="1163" y="760"/>
                </a:lnTo>
                <a:lnTo>
                  <a:pt x="1163" y="760"/>
                </a:lnTo>
                <a:lnTo>
                  <a:pt x="1184" y="761"/>
                </a:lnTo>
                <a:lnTo>
                  <a:pt x="1205" y="765"/>
                </a:lnTo>
                <a:lnTo>
                  <a:pt x="1225" y="770"/>
                </a:lnTo>
                <a:lnTo>
                  <a:pt x="1242" y="777"/>
                </a:lnTo>
                <a:lnTo>
                  <a:pt x="1259" y="786"/>
                </a:lnTo>
                <a:lnTo>
                  <a:pt x="1274" y="796"/>
                </a:lnTo>
                <a:lnTo>
                  <a:pt x="1289" y="806"/>
                </a:lnTo>
                <a:lnTo>
                  <a:pt x="1302" y="817"/>
                </a:lnTo>
                <a:lnTo>
                  <a:pt x="1313" y="828"/>
                </a:lnTo>
                <a:lnTo>
                  <a:pt x="1324" y="839"/>
                </a:lnTo>
                <a:lnTo>
                  <a:pt x="1333" y="850"/>
                </a:lnTo>
                <a:lnTo>
                  <a:pt x="1340" y="861"/>
                </a:lnTo>
                <a:lnTo>
                  <a:pt x="1352" y="881"/>
                </a:lnTo>
                <a:lnTo>
                  <a:pt x="1359" y="894"/>
                </a:lnTo>
                <a:lnTo>
                  <a:pt x="1359" y="894"/>
                </a:lnTo>
                <a:lnTo>
                  <a:pt x="1362" y="906"/>
                </a:lnTo>
                <a:lnTo>
                  <a:pt x="1366" y="921"/>
                </a:lnTo>
                <a:lnTo>
                  <a:pt x="1368" y="939"/>
                </a:lnTo>
                <a:lnTo>
                  <a:pt x="1370" y="958"/>
                </a:lnTo>
                <a:lnTo>
                  <a:pt x="1370" y="978"/>
                </a:lnTo>
                <a:lnTo>
                  <a:pt x="1368" y="998"/>
                </a:lnTo>
                <a:lnTo>
                  <a:pt x="1365" y="1018"/>
                </a:lnTo>
                <a:lnTo>
                  <a:pt x="1359" y="1036"/>
                </a:lnTo>
                <a:lnTo>
                  <a:pt x="1359" y="1036"/>
                </a:lnTo>
                <a:lnTo>
                  <a:pt x="1355" y="1046"/>
                </a:lnTo>
                <a:lnTo>
                  <a:pt x="1349" y="1056"/>
                </a:lnTo>
                <a:lnTo>
                  <a:pt x="1343" y="1067"/>
                </a:lnTo>
                <a:lnTo>
                  <a:pt x="1334" y="1079"/>
                </a:lnTo>
                <a:lnTo>
                  <a:pt x="1325" y="1091"/>
                </a:lnTo>
                <a:lnTo>
                  <a:pt x="1314" y="1103"/>
                </a:lnTo>
                <a:lnTo>
                  <a:pt x="1303" y="1115"/>
                </a:lnTo>
                <a:lnTo>
                  <a:pt x="1291" y="1126"/>
                </a:lnTo>
                <a:lnTo>
                  <a:pt x="1278" y="1137"/>
                </a:lnTo>
                <a:lnTo>
                  <a:pt x="1264" y="1147"/>
                </a:lnTo>
                <a:lnTo>
                  <a:pt x="1248" y="1156"/>
                </a:lnTo>
                <a:lnTo>
                  <a:pt x="1232" y="1163"/>
                </a:lnTo>
                <a:lnTo>
                  <a:pt x="1216" y="1170"/>
                </a:lnTo>
                <a:lnTo>
                  <a:pt x="1199" y="1175"/>
                </a:lnTo>
                <a:lnTo>
                  <a:pt x="1180" y="1178"/>
                </a:lnTo>
                <a:lnTo>
                  <a:pt x="1162" y="1179"/>
                </a:lnTo>
                <a:lnTo>
                  <a:pt x="1162" y="1179"/>
                </a:lnTo>
                <a:lnTo>
                  <a:pt x="1144" y="1178"/>
                </a:lnTo>
                <a:lnTo>
                  <a:pt x="1126" y="1176"/>
                </a:lnTo>
                <a:lnTo>
                  <a:pt x="1109" y="1173"/>
                </a:lnTo>
                <a:lnTo>
                  <a:pt x="1095" y="1169"/>
                </a:lnTo>
                <a:lnTo>
                  <a:pt x="1080" y="1163"/>
                </a:lnTo>
                <a:lnTo>
                  <a:pt x="1066" y="1158"/>
                </a:lnTo>
                <a:lnTo>
                  <a:pt x="1054" y="1152"/>
                </a:lnTo>
                <a:lnTo>
                  <a:pt x="1043" y="1145"/>
                </a:lnTo>
                <a:lnTo>
                  <a:pt x="1022" y="1131"/>
                </a:lnTo>
                <a:lnTo>
                  <a:pt x="1006" y="1116"/>
                </a:lnTo>
                <a:lnTo>
                  <a:pt x="994" y="1105"/>
                </a:lnTo>
                <a:lnTo>
                  <a:pt x="985" y="1095"/>
                </a:lnTo>
                <a:lnTo>
                  <a:pt x="985" y="1095"/>
                </a:lnTo>
                <a:lnTo>
                  <a:pt x="979" y="1087"/>
                </a:lnTo>
                <a:lnTo>
                  <a:pt x="973" y="1077"/>
                </a:lnTo>
                <a:lnTo>
                  <a:pt x="962" y="1056"/>
                </a:lnTo>
                <a:lnTo>
                  <a:pt x="953" y="1039"/>
                </a:lnTo>
                <a:lnTo>
                  <a:pt x="951" y="1032"/>
                </a:lnTo>
                <a:lnTo>
                  <a:pt x="951" y="1032"/>
                </a:lnTo>
                <a:lnTo>
                  <a:pt x="1005" y="1027"/>
                </a:lnTo>
                <a:lnTo>
                  <a:pt x="1005" y="1027"/>
                </a:lnTo>
                <a:lnTo>
                  <a:pt x="1017" y="1025"/>
                </a:lnTo>
                <a:lnTo>
                  <a:pt x="1033" y="1024"/>
                </a:lnTo>
                <a:lnTo>
                  <a:pt x="1042" y="1023"/>
                </a:lnTo>
                <a:lnTo>
                  <a:pt x="1049" y="1021"/>
                </a:lnTo>
                <a:lnTo>
                  <a:pt x="1055" y="1017"/>
                </a:lnTo>
                <a:lnTo>
                  <a:pt x="1059" y="1012"/>
                </a:lnTo>
                <a:lnTo>
                  <a:pt x="1059" y="1012"/>
                </a:lnTo>
                <a:lnTo>
                  <a:pt x="1064" y="1002"/>
                </a:lnTo>
                <a:lnTo>
                  <a:pt x="1066" y="995"/>
                </a:lnTo>
                <a:lnTo>
                  <a:pt x="1069" y="987"/>
                </a:lnTo>
                <a:lnTo>
                  <a:pt x="1103" y="982"/>
                </a:lnTo>
                <a:lnTo>
                  <a:pt x="1103" y="982"/>
                </a:lnTo>
                <a:lnTo>
                  <a:pt x="1107" y="992"/>
                </a:lnTo>
                <a:lnTo>
                  <a:pt x="1112" y="1001"/>
                </a:lnTo>
                <a:lnTo>
                  <a:pt x="1118" y="1012"/>
                </a:lnTo>
                <a:lnTo>
                  <a:pt x="1118" y="1012"/>
                </a:lnTo>
                <a:lnTo>
                  <a:pt x="1125" y="1021"/>
                </a:lnTo>
                <a:lnTo>
                  <a:pt x="1134" y="1028"/>
                </a:lnTo>
                <a:lnTo>
                  <a:pt x="1141" y="1034"/>
                </a:lnTo>
                <a:lnTo>
                  <a:pt x="1146" y="1036"/>
                </a:lnTo>
                <a:lnTo>
                  <a:pt x="1146" y="1036"/>
                </a:lnTo>
                <a:lnTo>
                  <a:pt x="1144" y="1040"/>
                </a:lnTo>
                <a:lnTo>
                  <a:pt x="1141" y="1045"/>
                </a:lnTo>
                <a:lnTo>
                  <a:pt x="1138" y="1051"/>
                </a:lnTo>
                <a:lnTo>
                  <a:pt x="1138" y="1051"/>
                </a:lnTo>
                <a:close/>
                <a:moveTo>
                  <a:pt x="1147" y="1036"/>
                </a:moveTo>
                <a:lnTo>
                  <a:pt x="1147" y="1036"/>
                </a:lnTo>
                <a:lnTo>
                  <a:pt x="1146" y="1036"/>
                </a:lnTo>
                <a:lnTo>
                  <a:pt x="1146" y="1036"/>
                </a:lnTo>
                <a:lnTo>
                  <a:pt x="1147" y="1036"/>
                </a:lnTo>
                <a:lnTo>
                  <a:pt x="1147" y="103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64F44D51-152C-45DB-9C91-83F407A01BBD}"/>
              </a:ext>
            </a:extLst>
          </p:cNvPr>
          <p:cNvSpPr>
            <a:spLocks noEditPoints="1"/>
          </p:cNvSpPr>
          <p:nvPr/>
        </p:nvSpPr>
        <p:spPr bwMode="auto">
          <a:xfrm>
            <a:off x="4205035" y="4714279"/>
            <a:ext cx="1526592" cy="1574605"/>
          </a:xfrm>
          <a:custGeom>
            <a:avLst/>
            <a:gdLst>
              <a:gd name="T0" fmla="*/ 466 w 1399"/>
              <a:gd name="T1" fmla="*/ 172 h 1443"/>
              <a:gd name="T2" fmla="*/ 286 w 1399"/>
              <a:gd name="T3" fmla="*/ 406 h 1443"/>
              <a:gd name="T4" fmla="*/ 229 w 1399"/>
              <a:gd name="T5" fmla="*/ 526 h 1443"/>
              <a:gd name="T6" fmla="*/ 211 w 1399"/>
              <a:gd name="T7" fmla="*/ 679 h 1443"/>
              <a:gd name="T8" fmla="*/ 294 w 1399"/>
              <a:gd name="T9" fmla="*/ 711 h 1443"/>
              <a:gd name="T10" fmla="*/ 304 w 1399"/>
              <a:gd name="T11" fmla="*/ 856 h 1443"/>
              <a:gd name="T12" fmla="*/ 43 w 1399"/>
              <a:gd name="T13" fmla="*/ 967 h 1443"/>
              <a:gd name="T14" fmla="*/ 40 w 1399"/>
              <a:gd name="T15" fmla="*/ 1276 h 1443"/>
              <a:gd name="T16" fmla="*/ 382 w 1399"/>
              <a:gd name="T17" fmla="*/ 1404 h 1443"/>
              <a:gd name="T18" fmla="*/ 517 w 1399"/>
              <a:gd name="T19" fmla="*/ 1244 h 1443"/>
              <a:gd name="T20" fmla="*/ 647 w 1399"/>
              <a:gd name="T21" fmla="*/ 1251 h 1443"/>
              <a:gd name="T22" fmla="*/ 647 w 1399"/>
              <a:gd name="T23" fmla="*/ 1286 h 1443"/>
              <a:gd name="T24" fmla="*/ 737 w 1399"/>
              <a:gd name="T25" fmla="*/ 1283 h 1443"/>
              <a:gd name="T26" fmla="*/ 858 w 1399"/>
              <a:gd name="T27" fmla="*/ 1231 h 1443"/>
              <a:gd name="T28" fmla="*/ 735 w 1399"/>
              <a:gd name="T29" fmla="*/ 1191 h 1443"/>
              <a:gd name="T30" fmla="*/ 918 w 1399"/>
              <a:gd name="T31" fmla="*/ 949 h 1443"/>
              <a:gd name="T32" fmla="*/ 892 w 1399"/>
              <a:gd name="T33" fmla="*/ 1265 h 1443"/>
              <a:gd name="T34" fmla="*/ 1142 w 1399"/>
              <a:gd name="T35" fmla="*/ 1443 h 1443"/>
              <a:gd name="T36" fmla="*/ 1374 w 1399"/>
              <a:gd name="T37" fmla="*/ 1283 h 1443"/>
              <a:gd name="T38" fmla="*/ 1264 w 1399"/>
              <a:gd name="T39" fmla="*/ 906 h 1443"/>
              <a:gd name="T40" fmla="*/ 981 w 1399"/>
              <a:gd name="T41" fmla="*/ 784 h 1443"/>
              <a:gd name="T42" fmla="*/ 952 w 1399"/>
              <a:gd name="T43" fmla="*/ 604 h 1443"/>
              <a:gd name="T44" fmla="*/ 1040 w 1399"/>
              <a:gd name="T45" fmla="*/ 583 h 1443"/>
              <a:gd name="T46" fmla="*/ 1042 w 1399"/>
              <a:gd name="T47" fmla="*/ 565 h 1443"/>
              <a:gd name="T48" fmla="*/ 1002 w 1399"/>
              <a:gd name="T49" fmla="*/ 511 h 1443"/>
              <a:gd name="T50" fmla="*/ 809 w 1399"/>
              <a:gd name="T51" fmla="*/ 295 h 1443"/>
              <a:gd name="T52" fmla="*/ 809 w 1399"/>
              <a:gd name="T53" fmla="*/ 188 h 1443"/>
              <a:gd name="T54" fmla="*/ 823 w 1399"/>
              <a:gd name="T55" fmla="*/ 61 h 1443"/>
              <a:gd name="T56" fmla="*/ 745 w 1399"/>
              <a:gd name="T57" fmla="*/ 0 h 1443"/>
              <a:gd name="T58" fmla="*/ 673 w 1399"/>
              <a:gd name="T59" fmla="*/ 43 h 1443"/>
              <a:gd name="T60" fmla="*/ 711 w 1399"/>
              <a:gd name="T61" fmla="*/ 554 h 1443"/>
              <a:gd name="T62" fmla="*/ 871 w 1399"/>
              <a:gd name="T63" fmla="*/ 654 h 1443"/>
              <a:gd name="T64" fmla="*/ 566 w 1399"/>
              <a:gd name="T65" fmla="*/ 528 h 1443"/>
              <a:gd name="T66" fmla="*/ 705 w 1399"/>
              <a:gd name="T67" fmla="*/ 873 h 1443"/>
              <a:gd name="T68" fmla="*/ 601 w 1399"/>
              <a:gd name="T69" fmla="*/ 902 h 1443"/>
              <a:gd name="T70" fmla="*/ 544 w 1399"/>
              <a:gd name="T71" fmla="*/ 884 h 1443"/>
              <a:gd name="T72" fmla="*/ 474 w 1399"/>
              <a:gd name="T73" fmla="*/ 994 h 1443"/>
              <a:gd name="T74" fmla="*/ 1101 w 1399"/>
              <a:gd name="T75" fmla="*/ 1198 h 1443"/>
              <a:gd name="T76" fmla="*/ 1182 w 1399"/>
              <a:gd name="T77" fmla="*/ 1152 h 1443"/>
              <a:gd name="T78" fmla="*/ 1090 w 1399"/>
              <a:gd name="T79" fmla="*/ 906 h 1443"/>
              <a:gd name="T80" fmla="*/ 1321 w 1399"/>
              <a:gd name="T81" fmla="*/ 1041 h 1443"/>
              <a:gd name="T82" fmla="*/ 1254 w 1399"/>
              <a:gd name="T83" fmla="*/ 1359 h 1443"/>
              <a:gd name="T84" fmla="*/ 1015 w 1399"/>
              <a:gd name="T85" fmla="*/ 1350 h 1443"/>
              <a:gd name="T86" fmla="*/ 906 w 1399"/>
              <a:gd name="T87" fmla="*/ 1091 h 1443"/>
              <a:gd name="T88" fmla="*/ 317 w 1399"/>
              <a:gd name="T89" fmla="*/ 927 h 1443"/>
              <a:gd name="T90" fmla="*/ 307 w 1399"/>
              <a:gd name="T91" fmla="*/ 966 h 1443"/>
              <a:gd name="T92" fmla="*/ 256 w 1399"/>
              <a:gd name="T93" fmla="*/ 996 h 1443"/>
              <a:gd name="T94" fmla="*/ 219 w 1399"/>
              <a:gd name="T95" fmla="*/ 1077 h 1443"/>
              <a:gd name="T96" fmla="*/ 191 w 1399"/>
              <a:gd name="T97" fmla="*/ 1145 h 1443"/>
              <a:gd name="T98" fmla="*/ 221 w 1399"/>
              <a:gd name="T99" fmla="*/ 1228 h 1443"/>
              <a:gd name="T100" fmla="*/ 280 w 1399"/>
              <a:gd name="T101" fmla="*/ 1312 h 1443"/>
              <a:gd name="T102" fmla="*/ 386 w 1399"/>
              <a:gd name="T103" fmla="*/ 1209 h 1443"/>
              <a:gd name="T104" fmla="*/ 402 w 1399"/>
              <a:gd name="T105" fmla="*/ 1347 h 1443"/>
              <a:gd name="T106" fmla="*/ 157 w 1399"/>
              <a:gd name="T107" fmla="*/ 1334 h 1443"/>
              <a:gd name="T108" fmla="*/ 54 w 1399"/>
              <a:gd name="T109" fmla="*/ 1085 h 1443"/>
              <a:gd name="T110" fmla="*/ 217 w 1399"/>
              <a:gd name="T111" fmla="*/ 907 h 1443"/>
              <a:gd name="T112" fmla="*/ 358 w 1399"/>
              <a:gd name="T113" fmla="*/ 1107 h 1443"/>
              <a:gd name="T114" fmla="*/ 405 w 1399"/>
              <a:gd name="T115" fmla="*/ 1135 h 1443"/>
              <a:gd name="T116" fmla="*/ 852 w 1399"/>
              <a:gd name="T117" fmla="*/ 471 h 1443"/>
              <a:gd name="T118" fmla="*/ 884 w 1399"/>
              <a:gd name="T119" fmla="*/ 565 h 1443"/>
              <a:gd name="T120" fmla="*/ 691 w 1399"/>
              <a:gd name="T121" fmla="*/ 435 h 1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99" h="1443">
                <a:moveTo>
                  <a:pt x="651" y="107"/>
                </a:moveTo>
                <a:lnTo>
                  <a:pt x="651" y="107"/>
                </a:lnTo>
                <a:lnTo>
                  <a:pt x="637" y="111"/>
                </a:lnTo>
                <a:lnTo>
                  <a:pt x="616" y="115"/>
                </a:lnTo>
                <a:lnTo>
                  <a:pt x="616" y="115"/>
                </a:lnTo>
                <a:lnTo>
                  <a:pt x="612" y="115"/>
                </a:lnTo>
                <a:lnTo>
                  <a:pt x="607" y="114"/>
                </a:lnTo>
                <a:lnTo>
                  <a:pt x="602" y="112"/>
                </a:lnTo>
                <a:lnTo>
                  <a:pt x="597" y="111"/>
                </a:lnTo>
                <a:lnTo>
                  <a:pt x="590" y="112"/>
                </a:lnTo>
                <a:lnTo>
                  <a:pt x="580" y="114"/>
                </a:lnTo>
                <a:lnTo>
                  <a:pt x="567" y="118"/>
                </a:lnTo>
                <a:lnTo>
                  <a:pt x="551" y="126"/>
                </a:lnTo>
                <a:lnTo>
                  <a:pt x="551" y="126"/>
                </a:lnTo>
                <a:lnTo>
                  <a:pt x="499" y="153"/>
                </a:lnTo>
                <a:lnTo>
                  <a:pt x="481" y="162"/>
                </a:lnTo>
                <a:lnTo>
                  <a:pt x="466" y="172"/>
                </a:lnTo>
                <a:lnTo>
                  <a:pt x="466" y="172"/>
                </a:lnTo>
                <a:lnTo>
                  <a:pt x="456" y="182"/>
                </a:lnTo>
                <a:lnTo>
                  <a:pt x="442" y="194"/>
                </a:lnTo>
                <a:lnTo>
                  <a:pt x="414" y="227"/>
                </a:lnTo>
                <a:lnTo>
                  <a:pt x="390" y="257"/>
                </a:lnTo>
                <a:lnTo>
                  <a:pt x="379" y="273"/>
                </a:lnTo>
                <a:lnTo>
                  <a:pt x="379" y="273"/>
                </a:lnTo>
                <a:lnTo>
                  <a:pt x="371" y="292"/>
                </a:lnTo>
                <a:lnTo>
                  <a:pt x="352" y="327"/>
                </a:lnTo>
                <a:lnTo>
                  <a:pt x="325" y="378"/>
                </a:lnTo>
                <a:lnTo>
                  <a:pt x="325" y="378"/>
                </a:lnTo>
                <a:lnTo>
                  <a:pt x="322" y="378"/>
                </a:lnTo>
                <a:lnTo>
                  <a:pt x="311" y="383"/>
                </a:lnTo>
                <a:lnTo>
                  <a:pt x="304" y="387"/>
                </a:lnTo>
                <a:lnTo>
                  <a:pt x="297" y="392"/>
                </a:lnTo>
                <a:lnTo>
                  <a:pt x="291" y="398"/>
                </a:lnTo>
                <a:lnTo>
                  <a:pt x="286" y="406"/>
                </a:lnTo>
                <a:lnTo>
                  <a:pt x="286" y="406"/>
                </a:lnTo>
                <a:lnTo>
                  <a:pt x="277" y="426"/>
                </a:lnTo>
                <a:lnTo>
                  <a:pt x="272" y="435"/>
                </a:lnTo>
                <a:lnTo>
                  <a:pt x="272" y="435"/>
                </a:lnTo>
                <a:lnTo>
                  <a:pt x="269" y="439"/>
                </a:lnTo>
                <a:lnTo>
                  <a:pt x="264" y="444"/>
                </a:lnTo>
                <a:lnTo>
                  <a:pt x="252" y="455"/>
                </a:lnTo>
                <a:lnTo>
                  <a:pt x="246" y="460"/>
                </a:lnTo>
                <a:lnTo>
                  <a:pt x="240" y="466"/>
                </a:lnTo>
                <a:lnTo>
                  <a:pt x="238" y="472"/>
                </a:lnTo>
                <a:lnTo>
                  <a:pt x="236" y="478"/>
                </a:lnTo>
                <a:lnTo>
                  <a:pt x="236" y="478"/>
                </a:lnTo>
                <a:lnTo>
                  <a:pt x="238" y="489"/>
                </a:lnTo>
                <a:lnTo>
                  <a:pt x="239" y="495"/>
                </a:lnTo>
                <a:lnTo>
                  <a:pt x="240" y="500"/>
                </a:lnTo>
                <a:lnTo>
                  <a:pt x="240" y="500"/>
                </a:lnTo>
                <a:lnTo>
                  <a:pt x="229" y="526"/>
                </a:lnTo>
                <a:lnTo>
                  <a:pt x="221" y="545"/>
                </a:lnTo>
                <a:lnTo>
                  <a:pt x="215" y="561"/>
                </a:lnTo>
                <a:lnTo>
                  <a:pt x="215" y="561"/>
                </a:lnTo>
                <a:lnTo>
                  <a:pt x="205" y="599"/>
                </a:lnTo>
                <a:lnTo>
                  <a:pt x="197" y="633"/>
                </a:lnTo>
                <a:lnTo>
                  <a:pt x="197" y="633"/>
                </a:lnTo>
                <a:lnTo>
                  <a:pt x="194" y="640"/>
                </a:lnTo>
                <a:lnTo>
                  <a:pt x="191" y="650"/>
                </a:lnTo>
                <a:lnTo>
                  <a:pt x="190" y="655"/>
                </a:lnTo>
                <a:lnTo>
                  <a:pt x="190" y="658"/>
                </a:lnTo>
                <a:lnTo>
                  <a:pt x="191" y="662"/>
                </a:lnTo>
                <a:lnTo>
                  <a:pt x="194" y="665"/>
                </a:lnTo>
                <a:lnTo>
                  <a:pt x="194" y="665"/>
                </a:lnTo>
                <a:lnTo>
                  <a:pt x="200" y="669"/>
                </a:lnTo>
                <a:lnTo>
                  <a:pt x="205" y="674"/>
                </a:lnTo>
                <a:lnTo>
                  <a:pt x="211" y="679"/>
                </a:lnTo>
                <a:lnTo>
                  <a:pt x="211" y="679"/>
                </a:lnTo>
                <a:lnTo>
                  <a:pt x="210" y="680"/>
                </a:lnTo>
                <a:lnTo>
                  <a:pt x="208" y="683"/>
                </a:lnTo>
                <a:lnTo>
                  <a:pt x="208" y="688"/>
                </a:lnTo>
                <a:lnTo>
                  <a:pt x="210" y="690"/>
                </a:lnTo>
                <a:lnTo>
                  <a:pt x="211" y="694"/>
                </a:lnTo>
                <a:lnTo>
                  <a:pt x="211" y="694"/>
                </a:lnTo>
                <a:lnTo>
                  <a:pt x="216" y="697"/>
                </a:lnTo>
                <a:lnTo>
                  <a:pt x="222" y="702"/>
                </a:lnTo>
                <a:lnTo>
                  <a:pt x="240" y="713"/>
                </a:lnTo>
                <a:lnTo>
                  <a:pt x="251" y="718"/>
                </a:lnTo>
                <a:lnTo>
                  <a:pt x="262" y="721"/>
                </a:lnTo>
                <a:lnTo>
                  <a:pt x="271" y="723"/>
                </a:lnTo>
                <a:lnTo>
                  <a:pt x="279" y="722"/>
                </a:lnTo>
                <a:lnTo>
                  <a:pt x="279" y="722"/>
                </a:lnTo>
                <a:lnTo>
                  <a:pt x="283" y="721"/>
                </a:lnTo>
                <a:lnTo>
                  <a:pt x="286" y="718"/>
                </a:lnTo>
                <a:lnTo>
                  <a:pt x="294" y="711"/>
                </a:lnTo>
                <a:lnTo>
                  <a:pt x="300" y="702"/>
                </a:lnTo>
                <a:lnTo>
                  <a:pt x="306" y="691"/>
                </a:lnTo>
                <a:lnTo>
                  <a:pt x="316" y="673"/>
                </a:lnTo>
                <a:lnTo>
                  <a:pt x="318" y="665"/>
                </a:lnTo>
                <a:lnTo>
                  <a:pt x="375" y="716"/>
                </a:lnTo>
                <a:lnTo>
                  <a:pt x="436" y="766"/>
                </a:lnTo>
                <a:lnTo>
                  <a:pt x="444" y="758"/>
                </a:lnTo>
                <a:lnTo>
                  <a:pt x="479" y="773"/>
                </a:lnTo>
                <a:lnTo>
                  <a:pt x="479" y="773"/>
                </a:lnTo>
                <a:lnTo>
                  <a:pt x="416" y="849"/>
                </a:lnTo>
                <a:lnTo>
                  <a:pt x="416" y="849"/>
                </a:lnTo>
                <a:lnTo>
                  <a:pt x="379" y="888"/>
                </a:lnTo>
                <a:lnTo>
                  <a:pt x="379" y="888"/>
                </a:lnTo>
                <a:lnTo>
                  <a:pt x="362" y="878"/>
                </a:lnTo>
                <a:lnTo>
                  <a:pt x="343" y="869"/>
                </a:lnTo>
                <a:lnTo>
                  <a:pt x="318" y="860"/>
                </a:lnTo>
                <a:lnTo>
                  <a:pt x="304" y="856"/>
                </a:lnTo>
                <a:lnTo>
                  <a:pt x="288" y="852"/>
                </a:lnTo>
                <a:lnTo>
                  <a:pt x="272" y="849"/>
                </a:lnTo>
                <a:lnTo>
                  <a:pt x="255" y="847"/>
                </a:lnTo>
                <a:lnTo>
                  <a:pt x="236" y="847"/>
                </a:lnTo>
                <a:lnTo>
                  <a:pt x="219" y="847"/>
                </a:lnTo>
                <a:lnTo>
                  <a:pt x="201" y="851"/>
                </a:lnTo>
                <a:lnTo>
                  <a:pt x="183" y="856"/>
                </a:lnTo>
                <a:lnTo>
                  <a:pt x="183" y="856"/>
                </a:lnTo>
                <a:lnTo>
                  <a:pt x="165" y="862"/>
                </a:lnTo>
                <a:lnTo>
                  <a:pt x="146" y="869"/>
                </a:lnTo>
                <a:lnTo>
                  <a:pt x="129" y="879"/>
                </a:lnTo>
                <a:lnTo>
                  <a:pt x="112" y="890"/>
                </a:lnTo>
                <a:lnTo>
                  <a:pt x="96" y="902"/>
                </a:lnTo>
                <a:lnTo>
                  <a:pt x="82" y="916"/>
                </a:lnTo>
                <a:lnTo>
                  <a:pt x="68" y="932"/>
                </a:lnTo>
                <a:lnTo>
                  <a:pt x="55" y="949"/>
                </a:lnTo>
                <a:lnTo>
                  <a:pt x="43" y="967"/>
                </a:lnTo>
                <a:lnTo>
                  <a:pt x="32" y="986"/>
                </a:lnTo>
                <a:lnTo>
                  <a:pt x="23" y="1008"/>
                </a:lnTo>
                <a:lnTo>
                  <a:pt x="15" y="1031"/>
                </a:lnTo>
                <a:lnTo>
                  <a:pt x="9" y="1056"/>
                </a:lnTo>
                <a:lnTo>
                  <a:pt x="4" y="1081"/>
                </a:lnTo>
                <a:lnTo>
                  <a:pt x="1" y="1109"/>
                </a:lnTo>
                <a:lnTo>
                  <a:pt x="0" y="1139"/>
                </a:lnTo>
                <a:lnTo>
                  <a:pt x="0" y="1139"/>
                </a:lnTo>
                <a:lnTo>
                  <a:pt x="0" y="1155"/>
                </a:lnTo>
                <a:lnTo>
                  <a:pt x="1" y="1169"/>
                </a:lnTo>
                <a:lnTo>
                  <a:pt x="4" y="1184"/>
                </a:lnTo>
                <a:lnTo>
                  <a:pt x="7" y="1198"/>
                </a:lnTo>
                <a:lnTo>
                  <a:pt x="11" y="1212"/>
                </a:lnTo>
                <a:lnTo>
                  <a:pt x="16" y="1225"/>
                </a:lnTo>
                <a:lnTo>
                  <a:pt x="21" y="1239"/>
                </a:lnTo>
                <a:lnTo>
                  <a:pt x="27" y="1252"/>
                </a:lnTo>
                <a:lnTo>
                  <a:pt x="40" y="1276"/>
                </a:lnTo>
                <a:lnTo>
                  <a:pt x="56" y="1300"/>
                </a:lnTo>
                <a:lnTo>
                  <a:pt x="74" y="1322"/>
                </a:lnTo>
                <a:lnTo>
                  <a:pt x="94" y="1342"/>
                </a:lnTo>
                <a:lnTo>
                  <a:pt x="116" y="1359"/>
                </a:lnTo>
                <a:lnTo>
                  <a:pt x="138" y="1376"/>
                </a:lnTo>
                <a:lnTo>
                  <a:pt x="162" y="1390"/>
                </a:lnTo>
                <a:lnTo>
                  <a:pt x="185" y="1402"/>
                </a:lnTo>
                <a:lnTo>
                  <a:pt x="210" y="1411"/>
                </a:lnTo>
                <a:lnTo>
                  <a:pt x="234" y="1418"/>
                </a:lnTo>
                <a:lnTo>
                  <a:pt x="258" y="1422"/>
                </a:lnTo>
                <a:lnTo>
                  <a:pt x="283" y="1423"/>
                </a:lnTo>
                <a:lnTo>
                  <a:pt x="283" y="1423"/>
                </a:lnTo>
                <a:lnTo>
                  <a:pt x="306" y="1423"/>
                </a:lnTo>
                <a:lnTo>
                  <a:pt x="327" y="1419"/>
                </a:lnTo>
                <a:lnTo>
                  <a:pt x="346" y="1415"/>
                </a:lnTo>
                <a:lnTo>
                  <a:pt x="364" y="1411"/>
                </a:lnTo>
                <a:lnTo>
                  <a:pt x="382" y="1404"/>
                </a:lnTo>
                <a:lnTo>
                  <a:pt x="397" y="1397"/>
                </a:lnTo>
                <a:lnTo>
                  <a:pt x="411" y="1390"/>
                </a:lnTo>
                <a:lnTo>
                  <a:pt x="424" y="1381"/>
                </a:lnTo>
                <a:lnTo>
                  <a:pt x="435" y="1373"/>
                </a:lnTo>
                <a:lnTo>
                  <a:pt x="445" y="1363"/>
                </a:lnTo>
                <a:lnTo>
                  <a:pt x="453" y="1354"/>
                </a:lnTo>
                <a:lnTo>
                  <a:pt x="462" y="1346"/>
                </a:lnTo>
                <a:lnTo>
                  <a:pt x="473" y="1331"/>
                </a:lnTo>
                <a:lnTo>
                  <a:pt x="479" y="1319"/>
                </a:lnTo>
                <a:lnTo>
                  <a:pt x="479" y="1319"/>
                </a:lnTo>
                <a:lnTo>
                  <a:pt x="484" y="1308"/>
                </a:lnTo>
                <a:lnTo>
                  <a:pt x="489" y="1295"/>
                </a:lnTo>
                <a:lnTo>
                  <a:pt x="496" y="1265"/>
                </a:lnTo>
                <a:lnTo>
                  <a:pt x="505" y="1233"/>
                </a:lnTo>
                <a:lnTo>
                  <a:pt x="505" y="1233"/>
                </a:lnTo>
                <a:lnTo>
                  <a:pt x="511" y="1239"/>
                </a:lnTo>
                <a:lnTo>
                  <a:pt x="517" y="1244"/>
                </a:lnTo>
                <a:lnTo>
                  <a:pt x="527" y="1251"/>
                </a:lnTo>
                <a:lnTo>
                  <a:pt x="536" y="1257"/>
                </a:lnTo>
                <a:lnTo>
                  <a:pt x="548" y="1263"/>
                </a:lnTo>
                <a:lnTo>
                  <a:pt x="562" y="1267"/>
                </a:lnTo>
                <a:lnTo>
                  <a:pt x="569" y="1268"/>
                </a:lnTo>
                <a:lnTo>
                  <a:pt x="577" y="1269"/>
                </a:lnTo>
                <a:lnTo>
                  <a:pt x="577" y="1269"/>
                </a:lnTo>
                <a:lnTo>
                  <a:pt x="589" y="1268"/>
                </a:lnTo>
                <a:lnTo>
                  <a:pt x="600" y="1265"/>
                </a:lnTo>
                <a:lnTo>
                  <a:pt x="608" y="1262"/>
                </a:lnTo>
                <a:lnTo>
                  <a:pt x="614" y="1258"/>
                </a:lnTo>
                <a:lnTo>
                  <a:pt x="618" y="1253"/>
                </a:lnTo>
                <a:lnTo>
                  <a:pt x="620" y="1251"/>
                </a:lnTo>
                <a:lnTo>
                  <a:pt x="623" y="1247"/>
                </a:lnTo>
                <a:lnTo>
                  <a:pt x="623" y="1247"/>
                </a:lnTo>
                <a:lnTo>
                  <a:pt x="630" y="1248"/>
                </a:lnTo>
                <a:lnTo>
                  <a:pt x="647" y="1251"/>
                </a:lnTo>
                <a:lnTo>
                  <a:pt x="647" y="1251"/>
                </a:lnTo>
                <a:lnTo>
                  <a:pt x="666" y="1253"/>
                </a:lnTo>
                <a:lnTo>
                  <a:pt x="673" y="1255"/>
                </a:lnTo>
                <a:lnTo>
                  <a:pt x="673" y="1255"/>
                </a:lnTo>
                <a:lnTo>
                  <a:pt x="668" y="1257"/>
                </a:lnTo>
                <a:lnTo>
                  <a:pt x="664" y="1261"/>
                </a:lnTo>
                <a:lnTo>
                  <a:pt x="662" y="1265"/>
                </a:lnTo>
                <a:lnTo>
                  <a:pt x="662" y="1265"/>
                </a:lnTo>
                <a:lnTo>
                  <a:pt x="661" y="1267"/>
                </a:lnTo>
                <a:lnTo>
                  <a:pt x="659" y="1268"/>
                </a:lnTo>
                <a:lnTo>
                  <a:pt x="655" y="1269"/>
                </a:lnTo>
                <a:lnTo>
                  <a:pt x="652" y="1269"/>
                </a:lnTo>
                <a:lnTo>
                  <a:pt x="650" y="1270"/>
                </a:lnTo>
                <a:lnTo>
                  <a:pt x="648" y="1273"/>
                </a:lnTo>
                <a:lnTo>
                  <a:pt x="647" y="1275"/>
                </a:lnTo>
                <a:lnTo>
                  <a:pt x="647" y="1286"/>
                </a:lnTo>
                <a:lnTo>
                  <a:pt x="647" y="1286"/>
                </a:lnTo>
                <a:lnTo>
                  <a:pt x="650" y="1291"/>
                </a:lnTo>
                <a:lnTo>
                  <a:pt x="656" y="1297"/>
                </a:lnTo>
                <a:lnTo>
                  <a:pt x="662" y="1302"/>
                </a:lnTo>
                <a:lnTo>
                  <a:pt x="666" y="1305"/>
                </a:lnTo>
                <a:lnTo>
                  <a:pt x="666" y="1305"/>
                </a:lnTo>
                <a:lnTo>
                  <a:pt x="673" y="1301"/>
                </a:lnTo>
                <a:lnTo>
                  <a:pt x="686" y="1294"/>
                </a:lnTo>
                <a:lnTo>
                  <a:pt x="705" y="1283"/>
                </a:lnTo>
                <a:lnTo>
                  <a:pt x="705" y="1283"/>
                </a:lnTo>
                <a:lnTo>
                  <a:pt x="706" y="1284"/>
                </a:lnTo>
                <a:lnTo>
                  <a:pt x="709" y="1287"/>
                </a:lnTo>
                <a:lnTo>
                  <a:pt x="712" y="1289"/>
                </a:lnTo>
                <a:lnTo>
                  <a:pt x="717" y="1289"/>
                </a:lnTo>
                <a:lnTo>
                  <a:pt x="720" y="1289"/>
                </a:lnTo>
                <a:lnTo>
                  <a:pt x="726" y="1286"/>
                </a:lnTo>
                <a:lnTo>
                  <a:pt x="726" y="1286"/>
                </a:lnTo>
                <a:lnTo>
                  <a:pt x="737" y="1283"/>
                </a:lnTo>
                <a:lnTo>
                  <a:pt x="746" y="1279"/>
                </a:lnTo>
                <a:lnTo>
                  <a:pt x="751" y="1275"/>
                </a:lnTo>
                <a:lnTo>
                  <a:pt x="752" y="1274"/>
                </a:lnTo>
                <a:lnTo>
                  <a:pt x="752" y="1272"/>
                </a:lnTo>
                <a:lnTo>
                  <a:pt x="752" y="1272"/>
                </a:lnTo>
                <a:lnTo>
                  <a:pt x="751" y="1265"/>
                </a:lnTo>
                <a:lnTo>
                  <a:pt x="752" y="1262"/>
                </a:lnTo>
                <a:lnTo>
                  <a:pt x="791" y="1262"/>
                </a:lnTo>
                <a:lnTo>
                  <a:pt x="791" y="1262"/>
                </a:lnTo>
                <a:lnTo>
                  <a:pt x="793" y="1261"/>
                </a:lnTo>
                <a:lnTo>
                  <a:pt x="797" y="1259"/>
                </a:lnTo>
                <a:lnTo>
                  <a:pt x="801" y="1256"/>
                </a:lnTo>
                <a:lnTo>
                  <a:pt x="806" y="1251"/>
                </a:lnTo>
                <a:lnTo>
                  <a:pt x="848" y="1236"/>
                </a:lnTo>
                <a:lnTo>
                  <a:pt x="848" y="1236"/>
                </a:lnTo>
                <a:lnTo>
                  <a:pt x="852" y="1235"/>
                </a:lnTo>
                <a:lnTo>
                  <a:pt x="858" y="1231"/>
                </a:lnTo>
                <a:lnTo>
                  <a:pt x="859" y="1230"/>
                </a:lnTo>
                <a:lnTo>
                  <a:pt x="861" y="1228"/>
                </a:lnTo>
                <a:lnTo>
                  <a:pt x="861" y="1225"/>
                </a:lnTo>
                <a:lnTo>
                  <a:pt x="859" y="1222"/>
                </a:lnTo>
                <a:lnTo>
                  <a:pt x="859" y="1222"/>
                </a:lnTo>
                <a:lnTo>
                  <a:pt x="856" y="1217"/>
                </a:lnTo>
                <a:lnTo>
                  <a:pt x="852" y="1212"/>
                </a:lnTo>
                <a:lnTo>
                  <a:pt x="847" y="1209"/>
                </a:lnTo>
                <a:lnTo>
                  <a:pt x="837" y="1207"/>
                </a:lnTo>
                <a:lnTo>
                  <a:pt x="837" y="1207"/>
                </a:lnTo>
                <a:lnTo>
                  <a:pt x="823" y="1205"/>
                </a:lnTo>
                <a:lnTo>
                  <a:pt x="808" y="1202"/>
                </a:lnTo>
                <a:lnTo>
                  <a:pt x="791" y="1198"/>
                </a:lnTo>
                <a:lnTo>
                  <a:pt x="773" y="1197"/>
                </a:lnTo>
                <a:lnTo>
                  <a:pt x="773" y="1197"/>
                </a:lnTo>
                <a:lnTo>
                  <a:pt x="754" y="1195"/>
                </a:lnTo>
                <a:lnTo>
                  <a:pt x="735" y="1191"/>
                </a:lnTo>
                <a:lnTo>
                  <a:pt x="715" y="1186"/>
                </a:lnTo>
                <a:lnTo>
                  <a:pt x="715" y="1186"/>
                </a:lnTo>
                <a:lnTo>
                  <a:pt x="711" y="1155"/>
                </a:lnTo>
                <a:lnTo>
                  <a:pt x="705" y="1114"/>
                </a:lnTo>
                <a:lnTo>
                  <a:pt x="705" y="1114"/>
                </a:lnTo>
                <a:lnTo>
                  <a:pt x="701" y="1083"/>
                </a:lnTo>
                <a:lnTo>
                  <a:pt x="698" y="1061"/>
                </a:lnTo>
                <a:lnTo>
                  <a:pt x="917" y="773"/>
                </a:lnTo>
                <a:lnTo>
                  <a:pt x="920" y="805"/>
                </a:lnTo>
                <a:lnTo>
                  <a:pt x="934" y="834"/>
                </a:lnTo>
                <a:lnTo>
                  <a:pt x="948" y="834"/>
                </a:lnTo>
                <a:lnTo>
                  <a:pt x="974" y="895"/>
                </a:lnTo>
                <a:lnTo>
                  <a:pt x="974" y="895"/>
                </a:lnTo>
                <a:lnTo>
                  <a:pt x="969" y="899"/>
                </a:lnTo>
                <a:lnTo>
                  <a:pt x="957" y="910"/>
                </a:lnTo>
                <a:lnTo>
                  <a:pt x="939" y="927"/>
                </a:lnTo>
                <a:lnTo>
                  <a:pt x="918" y="949"/>
                </a:lnTo>
                <a:lnTo>
                  <a:pt x="907" y="962"/>
                </a:lnTo>
                <a:lnTo>
                  <a:pt x="896" y="977"/>
                </a:lnTo>
                <a:lnTo>
                  <a:pt x="886" y="992"/>
                </a:lnTo>
                <a:lnTo>
                  <a:pt x="878" y="1010"/>
                </a:lnTo>
                <a:lnTo>
                  <a:pt x="869" y="1027"/>
                </a:lnTo>
                <a:lnTo>
                  <a:pt x="863" y="1046"/>
                </a:lnTo>
                <a:lnTo>
                  <a:pt x="858" y="1066"/>
                </a:lnTo>
                <a:lnTo>
                  <a:pt x="856" y="1085"/>
                </a:lnTo>
                <a:lnTo>
                  <a:pt x="856" y="1085"/>
                </a:lnTo>
                <a:lnTo>
                  <a:pt x="854" y="1107"/>
                </a:lnTo>
                <a:lnTo>
                  <a:pt x="856" y="1129"/>
                </a:lnTo>
                <a:lnTo>
                  <a:pt x="858" y="1151"/>
                </a:lnTo>
                <a:lnTo>
                  <a:pt x="862" y="1174"/>
                </a:lnTo>
                <a:lnTo>
                  <a:pt x="868" y="1197"/>
                </a:lnTo>
                <a:lnTo>
                  <a:pt x="874" y="1220"/>
                </a:lnTo>
                <a:lnTo>
                  <a:pt x="882" y="1244"/>
                </a:lnTo>
                <a:lnTo>
                  <a:pt x="892" y="1265"/>
                </a:lnTo>
                <a:lnTo>
                  <a:pt x="902" y="1287"/>
                </a:lnTo>
                <a:lnTo>
                  <a:pt x="913" y="1308"/>
                </a:lnTo>
                <a:lnTo>
                  <a:pt x="925" y="1328"/>
                </a:lnTo>
                <a:lnTo>
                  <a:pt x="937" y="1346"/>
                </a:lnTo>
                <a:lnTo>
                  <a:pt x="951" y="1363"/>
                </a:lnTo>
                <a:lnTo>
                  <a:pt x="965" y="1378"/>
                </a:lnTo>
                <a:lnTo>
                  <a:pt x="980" y="1391"/>
                </a:lnTo>
                <a:lnTo>
                  <a:pt x="995" y="1402"/>
                </a:lnTo>
                <a:lnTo>
                  <a:pt x="995" y="1402"/>
                </a:lnTo>
                <a:lnTo>
                  <a:pt x="1010" y="1411"/>
                </a:lnTo>
                <a:lnTo>
                  <a:pt x="1028" y="1419"/>
                </a:lnTo>
                <a:lnTo>
                  <a:pt x="1046" y="1425"/>
                </a:lnTo>
                <a:lnTo>
                  <a:pt x="1064" y="1431"/>
                </a:lnTo>
                <a:lnTo>
                  <a:pt x="1084" y="1436"/>
                </a:lnTo>
                <a:lnTo>
                  <a:pt x="1103" y="1440"/>
                </a:lnTo>
                <a:lnTo>
                  <a:pt x="1123" y="1442"/>
                </a:lnTo>
                <a:lnTo>
                  <a:pt x="1142" y="1443"/>
                </a:lnTo>
                <a:lnTo>
                  <a:pt x="1162" y="1443"/>
                </a:lnTo>
                <a:lnTo>
                  <a:pt x="1180" y="1442"/>
                </a:lnTo>
                <a:lnTo>
                  <a:pt x="1199" y="1440"/>
                </a:lnTo>
                <a:lnTo>
                  <a:pt x="1216" y="1436"/>
                </a:lnTo>
                <a:lnTo>
                  <a:pt x="1233" y="1431"/>
                </a:lnTo>
                <a:lnTo>
                  <a:pt x="1249" y="1425"/>
                </a:lnTo>
                <a:lnTo>
                  <a:pt x="1264" y="1418"/>
                </a:lnTo>
                <a:lnTo>
                  <a:pt x="1277" y="1408"/>
                </a:lnTo>
                <a:lnTo>
                  <a:pt x="1277" y="1408"/>
                </a:lnTo>
                <a:lnTo>
                  <a:pt x="1291" y="1398"/>
                </a:lnTo>
                <a:lnTo>
                  <a:pt x="1303" y="1386"/>
                </a:lnTo>
                <a:lnTo>
                  <a:pt x="1316" y="1373"/>
                </a:lnTo>
                <a:lnTo>
                  <a:pt x="1329" y="1357"/>
                </a:lnTo>
                <a:lnTo>
                  <a:pt x="1341" y="1340"/>
                </a:lnTo>
                <a:lnTo>
                  <a:pt x="1353" y="1322"/>
                </a:lnTo>
                <a:lnTo>
                  <a:pt x="1364" y="1303"/>
                </a:lnTo>
                <a:lnTo>
                  <a:pt x="1374" y="1283"/>
                </a:lnTo>
                <a:lnTo>
                  <a:pt x="1382" y="1262"/>
                </a:lnTo>
                <a:lnTo>
                  <a:pt x="1390" y="1240"/>
                </a:lnTo>
                <a:lnTo>
                  <a:pt x="1394" y="1218"/>
                </a:lnTo>
                <a:lnTo>
                  <a:pt x="1398" y="1195"/>
                </a:lnTo>
                <a:lnTo>
                  <a:pt x="1399" y="1172"/>
                </a:lnTo>
                <a:lnTo>
                  <a:pt x="1398" y="1150"/>
                </a:lnTo>
                <a:lnTo>
                  <a:pt x="1394" y="1127"/>
                </a:lnTo>
                <a:lnTo>
                  <a:pt x="1388" y="1103"/>
                </a:lnTo>
                <a:lnTo>
                  <a:pt x="1388" y="1103"/>
                </a:lnTo>
                <a:lnTo>
                  <a:pt x="1374" y="1062"/>
                </a:lnTo>
                <a:lnTo>
                  <a:pt x="1359" y="1027"/>
                </a:lnTo>
                <a:lnTo>
                  <a:pt x="1344" y="997"/>
                </a:lnTo>
                <a:lnTo>
                  <a:pt x="1329" y="972"/>
                </a:lnTo>
                <a:lnTo>
                  <a:pt x="1314" y="951"/>
                </a:lnTo>
                <a:lnTo>
                  <a:pt x="1297" y="934"/>
                </a:lnTo>
                <a:lnTo>
                  <a:pt x="1281" y="919"/>
                </a:lnTo>
                <a:lnTo>
                  <a:pt x="1264" y="906"/>
                </a:lnTo>
                <a:lnTo>
                  <a:pt x="1264" y="906"/>
                </a:lnTo>
                <a:lnTo>
                  <a:pt x="1244" y="894"/>
                </a:lnTo>
                <a:lnTo>
                  <a:pt x="1224" y="883"/>
                </a:lnTo>
                <a:lnTo>
                  <a:pt x="1203" y="874"/>
                </a:lnTo>
                <a:lnTo>
                  <a:pt x="1181" y="867"/>
                </a:lnTo>
                <a:lnTo>
                  <a:pt x="1160" y="861"/>
                </a:lnTo>
                <a:lnTo>
                  <a:pt x="1140" y="857"/>
                </a:lnTo>
                <a:lnTo>
                  <a:pt x="1120" y="856"/>
                </a:lnTo>
                <a:lnTo>
                  <a:pt x="1102" y="856"/>
                </a:lnTo>
                <a:lnTo>
                  <a:pt x="1102" y="856"/>
                </a:lnTo>
                <a:lnTo>
                  <a:pt x="1028" y="858"/>
                </a:lnTo>
                <a:lnTo>
                  <a:pt x="998" y="784"/>
                </a:lnTo>
                <a:lnTo>
                  <a:pt x="998" y="784"/>
                </a:lnTo>
                <a:lnTo>
                  <a:pt x="998" y="783"/>
                </a:lnTo>
                <a:lnTo>
                  <a:pt x="995" y="782"/>
                </a:lnTo>
                <a:lnTo>
                  <a:pt x="990" y="782"/>
                </a:lnTo>
                <a:lnTo>
                  <a:pt x="981" y="784"/>
                </a:lnTo>
                <a:lnTo>
                  <a:pt x="981" y="784"/>
                </a:lnTo>
                <a:lnTo>
                  <a:pt x="964" y="786"/>
                </a:lnTo>
                <a:lnTo>
                  <a:pt x="959" y="788"/>
                </a:lnTo>
                <a:lnTo>
                  <a:pt x="937" y="722"/>
                </a:lnTo>
                <a:lnTo>
                  <a:pt x="937" y="722"/>
                </a:lnTo>
                <a:lnTo>
                  <a:pt x="906" y="637"/>
                </a:lnTo>
                <a:lnTo>
                  <a:pt x="906" y="637"/>
                </a:lnTo>
                <a:lnTo>
                  <a:pt x="906" y="634"/>
                </a:lnTo>
                <a:lnTo>
                  <a:pt x="908" y="630"/>
                </a:lnTo>
                <a:lnTo>
                  <a:pt x="915" y="626"/>
                </a:lnTo>
                <a:lnTo>
                  <a:pt x="928" y="618"/>
                </a:lnTo>
                <a:lnTo>
                  <a:pt x="928" y="618"/>
                </a:lnTo>
                <a:lnTo>
                  <a:pt x="939" y="612"/>
                </a:lnTo>
                <a:lnTo>
                  <a:pt x="946" y="610"/>
                </a:lnTo>
                <a:lnTo>
                  <a:pt x="949" y="608"/>
                </a:lnTo>
                <a:lnTo>
                  <a:pt x="952" y="604"/>
                </a:lnTo>
                <a:lnTo>
                  <a:pt x="952" y="604"/>
                </a:lnTo>
                <a:lnTo>
                  <a:pt x="953" y="598"/>
                </a:lnTo>
                <a:lnTo>
                  <a:pt x="954" y="593"/>
                </a:lnTo>
                <a:lnTo>
                  <a:pt x="956" y="590"/>
                </a:lnTo>
                <a:lnTo>
                  <a:pt x="957" y="589"/>
                </a:lnTo>
                <a:lnTo>
                  <a:pt x="959" y="587"/>
                </a:lnTo>
                <a:lnTo>
                  <a:pt x="963" y="585"/>
                </a:lnTo>
                <a:lnTo>
                  <a:pt x="963" y="585"/>
                </a:lnTo>
                <a:lnTo>
                  <a:pt x="973" y="584"/>
                </a:lnTo>
                <a:lnTo>
                  <a:pt x="981" y="583"/>
                </a:lnTo>
                <a:lnTo>
                  <a:pt x="981" y="583"/>
                </a:lnTo>
                <a:lnTo>
                  <a:pt x="986" y="582"/>
                </a:lnTo>
                <a:lnTo>
                  <a:pt x="992" y="583"/>
                </a:lnTo>
                <a:lnTo>
                  <a:pt x="999" y="583"/>
                </a:lnTo>
                <a:lnTo>
                  <a:pt x="1013" y="583"/>
                </a:lnTo>
                <a:lnTo>
                  <a:pt x="1013" y="583"/>
                </a:lnTo>
                <a:lnTo>
                  <a:pt x="1034" y="582"/>
                </a:lnTo>
                <a:lnTo>
                  <a:pt x="1040" y="583"/>
                </a:lnTo>
                <a:lnTo>
                  <a:pt x="1048" y="585"/>
                </a:lnTo>
                <a:lnTo>
                  <a:pt x="1048" y="585"/>
                </a:lnTo>
                <a:lnTo>
                  <a:pt x="1062" y="590"/>
                </a:lnTo>
                <a:lnTo>
                  <a:pt x="1074" y="594"/>
                </a:lnTo>
                <a:lnTo>
                  <a:pt x="1082" y="595"/>
                </a:lnTo>
                <a:lnTo>
                  <a:pt x="1085" y="595"/>
                </a:lnTo>
                <a:lnTo>
                  <a:pt x="1085" y="593"/>
                </a:lnTo>
                <a:lnTo>
                  <a:pt x="1085" y="593"/>
                </a:lnTo>
                <a:lnTo>
                  <a:pt x="1084" y="589"/>
                </a:lnTo>
                <a:lnTo>
                  <a:pt x="1084" y="585"/>
                </a:lnTo>
                <a:lnTo>
                  <a:pt x="1084" y="584"/>
                </a:lnTo>
                <a:lnTo>
                  <a:pt x="1081" y="582"/>
                </a:lnTo>
                <a:lnTo>
                  <a:pt x="1070" y="576"/>
                </a:lnTo>
                <a:lnTo>
                  <a:pt x="1070" y="576"/>
                </a:lnTo>
                <a:lnTo>
                  <a:pt x="1057" y="569"/>
                </a:lnTo>
                <a:lnTo>
                  <a:pt x="1048" y="566"/>
                </a:lnTo>
                <a:lnTo>
                  <a:pt x="1042" y="565"/>
                </a:lnTo>
                <a:lnTo>
                  <a:pt x="1042" y="565"/>
                </a:lnTo>
                <a:lnTo>
                  <a:pt x="1043" y="560"/>
                </a:lnTo>
                <a:lnTo>
                  <a:pt x="1048" y="549"/>
                </a:lnTo>
                <a:lnTo>
                  <a:pt x="1051" y="541"/>
                </a:lnTo>
                <a:lnTo>
                  <a:pt x="1051" y="537"/>
                </a:lnTo>
                <a:lnTo>
                  <a:pt x="1051" y="532"/>
                </a:lnTo>
                <a:lnTo>
                  <a:pt x="1049" y="529"/>
                </a:lnTo>
                <a:lnTo>
                  <a:pt x="1048" y="528"/>
                </a:lnTo>
                <a:lnTo>
                  <a:pt x="1048" y="528"/>
                </a:lnTo>
                <a:lnTo>
                  <a:pt x="1042" y="524"/>
                </a:lnTo>
                <a:lnTo>
                  <a:pt x="1036" y="518"/>
                </a:lnTo>
                <a:lnTo>
                  <a:pt x="1031" y="513"/>
                </a:lnTo>
                <a:lnTo>
                  <a:pt x="1028" y="511"/>
                </a:lnTo>
                <a:lnTo>
                  <a:pt x="1028" y="511"/>
                </a:lnTo>
                <a:lnTo>
                  <a:pt x="1017" y="509"/>
                </a:lnTo>
                <a:lnTo>
                  <a:pt x="1008" y="510"/>
                </a:lnTo>
                <a:lnTo>
                  <a:pt x="1002" y="511"/>
                </a:lnTo>
                <a:lnTo>
                  <a:pt x="1002" y="511"/>
                </a:lnTo>
                <a:lnTo>
                  <a:pt x="990" y="515"/>
                </a:lnTo>
                <a:lnTo>
                  <a:pt x="985" y="515"/>
                </a:lnTo>
                <a:lnTo>
                  <a:pt x="981" y="515"/>
                </a:lnTo>
                <a:lnTo>
                  <a:pt x="981" y="515"/>
                </a:lnTo>
                <a:lnTo>
                  <a:pt x="967" y="502"/>
                </a:lnTo>
                <a:lnTo>
                  <a:pt x="958" y="494"/>
                </a:lnTo>
                <a:lnTo>
                  <a:pt x="952" y="489"/>
                </a:lnTo>
                <a:lnTo>
                  <a:pt x="952" y="489"/>
                </a:lnTo>
                <a:lnTo>
                  <a:pt x="895" y="417"/>
                </a:lnTo>
                <a:lnTo>
                  <a:pt x="854" y="368"/>
                </a:lnTo>
                <a:lnTo>
                  <a:pt x="834" y="342"/>
                </a:lnTo>
                <a:lnTo>
                  <a:pt x="834" y="342"/>
                </a:lnTo>
                <a:lnTo>
                  <a:pt x="828" y="331"/>
                </a:lnTo>
                <a:lnTo>
                  <a:pt x="822" y="317"/>
                </a:lnTo>
                <a:lnTo>
                  <a:pt x="814" y="304"/>
                </a:lnTo>
                <a:lnTo>
                  <a:pt x="809" y="295"/>
                </a:lnTo>
                <a:lnTo>
                  <a:pt x="809" y="295"/>
                </a:lnTo>
                <a:lnTo>
                  <a:pt x="796" y="281"/>
                </a:lnTo>
                <a:lnTo>
                  <a:pt x="774" y="256"/>
                </a:lnTo>
                <a:lnTo>
                  <a:pt x="745" y="223"/>
                </a:lnTo>
                <a:lnTo>
                  <a:pt x="745" y="223"/>
                </a:lnTo>
                <a:lnTo>
                  <a:pt x="761" y="221"/>
                </a:lnTo>
                <a:lnTo>
                  <a:pt x="773" y="218"/>
                </a:lnTo>
                <a:lnTo>
                  <a:pt x="784" y="216"/>
                </a:lnTo>
                <a:lnTo>
                  <a:pt x="784" y="216"/>
                </a:lnTo>
                <a:lnTo>
                  <a:pt x="787" y="214"/>
                </a:lnTo>
                <a:lnTo>
                  <a:pt x="791" y="211"/>
                </a:lnTo>
                <a:lnTo>
                  <a:pt x="798" y="205"/>
                </a:lnTo>
                <a:lnTo>
                  <a:pt x="803" y="199"/>
                </a:lnTo>
                <a:lnTo>
                  <a:pt x="806" y="194"/>
                </a:lnTo>
                <a:lnTo>
                  <a:pt x="806" y="194"/>
                </a:lnTo>
                <a:lnTo>
                  <a:pt x="807" y="190"/>
                </a:lnTo>
                <a:lnTo>
                  <a:pt x="809" y="188"/>
                </a:lnTo>
                <a:lnTo>
                  <a:pt x="813" y="183"/>
                </a:lnTo>
                <a:lnTo>
                  <a:pt x="817" y="176"/>
                </a:lnTo>
                <a:lnTo>
                  <a:pt x="817" y="176"/>
                </a:lnTo>
                <a:lnTo>
                  <a:pt x="820" y="162"/>
                </a:lnTo>
                <a:lnTo>
                  <a:pt x="820" y="157"/>
                </a:lnTo>
                <a:lnTo>
                  <a:pt x="819" y="151"/>
                </a:lnTo>
                <a:lnTo>
                  <a:pt x="819" y="151"/>
                </a:lnTo>
                <a:lnTo>
                  <a:pt x="815" y="138"/>
                </a:lnTo>
                <a:lnTo>
                  <a:pt x="814" y="132"/>
                </a:lnTo>
                <a:lnTo>
                  <a:pt x="817" y="126"/>
                </a:lnTo>
                <a:lnTo>
                  <a:pt x="817" y="126"/>
                </a:lnTo>
                <a:lnTo>
                  <a:pt x="820" y="116"/>
                </a:lnTo>
                <a:lnTo>
                  <a:pt x="824" y="99"/>
                </a:lnTo>
                <a:lnTo>
                  <a:pt x="825" y="89"/>
                </a:lnTo>
                <a:lnTo>
                  <a:pt x="826" y="79"/>
                </a:lnTo>
                <a:lnTo>
                  <a:pt x="825" y="70"/>
                </a:lnTo>
                <a:lnTo>
                  <a:pt x="823" y="61"/>
                </a:lnTo>
                <a:lnTo>
                  <a:pt x="823" y="61"/>
                </a:lnTo>
                <a:lnTo>
                  <a:pt x="819" y="49"/>
                </a:lnTo>
                <a:lnTo>
                  <a:pt x="817" y="39"/>
                </a:lnTo>
                <a:lnTo>
                  <a:pt x="815" y="36"/>
                </a:lnTo>
                <a:lnTo>
                  <a:pt x="813" y="33"/>
                </a:lnTo>
                <a:lnTo>
                  <a:pt x="809" y="29"/>
                </a:lnTo>
                <a:lnTo>
                  <a:pt x="806" y="26"/>
                </a:lnTo>
                <a:lnTo>
                  <a:pt x="806" y="26"/>
                </a:lnTo>
                <a:lnTo>
                  <a:pt x="795" y="19"/>
                </a:lnTo>
                <a:lnTo>
                  <a:pt x="784" y="12"/>
                </a:lnTo>
                <a:lnTo>
                  <a:pt x="773" y="8"/>
                </a:lnTo>
                <a:lnTo>
                  <a:pt x="756" y="4"/>
                </a:lnTo>
                <a:lnTo>
                  <a:pt x="756" y="4"/>
                </a:lnTo>
                <a:lnTo>
                  <a:pt x="756" y="3"/>
                </a:lnTo>
                <a:lnTo>
                  <a:pt x="757" y="1"/>
                </a:lnTo>
                <a:lnTo>
                  <a:pt x="753" y="0"/>
                </a:lnTo>
                <a:lnTo>
                  <a:pt x="745" y="0"/>
                </a:lnTo>
                <a:lnTo>
                  <a:pt x="745" y="0"/>
                </a:lnTo>
                <a:lnTo>
                  <a:pt x="734" y="0"/>
                </a:lnTo>
                <a:lnTo>
                  <a:pt x="726" y="1"/>
                </a:lnTo>
                <a:lnTo>
                  <a:pt x="715" y="4"/>
                </a:lnTo>
                <a:lnTo>
                  <a:pt x="715" y="4"/>
                </a:lnTo>
                <a:lnTo>
                  <a:pt x="712" y="5"/>
                </a:lnTo>
                <a:lnTo>
                  <a:pt x="708" y="6"/>
                </a:lnTo>
                <a:lnTo>
                  <a:pt x="702" y="11"/>
                </a:lnTo>
                <a:lnTo>
                  <a:pt x="702" y="11"/>
                </a:lnTo>
                <a:lnTo>
                  <a:pt x="696" y="16"/>
                </a:lnTo>
                <a:lnTo>
                  <a:pt x="691" y="22"/>
                </a:lnTo>
                <a:lnTo>
                  <a:pt x="691" y="22"/>
                </a:lnTo>
                <a:lnTo>
                  <a:pt x="684" y="29"/>
                </a:lnTo>
                <a:lnTo>
                  <a:pt x="680" y="33"/>
                </a:lnTo>
                <a:lnTo>
                  <a:pt x="680" y="33"/>
                </a:lnTo>
                <a:lnTo>
                  <a:pt x="678" y="36"/>
                </a:lnTo>
                <a:lnTo>
                  <a:pt x="673" y="43"/>
                </a:lnTo>
                <a:lnTo>
                  <a:pt x="673" y="43"/>
                </a:lnTo>
                <a:lnTo>
                  <a:pt x="667" y="51"/>
                </a:lnTo>
                <a:lnTo>
                  <a:pt x="662" y="61"/>
                </a:lnTo>
                <a:lnTo>
                  <a:pt x="662" y="61"/>
                </a:lnTo>
                <a:lnTo>
                  <a:pt x="659" y="66"/>
                </a:lnTo>
                <a:lnTo>
                  <a:pt x="657" y="68"/>
                </a:lnTo>
                <a:lnTo>
                  <a:pt x="655" y="71"/>
                </a:lnTo>
                <a:lnTo>
                  <a:pt x="655" y="76"/>
                </a:lnTo>
                <a:lnTo>
                  <a:pt x="655" y="76"/>
                </a:lnTo>
                <a:lnTo>
                  <a:pt x="655" y="84"/>
                </a:lnTo>
                <a:lnTo>
                  <a:pt x="653" y="95"/>
                </a:lnTo>
                <a:lnTo>
                  <a:pt x="651" y="107"/>
                </a:lnTo>
                <a:lnTo>
                  <a:pt x="651" y="107"/>
                </a:lnTo>
                <a:close/>
                <a:moveTo>
                  <a:pt x="605" y="467"/>
                </a:moveTo>
                <a:lnTo>
                  <a:pt x="605" y="467"/>
                </a:lnTo>
                <a:lnTo>
                  <a:pt x="663" y="516"/>
                </a:lnTo>
                <a:lnTo>
                  <a:pt x="711" y="554"/>
                </a:lnTo>
                <a:lnTo>
                  <a:pt x="731" y="571"/>
                </a:lnTo>
                <a:lnTo>
                  <a:pt x="748" y="583"/>
                </a:lnTo>
                <a:lnTo>
                  <a:pt x="748" y="583"/>
                </a:lnTo>
                <a:lnTo>
                  <a:pt x="772" y="596"/>
                </a:lnTo>
                <a:lnTo>
                  <a:pt x="790" y="606"/>
                </a:lnTo>
                <a:lnTo>
                  <a:pt x="801" y="610"/>
                </a:lnTo>
                <a:lnTo>
                  <a:pt x="806" y="611"/>
                </a:lnTo>
                <a:lnTo>
                  <a:pt x="830" y="615"/>
                </a:lnTo>
                <a:lnTo>
                  <a:pt x="841" y="615"/>
                </a:lnTo>
                <a:lnTo>
                  <a:pt x="859" y="618"/>
                </a:lnTo>
                <a:lnTo>
                  <a:pt x="859" y="618"/>
                </a:lnTo>
                <a:lnTo>
                  <a:pt x="865" y="632"/>
                </a:lnTo>
                <a:lnTo>
                  <a:pt x="869" y="641"/>
                </a:lnTo>
                <a:lnTo>
                  <a:pt x="870" y="647"/>
                </a:lnTo>
                <a:lnTo>
                  <a:pt x="870" y="647"/>
                </a:lnTo>
                <a:lnTo>
                  <a:pt x="870" y="650"/>
                </a:lnTo>
                <a:lnTo>
                  <a:pt x="871" y="654"/>
                </a:lnTo>
                <a:lnTo>
                  <a:pt x="876" y="666"/>
                </a:lnTo>
                <a:lnTo>
                  <a:pt x="884" y="683"/>
                </a:lnTo>
                <a:lnTo>
                  <a:pt x="884" y="683"/>
                </a:lnTo>
                <a:lnTo>
                  <a:pt x="882" y="685"/>
                </a:lnTo>
                <a:lnTo>
                  <a:pt x="881" y="686"/>
                </a:lnTo>
                <a:lnTo>
                  <a:pt x="880" y="690"/>
                </a:lnTo>
                <a:lnTo>
                  <a:pt x="880" y="705"/>
                </a:lnTo>
                <a:lnTo>
                  <a:pt x="687" y="733"/>
                </a:lnTo>
                <a:lnTo>
                  <a:pt x="634" y="640"/>
                </a:lnTo>
                <a:lnTo>
                  <a:pt x="634" y="640"/>
                </a:lnTo>
                <a:lnTo>
                  <a:pt x="627" y="622"/>
                </a:lnTo>
                <a:lnTo>
                  <a:pt x="620" y="608"/>
                </a:lnTo>
                <a:lnTo>
                  <a:pt x="616" y="600"/>
                </a:lnTo>
                <a:lnTo>
                  <a:pt x="616" y="600"/>
                </a:lnTo>
                <a:lnTo>
                  <a:pt x="606" y="587"/>
                </a:lnTo>
                <a:lnTo>
                  <a:pt x="589" y="562"/>
                </a:lnTo>
                <a:lnTo>
                  <a:pt x="566" y="528"/>
                </a:lnTo>
                <a:lnTo>
                  <a:pt x="569" y="515"/>
                </a:lnTo>
                <a:lnTo>
                  <a:pt x="569" y="515"/>
                </a:lnTo>
                <a:lnTo>
                  <a:pt x="569" y="512"/>
                </a:lnTo>
                <a:lnTo>
                  <a:pt x="570" y="509"/>
                </a:lnTo>
                <a:lnTo>
                  <a:pt x="573" y="504"/>
                </a:lnTo>
                <a:lnTo>
                  <a:pt x="573" y="504"/>
                </a:lnTo>
                <a:lnTo>
                  <a:pt x="580" y="494"/>
                </a:lnTo>
                <a:lnTo>
                  <a:pt x="591" y="482"/>
                </a:lnTo>
                <a:lnTo>
                  <a:pt x="605" y="467"/>
                </a:lnTo>
                <a:lnTo>
                  <a:pt x="605" y="467"/>
                </a:lnTo>
                <a:close/>
                <a:moveTo>
                  <a:pt x="873" y="736"/>
                </a:moveTo>
                <a:lnTo>
                  <a:pt x="695" y="999"/>
                </a:lnTo>
                <a:lnTo>
                  <a:pt x="695" y="999"/>
                </a:lnTo>
                <a:lnTo>
                  <a:pt x="698" y="934"/>
                </a:lnTo>
                <a:lnTo>
                  <a:pt x="698" y="934"/>
                </a:lnTo>
                <a:lnTo>
                  <a:pt x="702" y="902"/>
                </a:lnTo>
                <a:lnTo>
                  <a:pt x="705" y="873"/>
                </a:lnTo>
                <a:lnTo>
                  <a:pt x="705" y="873"/>
                </a:lnTo>
                <a:lnTo>
                  <a:pt x="705" y="863"/>
                </a:lnTo>
                <a:lnTo>
                  <a:pt x="703" y="856"/>
                </a:lnTo>
                <a:lnTo>
                  <a:pt x="702" y="850"/>
                </a:lnTo>
                <a:lnTo>
                  <a:pt x="702" y="845"/>
                </a:lnTo>
                <a:lnTo>
                  <a:pt x="702" y="845"/>
                </a:lnTo>
                <a:lnTo>
                  <a:pt x="701" y="841"/>
                </a:lnTo>
                <a:lnTo>
                  <a:pt x="698" y="836"/>
                </a:lnTo>
                <a:lnTo>
                  <a:pt x="691" y="823"/>
                </a:lnTo>
                <a:lnTo>
                  <a:pt x="680" y="805"/>
                </a:lnTo>
                <a:lnTo>
                  <a:pt x="680" y="797"/>
                </a:lnTo>
                <a:lnTo>
                  <a:pt x="687" y="780"/>
                </a:lnTo>
                <a:lnTo>
                  <a:pt x="873" y="736"/>
                </a:lnTo>
                <a:close/>
                <a:moveTo>
                  <a:pt x="584" y="858"/>
                </a:moveTo>
                <a:lnTo>
                  <a:pt x="601" y="888"/>
                </a:lnTo>
                <a:lnTo>
                  <a:pt x="601" y="888"/>
                </a:lnTo>
                <a:lnTo>
                  <a:pt x="601" y="902"/>
                </a:lnTo>
                <a:lnTo>
                  <a:pt x="601" y="914"/>
                </a:lnTo>
                <a:lnTo>
                  <a:pt x="601" y="924"/>
                </a:lnTo>
                <a:lnTo>
                  <a:pt x="601" y="924"/>
                </a:lnTo>
                <a:lnTo>
                  <a:pt x="605" y="962"/>
                </a:lnTo>
                <a:lnTo>
                  <a:pt x="607" y="989"/>
                </a:lnTo>
                <a:lnTo>
                  <a:pt x="609" y="1002"/>
                </a:lnTo>
                <a:lnTo>
                  <a:pt x="612" y="1013"/>
                </a:lnTo>
                <a:lnTo>
                  <a:pt x="612" y="1013"/>
                </a:lnTo>
                <a:lnTo>
                  <a:pt x="627" y="1062"/>
                </a:lnTo>
                <a:lnTo>
                  <a:pt x="634" y="1089"/>
                </a:lnTo>
                <a:lnTo>
                  <a:pt x="612" y="1122"/>
                </a:lnTo>
                <a:lnTo>
                  <a:pt x="584" y="1103"/>
                </a:lnTo>
                <a:lnTo>
                  <a:pt x="516" y="902"/>
                </a:lnTo>
                <a:lnTo>
                  <a:pt x="516" y="902"/>
                </a:lnTo>
                <a:lnTo>
                  <a:pt x="527" y="896"/>
                </a:lnTo>
                <a:lnTo>
                  <a:pt x="536" y="890"/>
                </a:lnTo>
                <a:lnTo>
                  <a:pt x="544" y="884"/>
                </a:lnTo>
                <a:lnTo>
                  <a:pt x="544" y="884"/>
                </a:lnTo>
                <a:lnTo>
                  <a:pt x="553" y="877"/>
                </a:lnTo>
                <a:lnTo>
                  <a:pt x="567" y="869"/>
                </a:lnTo>
                <a:lnTo>
                  <a:pt x="584" y="858"/>
                </a:lnTo>
                <a:lnTo>
                  <a:pt x="584" y="858"/>
                </a:lnTo>
                <a:close/>
                <a:moveTo>
                  <a:pt x="494" y="910"/>
                </a:moveTo>
                <a:lnTo>
                  <a:pt x="547" y="1092"/>
                </a:lnTo>
                <a:lnTo>
                  <a:pt x="527" y="1092"/>
                </a:lnTo>
                <a:lnTo>
                  <a:pt x="516" y="1096"/>
                </a:lnTo>
                <a:lnTo>
                  <a:pt x="516" y="1096"/>
                </a:lnTo>
                <a:lnTo>
                  <a:pt x="514" y="1091"/>
                </a:lnTo>
                <a:lnTo>
                  <a:pt x="511" y="1075"/>
                </a:lnTo>
                <a:lnTo>
                  <a:pt x="503" y="1053"/>
                </a:lnTo>
                <a:lnTo>
                  <a:pt x="497" y="1039"/>
                </a:lnTo>
                <a:lnTo>
                  <a:pt x="490" y="1024"/>
                </a:lnTo>
                <a:lnTo>
                  <a:pt x="490" y="1024"/>
                </a:lnTo>
                <a:lnTo>
                  <a:pt x="474" y="994"/>
                </a:lnTo>
                <a:lnTo>
                  <a:pt x="460" y="969"/>
                </a:lnTo>
                <a:lnTo>
                  <a:pt x="444" y="945"/>
                </a:lnTo>
                <a:lnTo>
                  <a:pt x="494" y="910"/>
                </a:lnTo>
                <a:close/>
                <a:moveTo>
                  <a:pt x="985" y="952"/>
                </a:moveTo>
                <a:lnTo>
                  <a:pt x="1067" y="1146"/>
                </a:lnTo>
                <a:lnTo>
                  <a:pt x="1067" y="1146"/>
                </a:lnTo>
                <a:lnTo>
                  <a:pt x="1071" y="1150"/>
                </a:lnTo>
                <a:lnTo>
                  <a:pt x="1075" y="1152"/>
                </a:lnTo>
                <a:lnTo>
                  <a:pt x="1076" y="1155"/>
                </a:lnTo>
                <a:lnTo>
                  <a:pt x="1077" y="1157"/>
                </a:lnTo>
                <a:lnTo>
                  <a:pt x="1077" y="1157"/>
                </a:lnTo>
                <a:lnTo>
                  <a:pt x="1077" y="1162"/>
                </a:lnTo>
                <a:lnTo>
                  <a:pt x="1080" y="1168"/>
                </a:lnTo>
                <a:lnTo>
                  <a:pt x="1082" y="1175"/>
                </a:lnTo>
                <a:lnTo>
                  <a:pt x="1087" y="1184"/>
                </a:lnTo>
                <a:lnTo>
                  <a:pt x="1093" y="1191"/>
                </a:lnTo>
                <a:lnTo>
                  <a:pt x="1101" y="1198"/>
                </a:lnTo>
                <a:lnTo>
                  <a:pt x="1104" y="1201"/>
                </a:lnTo>
                <a:lnTo>
                  <a:pt x="1109" y="1202"/>
                </a:lnTo>
                <a:lnTo>
                  <a:pt x="1115" y="1203"/>
                </a:lnTo>
                <a:lnTo>
                  <a:pt x="1120" y="1203"/>
                </a:lnTo>
                <a:lnTo>
                  <a:pt x="1120" y="1203"/>
                </a:lnTo>
                <a:lnTo>
                  <a:pt x="1131" y="1203"/>
                </a:lnTo>
                <a:lnTo>
                  <a:pt x="1141" y="1201"/>
                </a:lnTo>
                <a:lnTo>
                  <a:pt x="1148" y="1198"/>
                </a:lnTo>
                <a:lnTo>
                  <a:pt x="1155" y="1196"/>
                </a:lnTo>
                <a:lnTo>
                  <a:pt x="1162" y="1192"/>
                </a:lnTo>
                <a:lnTo>
                  <a:pt x="1166" y="1187"/>
                </a:lnTo>
                <a:lnTo>
                  <a:pt x="1177" y="1179"/>
                </a:lnTo>
                <a:lnTo>
                  <a:pt x="1177" y="1179"/>
                </a:lnTo>
                <a:lnTo>
                  <a:pt x="1180" y="1175"/>
                </a:lnTo>
                <a:lnTo>
                  <a:pt x="1181" y="1173"/>
                </a:lnTo>
                <a:lnTo>
                  <a:pt x="1184" y="1163"/>
                </a:lnTo>
                <a:lnTo>
                  <a:pt x="1182" y="1152"/>
                </a:lnTo>
                <a:lnTo>
                  <a:pt x="1181" y="1141"/>
                </a:lnTo>
                <a:lnTo>
                  <a:pt x="1177" y="1129"/>
                </a:lnTo>
                <a:lnTo>
                  <a:pt x="1173" y="1118"/>
                </a:lnTo>
                <a:lnTo>
                  <a:pt x="1166" y="1108"/>
                </a:lnTo>
                <a:lnTo>
                  <a:pt x="1159" y="1100"/>
                </a:lnTo>
                <a:lnTo>
                  <a:pt x="1159" y="1100"/>
                </a:lnTo>
                <a:lnTo>
                  <a:pt x="1148" y="1089"/>
                </a:lnTo>
                <a:lnTo>
                  <a:pt x="1138" y="1081"/>
                </a:lnTo>
                <a:lnTo>
                  <a:pt x="1124" y="1070"/>
                </a:lnTo>
                <a:lnTo>
                  <a:pt x="1124" y="1070"/>
                </a:lnTo>
                <a:lnTo>
                  <a:pt x="1119" y="1062"/>
                </a:lnTo>
                <a:lnTo>
                  <a:pt x="1109" y="1042"/>
                </a:lnTo>
                <a:lnTo>
                  <a:pt x="1085" y="988"/>
                </a:lnTo>
                <a:lnTo>
                  <a:pt x="1052" y="910"/>
                </a:lnTo>
                <a:lnTo>
                  <a:pt x="1052" y="910"/>
                </a:lnTo>
                <a:lnTo>
                  <a:pt x="1070" y="907"/>
                </a:lnTo>
                <a:lnTo>
                  <a:pt x="1090" y="906"/>
                </a:lnTo>
                <a:lnTo>
                  <a:pt x="1113" y="906"/>
                </a:lnTo>
                <a:lnTo>
                  <a:pt x="1138" y="907"/>
                </a:lnTo>
                <a:lnTo>
                  <a:pt x="1164" y="911"/>
                </a:lnTo>
                <a:lnTo>
                  <a:pt x="1175" y="913"/>
                </a:lnTo>
                <a:lnTo>
                  <a:pt x="1187" y="917"/>
                </a:lnTo>
                <a:lnTo>
                  <a:pt x="1197" y="922"/>
                </a:lnTo>
                <a:lnTo>
                  <a:pt x="1207" y="928"/>
                </a:lnTo>
                <a:lnTo>
                  <a:pt x="1207" y="928"/>
                </a:lnTo>
                <a:lnTo>
                  <a:pt x="1225" y="940"/>
                </a:lnTo>
                <a:lnTo>
                  <a:pt x="1246" y="956"/>
                </a:lnTo>
                <a:lnTo>
                  <a:pt x="1258" y="964"/>
                </a:lnTo>
                <a:lnTo>
                  <a:pt x="1269" y="974"/>
                </a:lnTo>
                <a:lnTo>
                  <a:pt x="1280" y="985"/>
                </a:lnTo>
                <a:lnTo>
                  <a:pt x="1291" y="997"/>
                </a:lnTo>
                <a:lnTo>
                  <a:pt x="1302" y="1011"/>
                </a:lnTo>
                <a:lnTo>
                  <a:pt x="1312" y="1025"/>
                </a:lnTo>
                <a:lnTo>
                  <a:pt x="1321" y="1041"/>
                </a:lnTo>
                <a:lnTo>
                  <a:pt x="1329" y="1061"/>
                </a:lnTo>
                <a:lnTo>
                  <a:pt x="1336" y="1080"/>
                </a:lnTo>
                <a:lnTo>
                  <a:pt x="1341" y="1102"/>
                </a:lnTo>
                <a:lnTo>
                  <a:pt x="1344" y="1127"/>
                </a:lnTo>
                <a:lnTo>
                  <a:pt x="1346" y="1153"/>
                </a:lnTo>
                <a:lnTo>
                  <a:pt x="1346" y="1153"/>
                </a:lnTo>
                <a:lnTo>
                  <a:pt x="1346" y="1180"/>
                </a:lnTo>
                <a:lnTo>
                  <a:pt x="1343" y="1206"/>
                </a:lnTo>
                <a:lnTo>
                  <a:pt x="1338" y="1229"/>
                </a:lnTo>
                <a:lnTo>
                  <a:pt x="1332" y="1251"/>
                </a:lnTo>
                <a:lnTo>
                  <a:pt x="1324" y="1272"/>
                </a:lnTo>
                <a:lnTo>
                  <a:pt x="1314" y="1290"/>
                </a:lnTo>
                <a:lnTo>
                  <a:pt x="1304" y="1307"/>
                </a:lnTo>
                <a:lnTo>
                  <a:pt x="1292" y="1323"/>
                </a:lnTo>
                <a:lnTo>
                  <a:pt x="1280" y="1336"/>
                </a:lnTo>
                <a:lnTo>
                  <a:pt x="1268" y="1348"/>
                </a:lnTo>
                <a:lnTo>
                  <a:pt x="1254" y="1359"/>
                </a:lnTo>
                <a:lnTo>
                  <a:pt x="1241" y="1369"/>
                </a:lnTo>
                <a:lnTo>
                  <a:pt x="1227" y="1378"/>
                </a:lnTo>
                <a:lnTo>
                  <a:pt x="1214" y="1385"/>
                </a:lnTo>
                <a:lnTo>
                  <a:pt x="1201" y="1390"/>
                </a:lnTo>
                <a:lnTo>
                  <a:pt x="1188" y="1395"/>
                </a:lnTo>
                <a:lnTo>
                  <a:pt x="1188" y="1395"/>
                </a:lnTo>
                <a:lnTo>
                  <a:pt x="1175" y="1397"/>
                </a:lnTo>
                <a:lnTo>
                  <a:pt x="1162" y="1398"/>
                </a:lnTo>
                <a:lnTo>
                  <a:pt x="1147" y="1398"/>
                </a:lnTo>
                <a:lnTo>
                  <a:pt x="1131" y="1397"/>
                </a:lnTo>
                <a:lnTo>
                  <a:pt x="1115" y="1395"/>
                </a:lnTo>
                <a:lnTo>
                  <a:pt x="1099" y="1390"/>
                </a:lnTo>
                <a:lnTo>
                  <a:pt x="1082" y="1385"/>
                </a:lnTo>
                <a:lnTo>
                  <a:pt x="1065" y="1378"/>
                </a:lnTo>
                <a:lnTo>
                  <a:pt x="1048" y="1369"/>
                </a:lnTo>
                <a:lnTo>
                  <a:pt x="1031" y="1359"/>
                </a:lnTo>
                <a:lnTo>
                  <a:pt x="1015" y="1350"/>
                </a:lnTo>
                <a:lnTo>
                  <a:pt x="999" y="1337"/>
                </a:lnTo>
                <a:lnTo>
                  <a:pt x="985" y="1324"/>
                </a:lnTo>
                <a:lnTo>
                  <a:pt x="970" y="1309"/>
                </a:lnTo>
                <a:lnTo>
                  <a:pt x="957" y="1292"/>
                </a:lnTo>
                <a:lnTo>
                  <a:pt x="945" y="1275"/>
                </a:lnTo>
                <a:lnTo>
                  <a:pt x="945" y="1275"/>
                </a:lnTo>
                <a:lnTo>
                  <a:pt x="935" y="1258"/>
                </a:lnTo>
                <a:lnTo>
                  <a:pt x="925" y="1241"/>
                </a:lnTo>
                <a:lnTo>
                  <a:pt x="918" y="1224"/>
                </a:lnTo>
                <a:lnTo>
                  <a:pt x="913" y="1207"/>
                </a:lnTo>
                <a:lnTo>
                  <a:pt x="908" y="1191"/>
                </a:lnTo>
                <a:lnTo>
                  <a:pt x="906" y="1175"/>
                </a:lnTo>
                <a:lnTo>
                  <a:pt x="903" y="1159"/>
                </a:lnTo>
                <a:lnTo>
                  <a:pt x="902" y="1145"/>
                </a:lnTo>
                <a:lnTo>
                  <a:pt x="902" y="1131"/>
                </a:lnTo>
                <a:lnTo>
                  <a:pt x="903" y="1117"/>
                </a:lnTo>
                <a:lnTo>
                  <a:pt x="906" y="1091"/>
                </a:lnTo>
                <a:lnTo>
                  <a:pt x="910" y="1069"/>
                </a:lnTo>
                <a:lnTo>
                  <a:pt x="917" y="1050"/>
                </a:lnTo>
                <a:lnTo>
                  <a:pt x="917" y="1050"/>
                </a:lnTo>
                <a:lnTo>
                  <a:pt x="919" y="1040"/>
                </a:lnTo>
                <a:lnTo>
                  <a:pt x="923" y="1031"/>
                </a:lnTo>
                <a:lnTo>
                  <a:pt x="932" y="1014"/>
                </a:lnTo>
                <a:lnTo>
                  <a:pt x="945" y="997"/>
                </a:lnTo>
                <a:lnTo>
                  <a:pt x="956" y="983"/>
                </a:lnTo>
                <a:lnTo>
                  <a:pt x="967" y="971"/>
                </a:lnTo>
                <a:lnTo>
                  <a:pt x="975" y="961"/>
                </a:lnTo>
                <a:lnTo>
                  <a:pt x="985" y="952"/>
                </a:lnTo>
                <a:lnTo>
                  <a:pt x="985" y="952"/>
                </a:lnTo>
                <a:close/>
                <a:moveTo>
                  <a:pt x="333" y="921"/>
                </a:moveTo>
                <a:lnTo>
                  <a:pt x="333" y="921"/>
                </a:lnTo>
                <a:lnTo>
                  <a:pt x="327" y="922"/>
                </a:lnTo>
                <a:lnTo>
                  <a:pt x="319" y="924"/>
                </a:lnTo>
                <a:lnTo>
                  <a:pt x="317" y="927"/>
                </a:lnTo>
                <a:lnTo>
                  <a:pt x="314" y="929"/>
                </a:lnTo>
                <a:lnTo>
                  <a:pt x="314" y="933"/>
                </a:lnTo>
                <a:lnTo>
                  <a:pt x="314" y="938"/>
                </a:lnTo>
                <a:lnTo>
                  <a:pt x="314" y="938"/>
                </a:lnTo>
                <a:lnTo>
                  <a:pt x="318" y="949"/>
                </a:lnTo>
                <a:lnTo>
                  <a:pt x="322" y="955"/>
                </a:lnTo>
                <a:lnTo>
                  <a:pt x="324" y="960"/>
                </a:lnTo>
                <a:lnTo>
                  <a:pt x="325" y="963"/>
                </a:lnTo>
                <a:lnTo>
                  <a:pt x="325" y="963"/>
                </a:lnTo>
                <a:lnTo>
                  <a:pt x="325" y="964"/>
                </a:lnTo>
                <a:lnTo>
                  <a:pt x="324" y="964"/>
                </a:lnTo>
                <a:lnTo>
                  <a:pt x="321" y="966"/>
                </a:lnTo>
                <a:lnTo>
                  <a:pt x="316" y="966"/>
                </a:lnTo>
                <a:lnTo>
                  <a:pt x="311" y="967"/>
                </a:lnTo>
                <a:lnTo>
                  <a:pt x="311" y="967"/>
                </a:lnTo>
                <a:lnTo>
                  <a:pt x="310" y="967"/>
                </a:lnTo>
                <a:lnTo>
                  <a:pt x="307" y="966"/>
                </a:lnTo>
                <a:lnTo>
                  <a:pt x="305" y="962"/>
                </a:lnTo>
                <a:lnTo>
                  <a:pt x="304" y="961"/>
                </a:lnTo>
                <a:lnTo>
                  <a:pt x="301" y="962"/>
                </a:lnTo>
                <a:lnTo>
                  <a:pt x="300" y="964"/>
                </a:lnTo>
                <a:lnTo>
                  <a:pt x="297" y="971"/>
                </a:lnTo>
                <a:lnTo>
                  <a:pt x="297" y="971"/>
                </a:lnTo>
                <a:lnTo>
                  <a:pt x="290" y="992"/>
                </a:lnTo>
                <a:lnTo>
                  <a:pt x="290" y="992"/>
                </a:lnTo>
                <a:lnTo>
                  <a:pt x="284" y="994"/>
                </a:lnTo>
                <a:lnTo>
                  <a:pt x="278" y="995"/>
                </a:lnTo>
                <a:lnTo>
                  <a:pt x="272" y="996"/>
                </a:lnTo>
                <a:lnTo>
                  <a:pt x="272" y="996"/>
                </a:lnTo>
                <a:lnTo>
                  <a:pt x="267" y="995"/>
                </a:lnTo>
                <a:lnTo>
                  <a:pt x="262" y="994"/>
                </a:lnTo>
                <a:lnTo>
                  <a:pt x="261" y="994"/>
                </a:lnTo>
                <a:lnTo>
                  <a:pt x="258" y="994"/>
                </a:lnTo>
                <a:lnTo>
                  <a:pt x="256" y="996"/>
                </a:lnTo>
                <a:lnTo>
                  <a:pt x="254" y="999"/>
                </a:lnTo>
                <a:lnTo>
                  <a:pt x="254" y="999"/>
                </a:lnTo>
                <a:lnTo>
                  <a:pt x="252" y="1005"/>
                </a:lnTo>
                <a:lnTo>
                  <a:pt x="250" y="1011"/>
                </a:lnTo>
                <a:lnTo>
                  <a:pt x="246" y="1027"/>
                </a:lnTo>
                <a:lnTo>
                  <a:pt x="244" y="1046"/>
                </a:lnTo>
                <a:lnTo>
                  <a:pt x="244" y="1046"/>
                </a:lnTo>
                <a:lnTo>
                  <a:pt x="245" y="1045"/>
                </a:lnTo>
                <a:lnTo>
                  <a:pt x="249" y="1045"/>
                </a:lnTo>
                <a:lnTo>
                  <a:pt x="250" y="1045"/>
                </a:lnTo>
                <a:lnTo>
                  <a:pt x="249" y="1046"/>
                </a:lnTo>
                <a:lnTo>
                  <a:pt x="240" y="1053"/>
                </a:lnTo>
                <a:lnTo>
                  <a:pt x="240" y="1053"/>
                </a:lnTo>
                <a:lnTo>
                  <a:pt x="234" y="1058"/>
                </a:lnTo>
                <a:lnTo>
                  <a:pt x="229" y="1062"/>
                </a:lnTo>
                <a:lnTo>
                  <a:pt x="222" y="1070"/>
                </a:lnTo>
                <a:lnTo>
                  <a:pt x="219" y="1077"/>
                </a:lnTo>
                <a:lnTo>
                  <a:pt x="218" y="1081"/>
                </a:lnTo>
                <a:lnTo>
                  <a:pt x="218" y="1081"/>
                </a:lnTo>
                <a:lnTo>
                  <a:pt x="218" y="1086"/>
                </a:lnTo>
                <a:lnTo>
                  <a:pt x="219" y="1092"/>
                </a:lnTo>
                <a:lnTo>
                  <a:pt x="218" y="1099"/>
                </a:lnTo>
                <a:lnTo>
                  <a:pt x="217" y="1102"/>
                </a:lnTo>
                <a:lnTo>
                  <a:pt x="215" y="1103"/>
                </a:lnTo>
                <a:lnTo>
                  <a:pt x="215" y="1103"/>
                </a:lnTo>
                <a:lnTo>
                  <a:pt x="212" y="1103"/>
                </a:lnTo>
                <a:lnTo>
                  <a:pt x="208" y="1103"/>
                </a:lnTo>
                <a:lnTo>
                  <a:pt x="204" y="1101"/>
                </a:lnTo>
                <a:lnTo>
                  <a:pt x="201" y="1101"/>
                </a:lnTo>
                <a:lnTo>
                  <a:pt x="200" y="1102"/>
                </a:lnTo>
                <a:lnTo>
                  <a:pt x="197" y="1105"/>
                </a:lnTo>
                <a:lnTo>
                  <a:pt x="197" y="1111"/>
                </a:lnTo>
                <a:lnTo>
                  <a:pt x="197" y="1111"/>
                </a:lnTo>
                <a:lnTo>
                  <a:pt x="191" y="1145"/>
                </a:lnTo>
                <a:lnTo>
                  <a:pt x="191" y="1162"/>
                </a:lnTo>
                <a:lnTo>
                  <a:pt x="191" y="1169"/>
                </a:lnTo>
                <a:lnTo>
                  <a:pt x="194" y="1175"/>
                </a:lnTo>
                <a:lnTo>
                  <a:pt x="194" y="1175"/>
                </a:lnTo>
                <a:lnTo>
                  <a:pt x="199" y="1185"/>
                </a:lnTo>
                <a:lnTo>
                  <a:pt x="205" y="1195"/>
                </a:lnTo>
                <a:lnTo>
                  <a:pt x="215" y="1207"/>
                </a:lnTo>
                <a:lnTo>
                  <a:pt x="215" y="1207"/>
                </a:lnTo>
                <a:lnTo>
                  <a:pt x="216" y="1209"/>
                </a:lnTo>
                <a:lnTo>
                  <a:pt x="215" y="1211"/>
                </a:lnTo>
                <a:lnTo>
                  <a:pt x="213" y="1213"/>
                </a:lnTo>
                <a:lnTo>
                  <a:pt x="212" y="1214"/>
                </a:lnTo>
                <a:lnTo>
                  <a:pt x="212" y="1217"/>
                </a:lnTo>
                <a:lnTo>
                  <a:pt x="213" y="1219"/>
                </a:lnTo>
                <a:lnTo>
                  <a:pt x="215" y="1222"/>
                </a:lnTo>
                <a:lnTo>
                  <a:pt x="215" y="1222"/>
                </a:lnTo>
                <a:lnTo>
                  <a:pt x="221" y="1228"/>
                </a:lnTo>
                <a:lnTo>
                  <a:pt x="227" y="1231"/>
                </a:lnTo>
                <a:lnTo>
                  <a:pt x="234" y="1233"/>
                </a:lnTo>
                <a:lnTo>
                  <a:pt x="240" y="1233"/>
                </a:lnTo>
                <a:lnTo>
                  <a:pt x="240" y="1233"/>
                </a:lnTo>
                <a:lnTo>
                  <a:pt x="255" y="1226"/>
                </a:lnTo>
                <a:lnTo>
                  <a:pt x="264" y="1222"/>
                </a:lnTo>
                <a:lnTo>
                  <a:pt x="264" y="1222"/>
                </a:lnTo>
                <a:lnTo>
                  <a:pt x="261" y="1235"/>
                </a:lnTo>
                <a:lnTo>
                  <a:pt x="255" y="1262"/>
                </a:lnTo>
                <a:lnTo>
                  <a:pt x="251" y="1278"/>
                </a:lnTo>
                <a:lnTo>
                  <a:pt x="249" y="1291"/>
                </a:lnTo>
                <a:lnTo>
                  <a:pt x="249" y="1301"/>
                </a:lnTo>
                <a:lnTo>
                  <a:pt x="250" y="1303"/>
                </a:lnTo>
                <a:lnTo>
                  <a:pt x="251" y="1305"/>
                </a:lnTo>
                <a:lnTo>
                  <a:pt x="251" y="1305"/>
                </a:lnTo>
                <a:lnTo>
                  <a:pt x="271" y="1309"/>
                </a:lnTo>
                <a:lnTo>
                  <a:pt x="280" y="1312"/>
                </a:lnTo>
                <a:lnTo>
                  <a:pt x="286" y="1312"/>
                </a:lnTo>
                <a:lnTo>
                  <a:pt x="286" y="1312"/>
                </a:lnTo>
                <a:lnTo>
                  <a:pt x="288" y="1309"/>
                </a:lnTo>
                <a:lnTo>
                  <a:pt x="286" y="1303"/>
                </a:lnTo>
                <a:lnTo>
                  <a:pt x="284" y="1284"/>
                </a:lnTo>
                <a:lnTo>
                  <a:pt x="279" y="1258"/>
                </a:lnTo>
                <a:lnTo>
                  <a:pt x="297" y="1197"/>
                </a:lnTo>
                <a:lnTo>
                  <a:pt x="297" y="1197"/>
                </a:lnTo>
                <a:lnTo>
                  <a:pt x="334" y="1195"/>
                </a:lnTo>
                <a:lnTo>
                  <a:pt x="360" y="1195"/>
                </a:lnTo>
                <a:lnTo>
                  <a:pt x="368" y="1195"/>
                </a:lnTo>
                <a:lnTo>
                  <a:pt x="372" y="1196"/>
                </a:lnTo>
                <a:lnTo>
                  <a:pt x="372" y="1197"/>
                </a:lnTo>
                <a:lnTo>
                  <a:pt x="372" y="1197"/>
                </a:lnTo>
                <a:lnTo>
                  <a:pt x="375" y="1201"/>
                </a:lnTo>
                <a:lnTo>
                  <a:pt x="380" y="1206"/>
                </a:lnTo>
                <a:lnTo>
                  <a:pt x="386" y="1209"/>
                </a:lnTo>
                <a:lnTo>
                  <a:pt x="389" y="1211"/>
                </a:lnTo>
                <a:lnTo>
                  <a:pt x="390" y="1211"/>
                </a:lnTo>
                <a:lnTo>
                  <a:pt x="390" y="1211"/>
                </a:lnTo>
                <a:lnTo>
                  <a:pt x="399" y="1207"/>
                </a:lnTo>
                <a:lnTo>
                  <a:pt x="405" y="1203"/>
                </a:lnTo>
                <a:lnTo>
                  <a:pt x="405" y="1179"/>
                </a:lnTo>
                <a:lnTo>
                  <a:pt x="469" y="1186"/>
                </a:lnTo>
                <a:lnTo>
                  <a:pt x="469" y="1186"/>
                </a:lnTo>
                <a:lnTo>
                  <a:pt x="464" y="1211"/>
                </a:lnTo>
                <a:lnTo>
                  <a:pt x="457" y="1237"/>
                </a:lnTo>
                <a:lnTo>
                  <a:pt x="449" y="1267"/>
                </a:lnTo>
                <a:lnTo>
                  <a:pt x="442" y="1283"/>
                </a:lnTo>
                <a:lnTo>
                  <a:pt x="436" y="1298"/>
                </a:lnTo>
                <a:lnTo>
                  <a:pt x="429" y="1313"/>
                </a:lnTo>
                <a:lnTo>
                  <a:pt x="421" y="1326"/>
                </a:lnTo>
                <a:lnTo>
                  <a:pt x="412" y="1337"/>
                </a:lnTo>
                <a:lnTo>
                  <a:pt x="402" y="1347"/>
                </a:lnTo>
                <a:lnTo>
                  <a:pt x="391" y="1354"/>
                </a:lnTo>
                <a:lnTo>
                  <a:pt x="385" y="1357"/>
                </a:lnTo>
                <a:lnTo>
                  <a:pt x="379" y="1358"/>
                </a:lnTo>
                <a:lnTo>
                  <a:pt x="379" y="1358"/>
                </a:lnTo>
                <a:lnTo>
                  <a:pt x="355" y="1364"/>
                </a:lnTo>
                <a:lnTo>
                  <a:pt x="329" y="1370"/>
                </a:lnTo>
                <a:lnTo>
                  <a:pt x="304" y="1375"/>
                </a:lnTo>
                <a:lnTo>
                  <a:pt x="290" y="1378"/>
                </a:lnTo>
                <a:lnTo>
                  <a:pt x="275" y="1378"/>
                </a:lnTo>
                <a:lnTo>
                  <a:pt x="262" y="1378"/>
                </a:lnTo>
                <a:lnTo>
                  <a:pt x="247" y="1376"/>
                </a:lnTo>
                <a:lnTo>
                  <a:pt x="234" y="1374"/>
                </a:lnTo>
                <a:lnTo>
                  <a:pt x="219" y="1370"/>
                </a:lnTo>
                <a:lnTo>
                  <a:pt x="204" y="1364"/>
                </a:lnTo>
                <a:lnTo>
                  <a:pt x="189" y="1356"/>
                </a:lnTo>
                <a:lnTo>
                  <a:pt x="173" y="1346"/>
                </a:lnTo>
                <a:lnTo>
                  <a:pt x="157" y="1334"/>
                </a:lnTo>
                <a:lnTo>
                  <a:pt x="157" y="1334"/>
                </a:lnTo>
                <a:lnTo>
                  <a:pt x="143" y="1319"/>
                </a:lnTo>
                <a:lnTo>
                  <a:pt x="128" y="1305"/>
                </a:lnTo>
                <a:lnTo>
                  <a:pt x="116" y="1289"/>
                </a:lnTo>
                <a:lnTo>
                  <a:pt x="104" y="1273"/>
                </a:lnTo>
                <a:lnTo>
                  <a:pt x="93" y="1256"/>
                </a:lnTo>
                <a:lnTo>
                  <a:pt x="84" y="1240"/>
                </a:lnTo>
                <a:lnTo>
                  <a:pt x="76" y="1223"/>
                </a:lnTo>
                <a:lnTo>
                  <a:pt x="68" y="1206"/>
                </a:lnTo>
                <a:lnTo>
                  <a:pt x="62" y="1189"/>
                </a:lnTo>
                <a:lnTo>
                  <a:pt x="59" y="1173"/>
                </a:lnTo>
                <a:lnTo>
                  <a:pt x="55" y="1156"/>
                </a:lnTo>
                <a:lnTo>
                  <a:pt x="52" y="1141"/>
                </a:lnTo>
                <a:lnTo>
                  <a:pt x="51" y="1125"/>
                </a:lnTo>
                <a:lnTo>
                  <a:pt x="50" y="1111"/>
                </a:lnTo>
                <a:lnTo>
                  <a:pt x="51" y="1097"/>
                </a:lnTo>
                <a:lnTo>
                  <a:pt x="54" y="1085"/>
                </a:lnTo>
                <a:lnTo>
                  <a:pt x="54" y="1085"/>
                </a:lnTo>
                <a:lnTo>
                  <a:pt x="60" y="1061"/>
                </a:lnTo>
                <a:lnTo>
                  <a:pt x="66" y="1036"/>
                </a:lnTo>
                <a:lnTo>
                  <a:pt x="74" y="1012"/>
                </a:lnTo>
                <a:lnTo>
                  <a:pt x="79" y="1000"/>
                </a:lnTo>
                <a:lnTo>
                  <a:pt x="85" y="989"/>
                </a:lnTo>
                <a:lnTo>
                  <a:pt x="91" y="978"/>
                </a:lnTo>
                <a:lnTo>
                  <a:pt x="99" y="967"/>
                </a:lnTo>
                <a:lnTo>
                  <a:pt x="107" y="957"/>
                </a:lnTo>
                <a:lnTo>
                  <a:pt x="116" y="947"/>
                </a:lnTo>
                <a:lnTo>
                  <a:pt x="127" y="939"/>
                </a:lnTo>
                <a:lnTo>
                  <a:pt x="138" y="932"/>
                </a:lnTo>
                <a:lnTo>
                  <a:pt x="151" y="925"/>
                </a:lnTo>
                <a:lnTo>
                  <a:pt x="165" y="921"/>
                </a:lnTo>
                <a:lnTo>
                  <a:pt x="165" y="921"/>
                </a:lnTo>
                <a:lnTo>
                  <a:pt x="193" y="912"/>
                </a:lnTo>
                <a:lnTo>
                  <a:pt x="217" y="907"/>
                </a:lnTo>
                <a:lnTo>
                  <a:pt x="239" y="905"/>
                </a:lnTo>
                <a:lnTo>
                  <a:pt x="257" y="905"/>
                </a:lnTo>
                <a:lnTo>
                  <a:pt x="272" y="905"/>
                </a:lnTo>
                <a:lnTo>
                  <a:pt x="284" y="906"/>
                </a:lnTo>
                <a:lnTo>
                  <a:pt x="301" y="910"/>
                </a:lnTo>
                <a:lnTo>
                  <a:pt x="301" y="910"/>
                </a:lnTo>
                <a:lnTo>
                  <a:pt x="324" y="914"/>
                </a:lnTo>
                <a:lnTo>
                  <a:pt x="333" y="917"/>
                </a:lnTo>
                <a:lnTo>
                  <a:pt x="334" y="918"/>
                </a:lnTo>
                <a:lnTo>
                  <a:pt x="333" y="921"/>
                </a:lnTo>
                <a:lnTo>
                  <a:pt x="333" y="921"/>
                </a:lnTo>
                <a:close/>
                <a:moveTo>
                  <a:pt x="333" y="1064"/>
                </a:moveTo>
                <a:lnTo>
                  <a:pt x="333" y="1064"/>
                </a:lnTo>
                <a:lnTo>
                  <a:pt x="346" y="1083"/>
                </a:lnTo>
                <a:lnTo>
                  <a:pt x="356" y="1097"/>
                </a:lnTo>
                <a:lnTo>
                  <a:pt x="358" y="1103"/>
                </a:lnTo>
                <a:lnTo>
                  <a:pt x="358" y="1107"/>
                </a:lnTo>
                <a:lnTo>
                  <a:pt x="358" y="1107"/>
                </a:lnTo>
                <a:lnTo>
                  <a:pt x="356" y="1109"/>
                </a:lnTo>
                <a:lnTo>
                  <a:pt x="352" y="1111"/>
                </a:lnTo>
                <a:lnTo>
                  <a:pt x="344" y="1112"/>
                </a:lnTo>
                <a:lnTo>
                  <a:pt x="333" y="1111"/>
                </a:lnTo>
                <a:lnTo>
                  <a:pt x="322" y="1078"/>
                </a:lnTo>
                <a:lnTo>
                  <a:pt x="333" y="1064"/>
                </a:lnTo>
                <a:close/>
                <a:moveTo>
                  <a:pt x="397" y="1125"/>
                </a:moveTo>
                <a:lnTo>
                  <a:pt x="397" y="1125"/>
                </a:lnTo>
                <a:lnTo>
                  <a:pt x="417" y="1122"/>
                </a:lnTo>
                <a:lnTo>
                  <a:pt x="434" y="1119"/>
                </a:lnTo>
                <a:lnTo>
                  <a:pt x="451" y="1118"/>
                </a:lnTo>
                <a:lnTo>
                  <a:pt x="462" y="1118"/>
                </a:lnTo>
                <a:lnTo>
                  <a:pt x="462" y="1133"/>
                </a:lnTo>
                <a:lnTo>
                  <a:pt x="469" y="1150"/>
                </a:lnTo>
                <a:lnTo>
                  <a:pt x="469" y="1150"/>
                </a:lnTo>
                <a:lnTo>
                  <a:pt x="405" y="1135"/>
                </a:lnTo>
                <a:lnTo>
                  <a:pt x="405" y="1135"/>
                </a:lnTo>
                <a:lnTo>
                  <a:pt x="402" y="1134"/>
                </a:lnTo>
                <a:lnTo>
                  <a:pt x="400" y="1130"/>
                </a:lnTo>
                <a:lnTo>
                  <a:pt x="397" y="1125"/>
                </a:lnTo>
                <a:lnTo>
                  <a:pt x="397" y="1125"/>
                </a:lnTo>
                <a:close/>
                <a:moveTo>
                  <a:pt x="705" y="284"/>
                </a:moveTo>
                <a:lnTo>
                  <a:pt x="715" y="281"/>
                </a:lnTo>
                <a:lnTo>
                  <a:pt x="715" y="281"/>
                </a:lnTo>
                <a:lnTo>
                  <a:pt x="746" y="329"/>
                </a:lnTo>
                <a:lnTo>
                  <a:pt x="769" y="368"/>
                </a:lnTo>
                <a:lnTo>
                  <a:pt x="787" y="399"/>
                </a:lnTo>
                <a:lnTo>
                  <a:pt x="787" y="399"/>
                </a:lnTo>
                <a:lnTo>
                  <a:pt x="793" y="410"/>
                </a:lnTo>
                <a:lnTo>
                  <a:pt x="801" y="420"/>
                </a:lnTo>
                <a:lnTo>
                  <a:pt x="817" y="437"/>
                </a:lnTo>
                <a:lnTo>
                  <a:pt x="835" y="454"/>
                </a:lnTo>
                <a:lnTo>
                  <a:pt x="852" y="471"/>
                </a:lnTo>
                <a:lnTo>
                  <a:pt x="852" y="471"/>
                </a:lnTo>
                <a:lnTo>
                  <a:pt x="862" y="480"/>
                </a:lnTo>
                <a:lnTo>
                  <a:pt x="875" y="490"/>
                </a:lnTo>
                <a:lnTo>
                  <a:pt x="906" y="511"/>
                </a:lnTo>
                <a:lnTo>
                  <a:pt x="930" y="526"/>
                </a:lnTo>
                <a:lnTo>
                  <a:pt x="941" y="532"/>
                </a:lnTo>
                <a:lnTo>
                  <a:pt x="941" y="543"/>
                </a:lnTo>
                <a:lnTo>
                  <a:pt x="941" y="543"/>
                </a:lnTo>
                <a:lnTo>
                  <a:pt x="928" y="561"/>
                </a:lnTo>
                <a:lnTo>
                  <a:pt x="928" y="561"/>
                </a:lnTo>
                <a:lnTo>
                  <a:pt x="919" y="573"/>
                </a:lnTo>
                <a:lnTo>
                  <a:pt x="915" y="577"/>
                </a:lnTo>
                <a:lnTo>
                  <a:pt x="913" y="579"/>
                </a:lnTo>
                <a:lnTo>
                  <a:pt x="913" y="579"/>
                </a:lnTo>
                <a:lnTo>
                  <a:pt x="907" y="577"/>
                </a:lnTo>
                <a:lnTo>
                  <a:pt x="897" y="572"/>
                </a:lnTo>
                <a:lnTo>
                  <a:pt x="884" y="565"/>
                </a:lnTo>
                <a:lnTo>
                  <a:pt x="880" y="554"/>
                </a:lnTo>
                <a:lnTo>
                  <a:pt x="880" y="554"/>
                </a:lnTo>
                <a:lnTo>
                  <a:pt x="870" y="548"/>
                </a:lnTo>
                <a:lnTo>
                  <a:pt x="862" y="543"/>
                </a:lnTo>
                <a:lnTo>
                  <a:pt x="856" y="539"/>
                </a:lnTo>
                <a:lnTo>
                  <a:pt x="856" y="539"/>
                </a:lnTo>
                <a:lnTo>
                  <a:pt x="851" y="539"/>
                </a:lnTo>
                <a:lnTo>
                  <a:pt x="843" y="541"/>
                </a:lnTo>
                <a:lnTo>
                  <a:pt x="823" y="548"/>
                </a:lnTo>
                <a:lnTo>
                  <a:pt x="795" y="557"/>
                </a:lnTo>
                <a:lnTo>
                  <a:pt x="780" y="550"/>
                </a:lnTo>
                <a:lnTo>
                  <a:pt x="780" y="550"/>
                </a:lnTo>
                <a:lnTo>
                  <a:pt x="739" y="499"/>
                </a:lnTo>
                <a:lnTo>
                  <a:pt x="708" y="460"/>
                </a:lnTo>
                <a:lnTo>
                  <a:pt x="697" y="445"/>
                </a:lnTo>
                <a:lnTo>
                  <a:pt x="691" y="435"/>
                </a:lnTo>
                <a:lnTo>
                  <a:pt x="691" y="435"/>
                </a:lnTo>
                <a:lnTo>
                  <a:pt x="684" y="420"/>
                </a:lnTo>
                <a:lnTo>
                  <a:pt x="674" y="404"/>
                </a:lnTo>
                <a:lnTo>
                  <a:pt x="662" y="384"/>
                </a:lnTo>
                <a:lnTo>
                  <a:pt x="662" y="384"/>
                </a:lnTo>
                <a:lnTo>
                  <a:pt x="663" y="378"/>
                </a:lnTo>
                <a:lnTo>
                  <a:pt x="663" y="372"/>
                </a:lnTo>
                <a:lnTo>
                  <a:pt x="666" y="367"/>
                </a:lnTo>
                <a:lnTo>
                  <a:pt x="666" y="367"/>
                </a:lnTo>
                <a:lnTo>
                  <a:pt x="669" y="361"/>
                </a:lnTo>
                <a:lnTo>
                  <a:pt x="672" y="354"/>
                </a:lnTo>
                <a:lnTo>
                  <a:pt x="676" y="342"/>
                </a:lnTo>
                <a:lnTo>
                  <a:pt x="705" y="28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6">
            <a:extLst>
              <a:ext uri="{FF2B5EF4-FFF2-40B4-BE49-F238E27FC236}">
                <a16:creationId xmlns:a16="http://schemas.microsoft.com/office/drawing/2014/main" id="{4026D974-3550-4BE0-8E69-3A24F8493ECA}"/>
              </a:ext>
            </a:extLst>
          </p:cNvPr>
          <p:cNvSpPr>
            <a:spLocks noEditPoints="1"/>
          </p:cNvSpPr>
          <p:nvPr/>
        </p:nvSpPr>
        <p:spPr bwMode="auto">
          <a:xfrm>
            <a:off x="6050239" y="4890498"/>
            <a:ext cx="1564195" cy="1406231"/>
          </a:xfrm>
          <a:custGeom>
            <a:avLst/>
            <a:gdLst>
              <a:gd name="T0" fmla="*/ 405 w 1317"/>
              <a:gd name="T1" fmla="*/ 175 h 1184"/>
              <a:gd name="T2" fmla="*/ 310 w 1317"/>
              <a:gd name="T3" fmla="*/ 474 h 1184"/>
              <a:gd name="T4" fmla="*/ 154 w 1317"/>
              <a:gd name="T5" fmla="*/ 457 h 1184"/>
              <a:gd name="T6" fmla="*/ 20 w 1317"/>
              <a:gd name="T7" fmla="*/ 574 h 1184"/>
              <a:gd name="T8" fmla="*/ 114 w 1317"/>
              <a:gd name="T9" fmla="*/ 644 h 1184"/>
              <a:gd name="T10" fmla="*/ 284 w 1317"/>
              <a:gd name="T11" fmla="*/ 671 h 1184"/>
              <a:gd name="T12" fmla="*/ 335 w 1317"/>
              <a:gd name="T13" fmla="*/ 681 h 1184"/>
              <a:gd name="T14" fmla="*/ 212 w 1317"/>
              <a:gd name="T15" fmla="*/ 703 h 1184"/>
              <a:gd name="T16" fmla="*/ 20 w 1317"/>
              <a:gd name="T17" fmla="*/ 848 h 1184"/>
              <a:gd name="T18" fmla="*/ 17 w 1317"/>
              <a:gd name="T19" fmla="*/ 987 h 1184"/>
              <a:gd name="T20" fmla="*/ 224 w 1317"/>
              <a:gd name="T21" fmla="*/ 1181 h 1184"/>
              <a:gd name="T22" fmla="*/ 469 w 1317"/>
              <a:gd name="T23" fmla="*/ 1094 h 1184"/>
              <a:gd name="T24" fmla="*/ 578 w 1317"/>
              <a:gd name="T25" fmla="*/ 1094 h 1184"/>
              <a:gd name="T26" fmla="*/ 708 w 1317"/>
              <a:gd name="T27" fmla="*/ 1090 h 1184"/>
              <a:gd name="T28" fmla="*/ 708 w 1317"/>
              <a:gd name="T29" fmla="*/ 1064 h 1184"/>
              <a:gd name="T30" fmla="*/ 690 w 1317"/>
              <a:gd name="T31" fmla="*/ 959 h 1184"/>
              <a:gd name="T32" fmla="*/ 923 w 1317"/>
              <a:gd name="T33" fmla="*/ 671 h 1184"/>
              <a:gd name="T34" fmla="*/ 833 w 1317"/>
              <a:gd name="T35" fmla="*/ 922 h 1184"/>
              <a:gd name="T36" fmla="*/ 870 w 1317"/>
              <a:gd name="T37" fmla="*/ 1016 h 1184"/>
              <a:gd name="T38" fmla="*/ 1079 w 1317"/>
              <a:gd name="T39" fmla="*/ 1139 h 1184"/>
              <a:gd name="T40" fmla="*/ 1315 w 1317"/>
              <a:gd name="T41" fmla="*/ 937 h 1184"/>
              <a:gd name="T42" fmla="*/ 1173 w 1317"/>
              <a:gd name="T43" fmla="*/ 691 h 1184"/>
              <a:gd name="T44" fmla="*/ 1027 w 1317"/>
              <a:gd name="T45" fmla="*/ 674 h 1184"/>
              <a:gd name="T46" fmla="*/ 1066 w 1317"/>
              <a:gd name="T47" fmla="*/ 418 h 1184"/>
              <a:gd name="T48" fmla="*/ 878 w 1317"/>
              <a:gd name="T49" fmla="*/ 390 h 1184"/>
              <a:gd name="T50" fmla="*/ 774 w 1317"/>
              <a:gd name="T51" fmla="*/ 371 h 1184"/>
              <a:gd name="T52" fmla="*/ 546 w 1317"/>
              <a:gd name="T53" fmla="*/ 208 h 1184"/>
              <a:gd name="T54" fmla="*/ 594 w 1317"/>
              <a:gd name="T55" fmla="*/ 145 h 1184"/>
              <a:gd name="T56" fmla="*/ 599 w 1317"/>
              <a:gd name="T57" fmla="*/ 41 h 1184"/>
              <a:gd name="T58" fmla="*/ 555 w 1317"/>
              <a:gd name="T59" fmla="*/ 3 h 1184"/>
              <a:gd name="T60" fmla="*/ 506 w 1317"/>
              <a:gd name="T61" fmla="*/ 0 h 1184"/>
              <a:gd name="T62" fmla="*/ 456 w 1317"/>
              <a:gd name="T63" fmla="*/ 34 h 1184"/>
              <a:gd name="T64" fmla="*/ 454 w 1317"/>
              <a:gd name="T65" fmla="*/ 75 h 1184"/>
              <a:gd name="T66" fmla="*/ 632 w 1317"/>
              <a:gd name="T67" fmla="*/ 422 h 1184"/>
              <a:gd name="T68" fmla="*/ 760 w 1317"/>
              <a:gd name="T69" fmla="*/ 468 h 1184"/>
              <a:gd name="T70" fmla="*/ 808 w 1317"/>
              <a:gd name="T71" fmla="*/ 460 h 1184"/>
              <a:gd name="T72" fmla="*/ 867 w 1317"/>
              <a:gd name="T73" fmla="*/ 525 h 1184"/>
              <a:gd name="T74" fmla="*/ 704 w 1317"/>
              <a:gd name="T75" fmla="*/ 799 h 1184"/>
              <a:gd name="T76" fmla="*/ 752 w 1317"/>
              <a:gd name="T77" fmla="*/ 632 h 1184"/>
              <a:gd name="T78" fmla="*/ 729 w 1317"/>
              <a:gd name="T79" fmla="*/ 511 h 1184"/>
              <a:gd name="T80" fmla="*/ 669 w 1317"/>
              <a:gd name="T81" fmla="*/ 921 h 1184"/>
              <a:gd name="T82" fmla="*/ 739 w 1317"/>
              <a:gd name="T83" fmla="*/ 797 h 1184"/>
              <a:gd name="T84" fmla="*/ 430 w 1317"/>
              <a:gd name="T85" fmla="*/ 792 h 1184"/>
              <a:gd name="T86" fmla="*/ 417 w 1317"/>
              <a:gd name="T87" fmla="*/ 776 h 1184"/>
              <a:gd name="T88" fmla="*/ 376 w 1317"/>
              <a:gd name="T89" fmla="*/ 759 h 1184"/>
              <a:gd name="T90" fmla="*/ 222 w 1317"/>
              <a:gd name="T91" fmla="*/ 955 h 1184"/>
              <a:gd name="T92" fmla="*/ 474 w 1317"/>
              <a:gd name="T93" fmla="*/ 1034 h 1184"/>
              <a:gd name="T94" fmla="*/ 233 w 1317"/>
              <a:gd name="T95" fmla="*/ 1149 h 1184"/>
              <a:gd name="T96" fmla="*/ 54 w 1317"/>
              <a:gd name="T97" fmla="*/ 931 h 1184"/>
              <a:gd name="T98" fmla="*/ 216 w 1317"/>
              <a:gd name="T99" fmla="*/ 744 h 1184"/>
              <a:gd name="T100" fmla="*/ 1246 w 1317"/>
              <a:gd name="T101" fmla="*/ 783 h 1184"/>
              <a:gd name="T102" fmla="*/ 1242 w 1317"/>
              <a:gd name="T103" fmla="*/ 1031 h 1184"/>
              <a:gd name="T104" fmla="*/ 1055 w 1317"/>
              <a:gd name="T105" fmla="*/ 1111 h 1184"/>
              <a:gd name="T106" fmla="*/ 1079 w 1317"/>
              <a:gd name="T107" fmla="*/ 917 h 1184"/>
              <a:gd name="T108" fmla="*/ 1119 w 1317"/>
              <a:gd name="T109" fmla="*/ 900 h 1184"/>
              <a:gd name="T110" fmla="*/ 998 w 1317"/>
              <a:gd name="T111" fmla="*/ 848 h 1184"/>
              <a:gd name="T112" fmla="*/ 920 w 1317"/>
              <a:gd name="T113" fmla="*/ 795 h 1184"/>
              <a:gd name="T114" fmla="*/ 1035 w 1317"/>
              <a:gd name="T115" fmla="*/ 746 h 1184"/>
              <a:gd name="T116" fmla="*/ 1017 w 1317"/>
              <a:gd name="T117" fmla="*/ 827 h 1184"/>
              <a:gd name="T118" fmla="*/ 906 w 1317"/>
              <a:gd name="T119" fmla="*/ 419 h 1184"/>
              <a:gd name="T120" fmla="*/ 867 w 1317"/>
              <a:gd name="T121" fmla="*/ 474 h 1184"/>
              <a:gd name="T122" fmla="*/ 513 w 1317"/>
              <a:gd name="T123" fmla="*/ 741 h 1184"/>
              <a:gd name="T124" fmla="*/ 476 w 1317"/>
              <a:gd name="T125" fmla="*/ 766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17" h="1184">
                <a:moveTo>
                  <a:pt x="459" y="131"/>
                </a:moveTo>
                <a:lnTo>
                  <a:pt x="459" y="131"/>
                </a:lnTo>
                <a:lnTo>
                  <a:pt x="461" y="136"/>
                </a:lnTo>
                <a:lnTo>
                  <a:pt x="461" y="140"/>
                </a:lnTo>
                <a:lnTo>
                  <a:pt x="460" y="143"/>
                </a:lnTo>
                <a:lnTo>
                  <a:pt x="457" y="146"/>
                </a:lnTo>
                <a:lnTo>
                  <a:pt x="450" y="151"/>
                </a:lnTo>
                <a:lnTo>
                  <a:pt x="444" y="152"/>
                </a:lnTo>
                <a:lnTo>
                  <a:pt x="444" y="152"/>
                </a:lnTo>
                <a:lnTo>
                  <a:pt x="434" y="153"/>
                </a:lnTo>
                <a:lnTo>
                  <a:pt x="427" y="154"/>
                </a:lnTo>
                <a:lnTo>
                  <a:pt x="420" y="156"/>
                </a:lnTo>
                <a:lnTo>
                  <a:pt x="420" y="156"/>
                </a:lnTo>
                <a:lnTo>
                  <a:pt x="417" y="158"/>
                </a:lnTo>
                <a:lnTo>
                  <a:pt x="412" y="163"/>
                </a:lnTo>
                <a:lnTo>
                  <a:pt x="405" y="175"/>
                </a:lnTo>
                <a:lnTo>
                  <a:pt x="398" y="191"/>
                </a:lnTo>
                <a:lnTo>
                  <a:pt x="393" y="204"/>
                </a:lnTo>
                <a:lnTo>
                  <a:pt x="393" y="204"/>
                </a:lnTo>
                <a:lnTo>
                  <a:pt x="389" y="213"/>
                </a:lnTo>
                <a:lnTo>
                  <a:pt x="382" y="226"/>
                </a:lnTo>
                <a:lnTo>
                  <a:pt x="362" y="264"/>
                </a:lnTo>
                <a:lnTo>
                  <a:pt x="339" y="308"/>
                </a:lnTo>
                <a:lnTo>
                  <a:pt x="328" y="330"/>
                </a:lnTo>
                <a:lnTo>
                  <a:pt x="320" y="349"/>
                </a:lnTo>
                <a:lnTo>
                  <a:pt x="320" y="349"/>
                </a:lnTo>
                <a:lnTo>
                  <a:pt x="316" y="359"/>
                </a:lnTo>
                <a:lnTo>
                  <a:pt x="313" y="371"/>
                </a:lnTo>
                <a:lnTo>
                  <a:pt x="310" y="396"/>
                </a:lnTo>
                <a:lnTo>
                  <a:pt x="309" y="422"/>
                </a:lnTo>
                <a:lnTo>
                  <a:pt x="309" y="449"/>
                </a:lnTo>
                <a:lnTo>
                  <a:pt x="310" y="474"/>
                </a:lnTo>
                <a:lnTo>
                  <a:pt x="311" y="494"/>
                </a:lnTo>
                <a:lnTo>
                  <a:pt x="312" y="513"/>
                </a:lnTo>
                <a:lnTo>
                  <a:pt x="312" y="513"/>
                </a:lnTo>
                <a:lnTo>
                  <a:pt x="305" y="496"/>
                </a:lnTo>
                <a:lnTo>
                  <a:pt x="295" y="475"/>
                </a:lnTo>
                <a:lnTo>
                  <a:pt x="295" y="475"/>
                </a:lnTo>
                <a:lnTo>
                  <a:pt x="294" y="472"/>
                </a:lnTo>
                <a:lnTo>
                  <a:pt x="290" y="471"/>
                </a:lnTo>
                <a:lnTo>
                  <a:pt x="281" y="469"/>
                </a:lnTo>
                <a:lnTo>
                  <a:pt x="249" y="465"/>
                </a:lnTo>
                <a:lnTo>
                  <a:pt x="214" y="460"/>
                </a:lnTo>
                <a:lnTo>
                  <a:pt x="188" y="457"/>
                </a:lnTo>
                <a:lnTo>
                  <a:pt x="188" y="457"/>
                </a:lnTo>
                <a:lnTo>
                  <a:pt x="179" y="455"/>
                </a:lnTo>
                <a:lnTo>
                  <a:pt x="171" y="455"/>
                </a:lnTo>
                <a:lnTo>
                  <a:pt x="154" y="457"/>
                </a:lnTo>
                <a:lnTo>
                  <a:pt x="118" y="460"/>
                </a:lnTo>
                <a:lnTo>
                  <a:pt x="118" y="460"/>
                </a:lnTo>
                <a:lnTo>
                  <a:pt x="94" y="464"/>
                </a:lnTo>
                <a:lnTo>
                  <a:pt x="64" y="469"/>
                </a:lnTo>
                <a:lnTo>
                  <a:pt x="49" y="472"/>
                </a:lnTo>
                <a:lnTo>
                  <a:pt x="36" y="476"/>
                </a:lnTo>
                <a:lnTo>
                  <a:pt x="27" y="481"/>
                </a:lnTo>
                <a:lnTo>
                  <a:pt x="23" y="482"/>
                </a:lnTo>
                <a:lnTo>
                  <a:pt x="21" y="485"/>
                </a:lnTo>
                <a:lnTo>
                  <a:pt x="21" y="485"/>
                </a:lnTo>
                <a:lnTo>
                  <a:pt x="19" y="492"/>
                </a:lnTo>
                <a:lnTo>
                  <a:pt x="17" y="505"/>
                </a:lnTo>
                <a:lnTo>
                  <a:pt x="17" y="521"/>
                </a:lnTo>
                <a:lnTo>
                  <a:pt x="17" y="540"/>
                </a:lnTo>
                <a:lnTo>
                  <a:pt x="19" y="558"/>
                </a:lnTo>
                <a:lnTo>
                  <a:pt x="20" y="574"/>
                </a:lnTo>
                <a:lnTo>
                  <a:pt x="22" y="587"/>
                </a:lnTo>
                <a:lnTo>
                  <a:pt x="25" y="596"/>
                </a:lnTo>
                <a:lnTo>
                  <a:pt x="25" y="596"/>
                </a:lnTo>
                <a:lnTo>
                  <a:pt x="29" y="600"/>
                </a:lnTo>
                <a:lnTo>
                  <a:pt x="37" y="605"/>
                </a:lnTo>
                <a:lnTo>
                  <a:pt x="45" y="610"/>
                </a:lnTo>
                <a:lnTo>
                  <a:pt x="54" y="615"/>
                </a:lnTo>
                <a:lnTo>
                  <a:pt x="70" y="621"/>
                </a:lnTo>
                <a:lnTo>
                  <a:pt x="77" y="624"/>
                </a:lnTo>
                <a:lnTo>
                  <a:pt x="81" y="641"/>
                </a:lnTo>
                <a:lnTo>
                  <a:pt x="81" y="641"/>
                </a:lnTo>
                <a:lnTo>
                  <a:pt x="86" y="639"/>
                </a:lnTo>
                <a:lnTo>
                  <a:pt x="97" y="639"/>
                </a:lnTo>
                <a:lnTo>
                  <a:pt x="104" y="641"/>
                </a:lnTo>
                <a:lnTo>
                  <a:pt x="109" y="642"/>
                </a:lnTo>
                <a:lnTo>
                  <a:pt x="114" y="644"/>
                </a:lnTo>
                <a:lnTo>
                  <a:pt x="115" y="646"/>
                </a:lnTo>
                <a:lnTo>
                  <a:pt x="115" y="648"/>
                </a:lnTo>
                <a:lnTo>
                  <a:pt x="115" y="648"/>
                </a:lnTo>
                <a:lnTo>
                  <a:pt x="116" y="652"/>
                </a:lnTo>
                <a:lnTo>
                  <a:pt x="118" y="655"/>
                </a:lnTo>
                <a:lnTo>
                  <a:pt x="122" y="659"/>
                </a:lnTo>
                <a:lnTo>
                  <a:pt x="126" y="661"/>
                </a:lnTo>
                <a:lnTo>
                  <a:pt x="133" y="664"/>
                </a:lnTo>
                <a:lnTo>
                  <a:pt x="139" y="665"/>
                </a:lnTo>
                <a:lnTo>
                  <a:pt x="139" y="665"/>
                </a:lnTo>
                <a:lnTo>
                  <a:pt x="157" y="666"/>
                </a:lnTo>
                <a:lnTo>
                  <a:pt x="198" y="669"/>
                </a:lnTo>
                <a:lnTo>
                  <a:pt x="245" y="671"/>
                </a:lnTo>
                <a:lnTo>
                  <a:pt x="266" y="672"/>
                </a:lnTo>
                <a:lnTo>
                  <a:pt x="284" y="671"/>
                </a:lnTo>
                <a:lnTo>
                  <a:pt x="284" y="671"/>
                </a:lnTo>
                <a:lnTo>
                  <a:pt x="305" y="670"/>
                </a:lnTo>
                <a:lnTo>
                  <a:pt x="307" y="670"/>
                </a:lnTo>
                <a:lnTo>
                  <a:pt x="306" y="669"/>
                </a:lnTo>
                <a:lnTo>
                  <a:pt x="301" y="668"/>
                </a:lnTo>
                <a:lnTo>
                  <a:pt x="299" y="666"/>
                </a:lnTo>
                <a:lnTo>
                  <a:pt x="299" y="665"/>
                </a:lnTo>
                <a:lnTo>
                  <a:pt x="299" y="665"/>
                </a:lnTo>
                <a:lnTo>
                  <a:pt x="299" y="665"/>
                </a:lnTo>
                <a:lnTo>
                  <a:pt x="301" y="664"/>
                </a:lnTo>
                <a:lnTo>
                  <a:pt x="306" y="663"/>
                </a:lnTo>
                <a:lnTo>
                  <a:pt x="317" y="661"/>
                </a:lnTo>
                <a:lnTo>
                  <a:pt x="333" y="661"/>
                </a:lnTo>
                <a:lnTo>
                  <a:pt x="333" y="661"/>
                </a:lnTo>
                <a:lnTo>
                  <a:pt x="334" y="671"/>
                </a:lnTo>
                <a:lnTo>
                  <a:pt x="335" y="678"/>
                </a:lnTo>
                <a:lnTo>
                  <a:pt x="335" y="681"/>
                </a:lnTo>
                <a:lnTo>
                  <a:pt x="337" y="682"/>
                </a:lnTo>
                <a:lnTo>
                  <a:pt x="337" y="682"/>
                </a:lnTo>
                <a:lnTo>
                  <a:pt x="340" y="686"/>
                </a:lnTo>
                <a:lnTo>
                  <a:pt x="344" y="691"/>
                </a:lnTo>
                <a:lnTo>
                  <a:pt x="346" y="694"/>
                </a:lnTo>
                <a:lnTo>
                  <a:pt x="345" y="696"/>
                </a:lnTo>
                <a:lnTo>
                  <a:pt x="344" y="696"/>
                </a:lnTo>
                <a:lnTo>
                  <a:pt x="344" y="696"/>
                </a:lnTo>
                <a:lnTo>
                  <a:pt x="334" y="696"/>
                </a:lnTo>
                <a:lnTo>
                  <a:pt x="318" y="696"/>
                </a:lnTo>
                <a:lnTo>
                  <a:pt x="299" y="696"/>
                </a:lnTo>
                <a:lnTo>
                  <a:pt x="299" y="696"/>
                </a:lnTo>
                <a:lnTo>
                  <a:pt x="267" y="698"/>
                </a:lnTo>
                <a:lnTo>
                  <a:pt x="239" y="700"/>
                </a:lnTo>
                <a:lnTo>
                  <a:pt x="212" y="703"/>
                </a:lnTo>
                <a:lnTo>
                  <a:pt x="212" y="703"/>
                </a:lnTo>
                <a:lnTo>
                  <a:pt x="192" y="707"/>
                </a:lnTo>
                <a:lnTo>
                  <a:pt x="177" y="711"/>
                </a:lnTo>
                <a:lnTo>
                  <a:pt x="153" y="720"/>
                </a:lnTo>
                <a:lnTo>
                  <a:pt x="153" y="720"/>
                </a:lnTo>
                <a:lnTo>
                  <a:pt x="145" y="724"/>
                </a:lnTo>
                <a:lnTo>
                  <a:pt x="136" y="728"/>
                </a:lnTo>
                <a:lnTo>
                  <a:pt x="123" y="735"/>
                </a:lnTo>
                <a:lnTo>
                  <a:pt x="110" y="743"/>
                </a:lnTo>
                <a:lnTo>
                  <a:pt x="95" y="754"/>
                </a:lnTo>
                <a:lnTo>
                  <a:pt x="81" y="766"/>
                </a:lnTo>
                <a:lnTo>
                  <a:pt x="66" y="781"/>
                </a:lnTo>
                <a:lnTo>
                  <a:pt x="53" y="797"/>
                </a:lnTo>
                <a:lnTo>
                  <a:pt x="53" y="797"/>
                </a:lnTo>
                <a:lnTo>
                  <a:pt x="39" y="814"/>
                </a:lnTo>
                <a:lnTo>
                  <a:pt x="29" y="831"/>
                </a:lnTo>
                <a:lnTo>
                  <a:pt x="20" y="848"/>
                </a:lnTo>
                <a:lnTo>
                  <a:pt x="12" y="865"/>
                </a:lnTo>
                <a:lnTo>
                  <a:pt x="6" y="878"/>
                </a:lnTo>
                <a:lnTo>
                  <a:pt x="3" y="891"/>
                </a:lnTo>
                <a:lnTo>
                  <a:pt x="0" y="899"/>
                </a:lnTo>
                <a:lnTo>
                  <a:pt x="0" y="904"/>
                </a:lnTo>
                <a:lnTo>
                  <a:pt x="0" y="904"/>
                </a:lnTo>
                <a:lnTo>
                  <a:pt x="1" y="905"/>
                </a:lnTo>
                <a:lnTo>
                  <a:pt x="4" y="906"/>
                </a:lnTo>
                <a:lnTo>
                  <a:pt x="10" y="906"/>
                </a:lnTo>
                <a:lnTo>
                  <a:pt x="17" y="904"/>
                </a:lnTo>
                <a:lnTo>
                  <a:pt x="17" y="904"/>
                </a:lnTo>
                <a:lnTo>
                  <a:pt x="17" y="909"/>
                </a:lnTo>
                <a:lnTo>
                  <a:pt x="16" y="926"/>
                </a:lnTo>
                <a:lnTo>
                  <a:pt x="16" y="952"/>
                </a:lnTo>
                <a:lnTo>
                  <a:pt x="17" y="987"/>
                </a:lnTo>
                <a:lnTo>
                  <a:pt x="17" y="987"/>
                </a:lnTo>
                <a:lnTo>
                  <a:pt x="20" y="998"/>
                </a:lnTo>
                <a:lnTo>
                  <a:pt x="22" y="1011"/>
                </a:lnTo>
                <a:lnTo>
                  <a:pt x="28" y="1025"/>
                </a:lnTo>
                <a:lnTo>
                  <a:pt x="34" y="1041"/>
                </a:lnTo>
                <a:lnTo>
                  <a:pt x="43" y="1056"/>
                </a:lnTo>
                <a:lnTo>
                  <a:pt x="54" y="1072"/>
                </a:lnTo>
                <a:lnTo>
                  <a:pt x="66" y="1089"/>
                </a:lnTo>
                <a:lnTo>
                  <a:pt x="81" y="1105"/>
                </a:lnTo>
                <a:lnTo>
                  <a:pt x="97" y="1121"/>
                </a:lnTo>
                <a:lnTo>
                  <a:pt x="115" y="1136"/>
                </a:lnTo>
                <a:lnTo>
                  <a:pt x="136" y="1149"/>
                </a:lnTo>
                <a:lnTo>
                  <a:pt x="157" y="1161"/>
                </a:lnTo>
                <a:lnTo>
                  <a:pt x="183" y="1171"/>
                </a:lnTo>
                <a:lnTo>
                  <a:pt x="196" y="1175"/>
                </a:lnTo>
                <a:lnTo>
                  <a:pt x="210" y="1178"/>
                </a:lnTo>
                <a:lnTo>
                  <a:pt x="224" y="1181"/>
                </a:lnTo>
                <a:lnTo>
                  <a:pt x="239" y="1183"/>
                </a:lnTo>
                <a:lnTo>
                  <a:pt x="255" y="1184"/>
                </a:lnTo>
                <a:lnTo>
                  <a:pt x="271" y="1184"/>
                </a:lnTo>
                <a:lnTo>
                  <a:pt x="271" y="1184"/>
                </a:lnTo>
                <a:lnTo>
                  <a:pt x="287" y="1184"/>
                </a:lnTo>
                <a:lnTo>
                  <a:pt x="303" y="1183"/>
                </a:lnTo>
                <a:lnTo>
                  <a:pt x="317" y="1181"/>
                </a:lnTo>
                <a:lnTo>
                  <a:pt x="332" y="1178"/>
                </a:lnTo>
                <a:lnTo>
                  <a:pt x="345" y="1175"/>
                </a:lnTo>
                <a:lnTo>
                  <a:pt x="359" y="1170"/>
                </a:lnTo>
                <a:lnTo>
                  <a:pt x="383" y="1160"/>
                </a:lnTo>
                <a:lnTo>
                  <a:pt x="405" y="1149"/>
                </a:lnTo>
                <a:lnTo>
                  <a:pt x="424" y="1136"/>
                </a:lnTo>
                <a:lnTo>
                  <a:pt x="441" y="1122"/>
                </a:lnTo>
                <a:lnTo>
                  <a:pt x="456" y="1108"/>
                </a:lnTo>
                <a:lnTo>
                  <a:pt x="469" y="1094"/>
                </a:lnTo>
                <a:lnTo>
                  <a:pt x="480" y="1081"/>
                </a:lnTo>
                <a:lnTo>
                  <a:pt x="490" y="1067"/>
                </a:lnTo>
                <a:lnTo>
                  <a:pt x="498" y="1056"/>
                </a:lnTo>
                <a:lnTo>
                  <a:pt x="507" y="1038"/>
                </a:lnTo>
                <a:lnTo>
                  <a:pt x="510" y="1032"/>
                </a:lnTo>
                <a:lnTo>
                  <a:pt x="545" y="1032"/>
                </a:lnTo>
                <a:lnTo>
                  <a:pt x="538" y="1084"/>
                </a:lnTo>
                <a:lnTo>
                  <a:pt x="538" y="1084"/>
                </a:lnTo>
                <a:lnTo>
                  <a:pt x="538" y="1086"/>
                </a:lnTo>
                <a:lnTo>
                  <a:pt x="539" y="1088"/>
                </a:lnTo>
                <a:lnTo>
                  <a:pt x="541" y="1090"/>
                </a:lnTo>
                <a:lnTo>
                  <a:pt x="541" y="1090"/>
                </a:lnTo>
                <a:lnTo>
                  <a:pt x="545" y="1092"/>
                </a:lnTo>
                <a:lnTo>
                  <a:pt x="550" y="1093"/>
                </a:lnTo>
                <a:lnTo>
                  <a:pt x="565" y="1094"/>
                </a:lnTo>
                <a:lnTo>
                  <a:pt x="578" y="1094"/>
                </a:lnTo>
                <a:lnTo>
                  <a:pt x="583" y="1094"/>
                </a:lnTo>
                <a:lnTo>
                  <a:pt x="583" y="1094"/>
                </a:lnTo>
                <a:lnTo>
                  <a:pt x="582" y="1097"/>
                </a:lnTo>
                <a:lnTo>
                  <a:pt x="583" y="1101"/>
                </a:lnTo>
                <a:lnTo>
                  <a:pt x="584" y="1108"/>
                </a:lnTo>
                <a:lnTo>
                  <a:pt x="586" y="1111"/>
                </a:lnTo>
                <a:lnTo>
                  <a:pt x="586" y="1111"/>
                </a:lnTo>
                <a:lnTo>
                  <a:pt x="590" y="1112"/>
                </a:lnTo>
                <a:lnTo>
                  <a:pt x="596" y="1112"/>
                </a:lnTo>
                <a:lnTo>
                  <a:pt x="616" y="1111"/>
                </a:lnTo>
                <a:lnTo>
                  <a:pt x="643" y="1108"/>
                </a:lnTo>
                <a:lnTo>
                  <a:pt x="643" y="1094"/>
                </a:lnTo>
                <a:lnTo>
                  <a:pt x="669" y="1101"/>
                </a:lnTo>
                <a:lnTo>
                  <a:pt x="669" y="1101"/>
                </a:lnTo>
                <a:lnTo>
                  <a:pt x="685" y="1098"/>
                </a:lnTo>
                <a:lnTo>
                  <a:pt x="708" y="1090"/>
                </a:lnTo>
                <a:lnTo>
                  <a:pt x="708" y="1090"/>
                </a:lnTo>
                <a:lnTo>
                  <a:pt x="722" y="1087"/>
                </a:lnTo>
                <a:lnTo>
                  <a:pt x="727" y="1084"/>
                </a:lnTo>
                <a:lnTo>
                  <a:pt x="733" y="1081"/>
                </a:lnTo>
                <a:lnTo>
                  <a:pt x="733" y="1081"/>
                </a:lnTo>
                <a:lnTo>
                  <a:pt x="735" y="1076"/>
                </a:lnTo>
                <a:lnTo>
                  <a:pt x="735" y="1073"/>
                </a:lnTo>
                <a:lnTo>
                  <a:pt x="733" y="1071"/>
                </a:lnTo>
                <a:lnTo>
                  <a:pt x="733" y="1066"/>
                </a:lnTo>
                <a:lnTo>
                  <a:pt x="733" y="1066"/>
                </a:lnTo>
                <a:lnTo>
                  <a:pt x="732" y="1065"/>
                </a:lnTo>
                <a:lnTo>
                  <a:pt x="729" y="1062"/>
                </a:lnTo>
                <a:lnTo>
                  <a:pt x="722" y="1061"/>
                </a:lnTo>
                <a:lnTo>
                  <a:pt x="713" y="1062"/>
                </a:lnTo>
                <a:lnTo>
                  <a:pt x="708" y="1064"/>
                </a:lnTo>
                <a:lnTo>
                  <a:pt x="708" y="1064"/>
                </a:lnTo>
                <a:lnTo>
                  <a:pt x="702" y="1062"/>
                </a:lnTo>
                <a:lnTo>
                  <a:pt x="695" y="1060"/>
                </a:lnTo>
                <a:lnTo>
                  <a:pt x="680" y="1053"/>
                </a:lnTo>
                <a:lnTo>
                  <a:pt x="680" y="1053"/>
                </a:lnTo>
                <a:lnTo>
                  <a:pt x="673" y="1045"/>
                </a:lnTo>
                <a:lnTo>
                  <a:pt x="663" y="1036"/>
                </a:lnTo>
                <a:lnTo>
                  <a:pt x="652" y="1021"/>
                </a:lnTo>
                <a:lnTo>
                  <a:pt x="652" y="1021"/>
                </a:lnTo>
                <a:lnTo>
                  <a:pt x="667" y="1008"/>
                </a:lnTo>
                <a:lnTo>
                  <a:pt x="678" y="994"/>
                </a:lnTo>
                <a:lnTo>
                  <a:pt x="683" y="987"/>
                </a:lnTo>
                <a:lnTo>
                  <a:pt x="688" y="980"/>
                </a:lnTo>
                <a:lnTo>
                  <a:pt x="688" y="980"/>
                </a:lnTo>
                <a:lnTo>
                  <a:pt x="689" y="973"/>
                </a:lnTo>
                <a:lnTo>
                  <a:pt x="690" y="966"/>
                </a:lnTo>
                <a:lnTo>
                  <a:pt x="690" y="959"/>
                </a:lnTo>
                <a:lnTo>
                  <a:pt x="690" y="953"/>
                </a:lnTo>
                <a:lnTo>
                  <a:pt x="688" y="942"/>
                </a:lnTo>
                <a:lnTo>
                  <a:pt x="688" y="938"/>
                </a:lnTo>
                <a:lnTo>
                  <a:pt x="688" y="938"/>
                </a:lnTo>
                <a:lnTo>
                  <a:pt x="697" y="930"/>
                </a:lnTo>
                <a:lnTo>
                  <a:pt x="725" y="906"/>
                </a:lnTo>
                <a:lnTo>
                  <a:pt x="761" y="872"/>
                </a:lnTo>
                <a:lnTo>
                  <a:pt x="780" y="854"/>
                </a:lnTo>
                <a:lnTo>
                  <a:pt x="799" y="834"/>
                </a:lnTo>
                <a:lnTo>
                  <a:pt x="799" y="834"/>
                </a:lnTo>
                <a:lnTo>
                  <a:pt x="817" y="813"/>
                </a:lnTo>
                <a:lnTo>
                  <a:pt x="836" y="788"/>
                </a:lnTo>
                <a:lnTo>
                  <a:pt x="875" y="736"/>
                </a:lnTo>
                <a:lnTo>
                  <a:pt x="905" y="693"/>
                </a:lnTo>
                <a:lnTo>
                  <a:pt x="916" y="675"/>
                </a:lnTo>
                <a:lnTo>
                  <a:pt x="923" y="671"/>
                </a:lnTo>
                <a:lnTo>
                  <a:pt x="944" y="707"/>
                </a:lnTo>
                <a:lnTo>
                  <a:pt x="944" y="707"/>
                </a:lnTo>
                <a:lnTo>
                  <a:pt x="938" y="713"/>
                </a:lnTo>
                <a:lnTo>
                  <a:pt x="919" y="730"/>
                </a:lnTo>
                <a:lnTo>
                  <a:pt x="895" y="755"/>
                </a:lnTo>
                <a:lnTo>
                  <a:pt x="881" y="771"/>
                </a:lnTo>
                <a:lnTo>
                  <a:pt x="868" y="789"/>
                </a:lnTo>
                <a:lnTo>
                  <a:pt x="868" y="789"/>
                </a:lnTo>
                <a:lnTo>
                  <a:pt x="861" y="799"/>
                </a:lnTo>
                <a:lnTo>
                  <a:pt x="856" y="810"/>
                </a:lnTo>
                <a:lnTo>
                  <a:pt x="851" y="821"/>
                </a:lnTo>
                <a:lnTo>
                  <a:pt x="846" y="833"/>
                </a:lnTo>
                <a:lnTo>
                  <a:pt x="840" y="856"/>
                </a:lnTo>
                <a:lnTo>
                  <a:pt x="836" y="881"/>
                </a:lnTo>
                <a:lnTo>
                  <a:pt x="834" y="903"/>
                </a:lnTo>
                <a:lnTo>
                  <a:pt x="833" y="922"/>
                </a:lnTo>
                <a:lnTo>
                  <a:pt x="833" y="945"/>
                </a:lnTo>
                <a:lnTo>
                  <a:pt x="833" y="945"/>
                </a:lnTo>
                <a:lnTo>
                  <a:pt x="834" y="952"/>
                </a:lnTo>
                <a:lnTo>
                  <a:pt x="835" y="960"/>
                </a:lnTo>
                <a:lnTo>
                  <a:pt x="840" y="981"/>
                </a:lnTo>
                <a:lnTo>
                  <a:pt x="846" y="999"/>
                </a:lnTo>
                <a:lnTo>
                  <a:pt x="849" y="1005"/>
                </a:lnTo>
                <a:lnTo>
                  <a:pt x="850" y="1008"/>
                </a:lnTo>
                <a:lnTo>
                  <a:pt x="850" y="1008"/>
                </a:lnTo>
                <a:lnTo>
                  <a:pt x="852" y="1008"/>
                </a:lnTo>
                <a:lnTo>
                  <a:pt x="855" y="1008"/>
                </a:lnTo>
                <a:lnTo>
                  <a:pt x="860" y="1004"/>
                </a:lnTo>
                <a:lnTo>
                  <a:pt x="868" y="998"/>
                </a:lnTo>
                <a:lnTo>
                  <a:pt x="868" y="998"/>
                </a:lnTo>
                <a:lnTo>
                  <a:pt x="868" y="1006"/>
                </a:lnTo>
                <a:lnTo>
                  <a:pt x="870" y="1016"/>
                </a:lnTo>
                <a:lnTo>
                  <a:pt x="877" y="1030"/>
                </a:lnTo>
                <a:lnTo>
                  <a:pt x="885" y="1045"/>
                </a:lnTo>
                <a:lnTo>
                  <a:pt x="891" y="1054"/>
                </a:lnTo>
                <a:lnTo>
                  <a:pt x="899" y="1062"/>
                </a:lnTo>
                <a:lnTo>
                  <a:pt x="907" y="1072"/>
                </a:lnTo>
                <a:lnTo>
                  <a:pt x="918" y="1082"/>
                </a:lnTo>
                <a:lnTo>
                  <a:pt x="930" y="1092"/>
                </a:lnTo>
                <a:lnTo>
                  <a:pt x="944" y="1101"/>
                </a:lnTo>
                <a:lnTo>
                  <a:pt x="944" y="1101"/>
                </a:lnTo>
                <a:lnTo>
                  <a:pt x="959" y="1110"/>
                </a:lnTo>
                <a:lnTo>
                  <a:pt x="977" y="1119"/>
                </a:lnTo>
                <a:lnTo>
                  <a:pt x="995" y="1126"/>
                </a:lnTo>
                <a:lnTo>
                  <a:pt x="1014" y="1131"/>
                </a:lnTo>
                <a:lnTo>
                  <a:pt x="1035" y="1136"/>
                </a:lnTo>
                <a:lnTo>
                  <a:pt x="1057" y="1138"/>
                </a:lnTo>
                <a:lnTo>
                  <a:pt x="1079" y="1139"/>
                </a:lnTo>
                <a:lnTo>
                  <a:pt x="1101" y="1138"/>
                </a:lnTo>
                <a:lnTo>
                  <a:pt x="1123" y="1136"/>
                </a:lnTo>
                <a:lnTo>
                  <a:pt x="1146" y="1131"/>
                </a:lnTo>
                <a:lnTo>
                  <a:pt x="1167" y="1125"/>
                </a:lnTo>
                <a:lnTo>
                  <a:pt x="1189" y="1117"/>
                </a:lnTo>
                <a:lnTo>
                  <a:pt x="1209" y="1106"/>
                </a:lnTo>
                <a:lnTo>
                  <a:pt x="1228" y="1094"/>
                </a:lnTo>
                <a:lnTo>
                  <a:pt x="1246" y="1080"/>
                </a:lnTo>
                <a:lnTo>
                  <a:pt x="1263" y="1064"/>
                </a:lnTo>
                <a:lnTo>
                  <a:pt x="1263" y="1064"/>
                </a:lnTo>
                <a:lnTo>
                  <a:pt x="1278" y="1044"/>
                </a:lnTo>
                <a:lnTo>
                  <a:pt x="1290" y="1025"/>
                </a:lnTo>
                <a:lnTo>
                  <a:pt x="1300" y="1004"/>
                </a:lnTo>
                <a:lnTo>
                  <a:pt x="1307" y="982"/>
                </a:lnTo>
                <a:lnTo>
                  <a:pt x="1312" y="960"/>
                </a:lnTo>
                <a:lnTo>
                  <a:pt x="1315" y="937"/>
                </a:lnTo>
                <a:lnTo>
                  <a:pt x="1317" y="915"/>
                </a:lnTo>
                <a:lnTo>
                  <a:pt x="1315" y="892"/>
                </a:lnTo>
                <a:lnTo>
                  <a:pt x="1313" y="870"/>
                </a:lnTo>
                <a:lnTo>
                  <a:pt x="1308" y="848"/>
                </a:lnTo>
                <a:lnTo>
                  <a:pt x="1302" y="826"/>
                </a:lnTo>
                <a:lnTo>
                  <a:pt x="1293" y="806"/>
                </a:lnTo>
                <a:lnTo>
                  <a:pt x="1284" y="787"/>
                </a:lnTo>
                <a:lnTo>
                  <a:pt x="1273" y="769"/>
                </a:lnTo>
                <a:lnTo>
                  <a:pt x="1259" y="753"/>
                </a:lnTo>
                <a:lnTo>
                  <a:pt x="1246" y="737"/>
                </a:lnTo>
                <a:lnTo>
                  <a:pt x="1246" y="737"/>
                </a:lnTo>
                <a:lnTo>
                  <a:pt x="1230" y="725"/>
                </a:lnTo>
                <a:lnTo>
                  <a:pt x="1215" y="714"/>
                </a:lnTo>
                <a:lnTo>
                  <a:pt x="1201" y="704"/>
                </a:lnTo>
                <a:lnTo>
                  <a:pt x="1187" y="697"/>
                </a:lnTo>
                <a:lnTo>
                  <a:pt x="1173" y="691"/>
                </a:lnTo>
                <a:lnTo>
                  <a:pt x="1159" y="686"/>
                </a:lnTo>
                <a:lnTo>
                  <a:pt x="1147" y="681"/>
                </a:lnTo>
                <a:lnTo>
                  <a:pt x="1136" y="678"/>
                </a:lnTo>
                <a:lnTo>
                  <a:pt x="1115" y="676"/>
                </a:lnTo>
                <a:lnTo>
                  <a:pt x="1100" y="675"/>
                </a:lnTo>
                <a:lnTo>
                  <a:pt x="1086" y="675"/>
                </a:lnTo>
                <a:lnTo>
                  <a:pt x="1086" y="675"/>
                </a:lnTo>
                <a:lnTo>
                  <a:pt x="1090" y="669"/>
                </a:lnTo>
                <a:lnTo>
                  <a:pt x="1096" y="661"/>
                </a:lnTo>
                <a:lnTo>
                  <a:pt x="1096" y="661"/>
                </a:lnTo>
                <a:lnTo>
                  <a:pt x="1097" y="660"/>
                </a:lnTo>
                <a:lnTo>
                  <a:pt x="1096" y="660"/>
                </a:lnTo>
                <a:lnTo>
                  <a:pt x="1086" y="661"/>
                </a:lnTo>
                <a:lnTo>
                  <a:pt x="1086" y="661"/>
                </a:lnTo>
                <a:lnTo>
                  <a:pt x="1064" y="665"/>
                </a:lnTo>
                <a:lnTo>
                  <a:pt x="1027" y="674"/>
                </a:lnTo>
                <a:lnTo>
                  <a:pt x="975" y="686"/>
                </a:lnTo>
                <a:lnTo>
                  <a:pt x="968" y="669"/>
                </a:lnTo>
                <a:lnTo>
                  <a:pt x="1083" y="644"/>
                </a:lnTo>
                <a:lnTo>
                  <a:pt x="1083" y="644"/>
                </a:lnTo>
                <a:lnTo>
                  <a:pt x="1094" y="643"/>
                </a:lnTo>
                <a:lnTo>
                  <a:pt x="1102" y="641"/>
                </a:lnTo>
                <a:lnTo>
                  <a:pt x="1105" y="639"/>
                </a:lnTo>
                <a:lnTo>
                  <a:pt x="1107" y="637"/>
                </a:lnTo>
                <a:lnTo>
                  <a:pt x="1107" y="637"/>
                </a:lnTo>
                <a:lnTo>
                  <a:pt x="1108" y="627"/>
                </a:lnTo>
                <a:lnTo>
                  <a:pt x="1108" y="605"/>
                </a:lnTo>
                <a:lnTo>
                  <a:pt x="1106" y="540"/>
                </a:lnTo>
                <a:lnTo>
                  <a:pt x="1103" y="447"/>
                </a:lnTo>
                <a:lnTo>
                  <a:pt x="1072" y="447"/>
                </a:lnTo>
                <a:lnTo>
                  <a:pt x="1072" y="447"/>
                </a:lnTo>
                <a:lnTo>
                  <a:pt x="1066" y="418"/>
                </a:lnTo>
                <a:lnTo>
                  <a:pt x="1058" y="385"/>
                </a:lnTo>
                <a:lnTo>
                  <a:pt x="1058" y="385"/>
                </a:lnTo>
                <a:lnTo>
                  <a:pt x="1057" y="382"/>
                </a:lnTo>
                <a:lnTo>
                  <a:pt x="1053" y="381"/>
                </a:lnTo>
                <a:lnTo>
                  <a:pt x="1042" y="379"/>
                </a:lnTo>
                <a:lnTo>
                  <a:pt x="1027" y="377"/>
                </a:lnTo>
                <a:lnTo>
                  <a:pt x="1030" y="353"/>
                </a:lnTo>
                <a:lnTo>
                  <a:pt x="919" y="402"/>
                </a:lnTo>
                <a:lnTo>
                  <a:pt x="919" y="402"/>
                </a:lnTo>
                <a:lnTo>
                  <a:pt x="916" y="397"/>
                </a:lnTo>
                <a:lnTo>
                  <a:pt x="913" y="393"/>
                </a:lnTo>
                <a:lnTo>
                  <a:pt x="909" y="391"/>
                </a:lnTo>
                <a:lnTo>
                  <a:pt x="909" y="391"/>
                </a:lnTo>
                <a:lnTo>
                  <a:pt x="902" y="391"/>
                </a:lnTo>
                <a:lnTo>
                  <a:pt x="890" y="391"/>
                </a:lnTo>
                <a:lnTo>
                  <a:pt x="878" y="390"/>
                </a:lnTo>
                <a:lnTo>
                  <a:pt x="874" y="390"/>
                </a:lnTo>
                <a:lnTo>
                  <a:pt x="870" y="387"/>
                </a:lnTo>
                <a:lnTo>
                  <a:pt x="870" y="387"/>
                </a:lnTo>
                <a:lnTo>
                  <a:pt x="869" y="386"/>
                </a:lnTo>
                <a:lnTo>
                  <a:pt x="866" y="385"/>
                </a:lnTo>
                <a:lnTo>
                  <a:pt x="858" y="385"/>
                </a:lnTo>
                <a:lnTo>
                  <a:pt x="850" y="385"/>
                </a:lnTo>
                <a:lnTo>
                  <a:pt x="829" y="391"/>
                </a:lnTo>
                <a:lnTo>
                  <a:pt x="816" y="394"/>
                </a:lnTo>
                <a:lnTo>
                  <a:pt x="816" y="394"/>
                </a:lnTo>
                <a:lnTo>
                  <a:pt x="808" y="388"/>
                </a:lnTo>
                <a:lnTo>
                  <a:pt x="795" y="377"/>
                </a:lnTo>
                <a:lnTo>
                  <a:pt x="795" y="377"/>
                </a:lnTo>
                <a:lnTo>
                  <a:pt x="791" y="375"/>
                </a:lnTo>
                <a:lnTo>
                  <a:pt x="786" y="374"/>
                </a:lnTo>
                <a:lnTo>
                  <a:pt x="774" y="371"/>
                </a:lnTo>
                <a:lnTo>
                  <a:pt x="760" y="370"/>
                </a:lnTo>
                <a:lnTo>
                  <a:pt x="714" y="364"/>
                </a:lnTo>
                <a:lnTo>
                  <a:pt x="573" y="304"/>
                </a:lnTo>
                <a:lnTo>
                  <a:pt x="573" y="304"/>
                </a:lnTo>
                <a:lnTo>
                  <a:pt x="566" y="284"/>
                </a:lnTo>
                <a:lnTo>
                  <a:pt x="561" y="266"/>
                </a:lnTo>
                <a:lnTo>
                  <a:pt x="558" y="260"/>
                </a:lnTo>
                <a:lnTo>
                  <a:pt x="558" y="257"/>
                </a:lnTo>
                <a:lnTo>
                  <a:pt x="558" y="257"/>
                </a:lnTo>
                <a:lnTo>
                  <a:pt x="558" y="253"/>
                </a:lnTo>
                <a:lnTo>
                  <a:pt x="557" y="248"/>
                </a:lnTo>
                <a:lnTo>
                  <a:pt x="555" y="237"/>
                </a:lnTo>
                <a:lnTo>
                  <a:pt x="551" y="225"/>
                </a:lnTo>
                <a:lnTo>
                  <a:pt x="549" y="214"/>
                </a:lnTo>
                <a:lnTo>
                  <a:pt x="549" y="214"/>
                </a:lnTo>
                <a:lnTo>
                  <a:pt x="546" y="208"/>
                </a:lnTo>
                <a:lnTo>
                  <a:pt x="545" y="204"/>
                </a:lnTo>
                <a:lnTo>
                  <a:pt x="543" y="204"/>
                </a:lnTo>
                <a:lnTo>
                  <a:pt x="541" y="204"/>
                </a:lnTo>
                <a:lnTo>
                  <a:pt x="549" y="169"/>
                </a:lnTo>
                <a:lnTo>
                  <a:pt x="562" y="169"/>
                </a:lnTo>
                <a:lnTo>
                  <a:pt x="562" y="169"/>
                </a:lnTo>
                <a:lnTo>
                  <a:pt x="571" y="168"/>
                </a:lnTo>
                <a:lnTo>
                  <a:pt x="583" y="163"/>
                </a:lnTo>
                <a:lnTo>
                  <a:pt x="583" y="163"/>
                </a:lnTo>
                <a:lnTo>
                  <a:pt x="586" y="160"/>
                </a:lnTo>
                <a:lnTo>
                  <a:pt x="586" y="159"/>
                </a:lnTo>
                <a:lnTo>
                  <a:pt x="588" y="157"/>
                </a:lnTo>
                <a:lnTo>
                  <a:pt x="590" y="152"/>
                </a:lnTo>
                <a:lnTo>
                  <a:pt x="590" y="152"/>
                </a:lnTo>
                <a:lnTo>
                  <a:pt x="591" y="148"/>
                </a:lnTo>
                <a:lnTo>
                  <a:pt x="594" y="145"/>
                </a:lnTo>
                <a:lnTo>
                  <a:pt x="596" y="131"/>
                </a:lnTo>
                <a:lnTo>
                  <a:pt x="596" y="118"/>
                </a:lnTo>
                <a:lnTo>
                  <a:pt x="597" y="104"/>
                </a:lnTo>
                <a:lnTo>
                  <a:pt x="597" y="104"/>
                </a:lnTo>
                <a:lnTo>
                  <a:pt x="597" y="92"/>
                </a:lnTo>
                <a:lnTo>
                  <a:pt x="600" y="82"/>
                </a:lnTo>
                <a:lnTo>
                  <a:pt x="604" y="69"/>
                </a:lnTo>
                <a:lnTo>
                  <a:pt x="604" y="69"/>
                </a:lnTo>
                <a:lnTo>
                  <a:pt x="604" y="64"/>
                </a:lnTo>
                <a:lnTo>
                  <a:pt x="602" y="60"/>
                </a:lnTo>
                <a:lnTo>
                  <a:pt x="601" y="57"/>
                </a:lnTo>
                <a:lnTo>
                  <a:pt x="600" y="52"/>
                </a:lnTo>
                <a:lnTo>
                  <a:pt x="600" y="52"/>
                </a:lnTo>
                <a:lnTo>
                  <a:pt x="600" y="47"/>
                </a:lnTo>
                <a:lnTo>
                  <a:pt x="600" y="45"/>
                </a:lnTo>
                <a:lnTo>
                  <a:pt x="599" y="41"/>
                </a:lnTo>
                <a:lnTo>
                  <a:pt x="597" y="35"/>
                </a:lnTo>
                <a:lnTo>
                  <a:pt x="597" y="35"/>
                </a:lnTo>
                <a:lnTo>
                  <a:pt x="596" y="31"/>
                </a:lnTo>
                <a:lnTo>
                  <a:pt x="595" y="29"/>
                </a:lnTo>
                <a:lnTo>
                  <a:pt x="591" y="24"/>
                </a:lnTo>
                <a:lnTo>
                  <a:pt x="584" y="19"/>
                </a:lnTo>
                <a:lnTo>
                  <a:pt x="576" y="10"/>
                </a:lnTo>
                <a:lnTo>
                  <a:pt x="576" y="10"/>
                </a:lnTo>
                <a:lnTo>
                  <a:pt x="572" y="6"/>
                </a:lnTo>
                <a:lnTo>
                  <a:pt x="569" y="3"/>
                </a:lnTo>
                <a:lnTo>
                  <a:pt x="567" y="3"/>
                </a:lnTo>
                <a:lnTo>
                  <a:pt x="565" y="3"/>
                </a:lnTo>
                <a:lnTo>
                  <a:pt x="561" y="4"/>
                </a:lnTo>
                <a:lnTo>
                  <a:pt x="558" y="4"/>
                </a:lnTo>
                <a:lnTo>
                  <a:pt x="555" y="3"/>
                </a:lnTo>
                <a:lnTo>
                  <a:pt x="555" y="3"/>
                </a:lnTo>
                <a:lnTo>
                  <a:pt x="550" y="1"/>
                </a:lnTo>
                <a:lnTo>
                  <a:pt x="549" y="1"/>
                </a:lnTo>
                <a:lnTo>
                  <a:pt x="549" y="2"/>
                </a:lnTo>
                <a:lnTo>
                  <a:pt x="549" y="3"/>
                </a:lnTo>
                <a:lnTo>
                  <a:pt x="549" y="3"/>
                </a:lnTo>
                <a:lnTo>
                  <a:pt x="549" y="3"/>
                </a:lnTo>
                <a:lnTo>
                  <a:pt x="549" y="3"/>
                </a:lnTo>
                <a:lnTo>
                  <a:pt x="544" y="2"/>
                </a:lnTo>
                <a:lnTo>
                  <a:pt x="534" y="0"/>
                </a:lnTo>
                <a:lnTo>
                  <a:pt x="534" y="0"/>
                </a:lnTo>
                <a:lnTo>
                  <a:pt x="529" y="0"/>
                </a:lnTo>
                <a:lnTo>
                  <a:pt x="526" y="0"/>
                </a:lnTo>
                <a:lnTo>
                  <a:pt x="521" y="1"/>
                </a:lnTo>
                <a:lnTo>
                  <a:pt x="513" y="0"/>
                </a:lnTo>
                <a:lnTo>
                  <a:pt x="513" y="0"/>
                </a:lnTo>
                <a:lnTo>
                  <a:pt x="506" y="0"/>
                </a:lnTo>
                <a:lnTo>
                  <a:pt x="499" y="2"/>
                </a:lnTo>
                <a:lnTo>
                  <a:pt x="487" y="7"/>
                </a:lnTo>
                <a:lnTo>
                  <a:pt x="487" y="7"/>
                </a:lnTo>
                <a:lnTo>
                  <a:pt x="483" y="8"/>
                </a:lnTo>
                <a:lnTo>
                  <a:pt x="480" y="10"/>
                </a:lnTo>
                <a:lnTo>
                  <a:pt x="477" y="15"/>
                </a:lnTo>
                <a:lnTo>
                  <a:pt x="474" y="19"/>
                </a:lnTo>
                <a:lnTo>
                  <a:pt x="473" y="20"/>
                </a:lnTo>
                <a:lnTo>
                  <a:pt x="472" y="20"/>
                </a:lnTo>
                <a:lnTo>
                  <a:pt x="472" y="20"/>
                </a:lnTo>
                <a:lnTo>
                  <a:pt x="468" y="21"/>
                </a:lnTo>
                <a:lnTo>
                  <a:pt x="463" y="24"/>
                </a:lnTo>
                <a:lnTo>
                  <a:pt x="459" y="28"/>
                </a:lnTo>
                <a:lnTo>
                  <a:pt x="459" y="28"/>
                </a:lnTo>
                <a:lnTo>
                  <a:pt x="457" y="31"/>
                </a:lnTo>
                <a:lnTo>
                  <a:pt x="456" y="34"/>
                </a:lnTo>
                <a:lnTo>
                  <a:pt x="455" y="35"/>
                </a:lnTo>
                <a:lnTo>
                  <a:pt x="455" y="35"/>
                </a:lnTo>
                <a:lnTo>
                  <a:pt x="452" y="36"/>
                </a:lnTo>
                <a:lnTo>
                  <a:pt x="450" y="42"/>
                </a:lnTo>
                <a:lnTo>
                  <a:pt x="448" y="47"/>
                </a:lnTo>
                <a:lnTo>
                  <a:pt x="444" y="52"/>
                </a:lnTo>
                <a:lnTo>
                  <a:pt x="444" y="52"/>
                </a:lnTo>
                <a:lnTo>
                  <a:pt x="441" y="54"/>
                </a:lnTo>
                <a:lnTo>
                  <a:pt x="439" y="54"/>
                </a:lnTo>
                <a:lnTo>
                  <a:pt x="438" y="56"/>
                </a:lnTo>
                <a:lnTo>
                  <a:pt x="438" y="56"/>
                </a:lnTo>
                <a:lnTo>
                  <a:pt x="441" y="62"/>
                </a:lnTo>
                <a:lnTo>
                  <a:pt x="445" y="67"/>
                </a:lnTo>
                <a:lnTo>
                  <a:pt x="451" y="73"/>
                </a:lnTo>
                <a:lnTo>
                  <a:pt x="451" y="73"/>
                </a:lnTo>
                <a:lnTo>
                  <a:pt x="454" y="75"/>
                </a:lnTo>
                <a:lnTo>
                  <a:pt x="454" y="76"/>
                </a:lnTo>
                <a:lnTo>
                  <a:pt x="454" y="78"/>
                </a:lnTo>
                <a:lnTo>
                  <a:pt x="452" y="79"/>
                </a:lnTo>
                <a:lnTo>
                  <a:pt x="450" y="80"/>
                </a:lnTo>
                <a:lnTo>
                  <a:pt x="448" y="80"/>
                </a:lnTo>
                <a:lnTo>
                  <a:pt x="438" y="86"/>
                </a:lnTo>
                <a:lnTo>
                  <a:pt x="438" y="86"/>
                </a:lnTo>
                <a:lnTo>
                  <a:pt x="444" y="104"/>
                </a:lnTo>
                <a:lnTo>
                  <a:pt x="450" y="119"/>
                </a:lnTo>
                <a:lnTo>
                  <a:pt x="454" y="126"/>
                </a:lnTo>
                <a:lnTo>
                  <a:pt x="459" y="131"/>
                </a:lnTo>
                <a:lnTo>
                  <a:pt x="459" y="131"/>
                </a:lnTo>
                <a:close/>
                <a:moveTo>
                  <a:pt x="597" y="419"/>
                </a:moveTo>
                <a:lnTo>
                  <a:pt x="597" y="419"/>
                </a:lnTo>
                <a:lnTo>
                  <a:pt x="617" y="421"/>
                </a:lnTo>
                <a:lnTo>
                  <a:pt x="632" y="422"/>
                </a:lnTo>
                <a:lnTo>
                  <a:pt x="639" y="422"/>
                </a:lnTo>
                <a:lnTo>
                  <a:pt x="639" y="422"/>
                </a:lnTo>
                <a:lnTo>
                  <a:pt x="651" y="421"/>
                </a:lnTo>
                <a:lnTo>
                  <a:pt x="677" y="421"/>
                </a:lnTo>
                <a:lnTo>
                  <a:pt x="704" y="420"/>
                </a:lnTo>
                <a:lnTo>
                  <a:pt x="722" y="419"/>
                </a:lnTo>
                <a:lnTo>
                  <a:pt x="722" y="419"/>
                </a:lnTo>
                <a:lnTo>
                  <a:pt x="733" y="418"/>
                </a:lnTo>
                <a:lnTo>
                  <a:pt x="744" y="418"/>
                </a:lnTo>
                <a:lnTo>
                  <a:pt x="756" y="419"/>
                </a:lnTo>
                <a:lnTo>
                  <a:pt x="753" y="432"/>
                </a:lnTo>
                <a:lnTo>
                  <a:pt x="750" y="447"/>
                </a:lnTo>
                <a:lnTo>
                  <a:pt x="753" y="457"/>
                </a:lnTo>
                <a:lnTo>
                  <a:pt x="753" y="457"/>
                </a:lnTo>
                <a:lnTo>
                  <a:pt x="756" y="463"/>
                </a:lnTo>
                <a:lnTo>
                  <a:pt x="760" y="468"/>
                </a:lnTo>
                <a:lnTo>
                  <a:pt x="763" y="471"/>
                </a:lnTo>
                <a:lnTo>
                  <a:pt x="763" y="471"/>
                </a:lnTo>
                <a:lnTo>
                  <a:pt x="766" y="471"/>
                </a:lnTo>
                <a:lnTo>
                  <a:pt x="767" y="471"/>
                </a:lnTo>
                <a:lnTo>
                  <a:pt x="769" y="470"/>
                </a:lnTo>
                <a:lnTo>
                  <a:pt x="773" y="465"/>
                </a:lnTo>
                <a:lnTo>
                  <a:pt x="778" y="460"/>
                </a:lnTo>
                <a:lnTo>
                  <a:pt x="778" y="460"/>
                </a:lnTo>
                <a:lnTo>
                  <a:pt x="790" y="449"/>
                </a:lnTo>
                <a:lnTo>
                  <a:pt x="795" y="444"/>
                </a:lnTo>
                <a:lnTo>
                  <a:pt x="799" y="443"/>
                </a:lnTo>
                <a:lnTo>
                  <a:pt x="799" y="443"/>
                </a:lnTo>
                <a:lnTo>
                  <a:pt x="800" y="446"/>
                </a:lnTo>
                <a:lnTo>
                  <a:pt x="803" y="451"/>
                </a:lnTo>
                <a:lnTo>
                  <a:pt x="808" y="460"/>
                </a:lnTo>
                <a:lnTo>
                  <a:pt x="808" y="460"/>
                </a:lnTo>
                <a:lnTo>
                  <a:pt x="810" y="461"/>
                </a:lnTo>
                <a:lnTo>
                  <a:pt x="811" y="461"/>
                </a:lnTo>
                <a:lnTo>
                  <a:pt x="814" y="461"/>
                </a:lnTo>
                <a:lnTo>
                  <a:pt x="821" y="460"/>
                </a:lnTo>
                <a:lnTo>
                  <a:pt x="825" y="460"/>
                </a:lnTo>
                <a:lnTo>
                  <a:pt x="825" y="460"/>
                </a:lnTo>
                <a:lnTo>
                  <a:pt x="829" y="460"/>
                </a:lnTo>
                <a:lnTo>
                  <a:pt x="830" y="459"/>
                </a:lnTo>
                <a:lnTo>
                  <a:pt x="834" y="455"/>
                </a:lnTo>
                <a:lnTo>
                  <a:pt x="836" y="452"/>
                </a:lnTo>
                <a:lnTo>
                  <a:pt x="836" y="451"/>
                </a:lnTo>
                <a:lnTo>
                  <a:pt x="846" y="457"/>
                </a:lnTo>
                <a:lnTo>
                  <a:pt x="850" y="471"/>
                </a:lnTo>
                <a:lnTo>
                  <a:pt x="853" y="488"/>
                </a:lnTo>
                <a:lnTo>
                  <a:pt x="853" y="488"/>
                </a:lnTo>
                <a:lnTo>
                  <a:pt x="867" y="525"/>
                </a:lnTo>
                <a:lnTo>
                  <a:pt x="877" y="553"/>
                </a:lnTo>
                <a:lnTo>
                  <a:pt x="881" y="571"/>
                </a:lnTo>
                <a:lnTo>
                  <a:pt x="881" y="571"/>
                </a:lnTo>
                <a:lnTo>
                  <a:pt x="884" y="588"/>
                </a:lnTo>
                <a:lnTo>
                  <a:pt x="885" y="596"/>
                </a:lnTo>
                <a:lnTo>
                  <a:pt x="891" y="607"/>
                </a:lnTo>
                <a:lnTo>
                  <a:pt x="891" y="607"/>
                </a:lnTo>
                <a:lnTo>
                  <a:pt x="856" y="648"/>
                </a:lnTo>
                <a:lnTo>
                  <a:pt x="822" y="688"/>
                </a:lnTo>
                <a:lnTo>
                  <a:pt x="788" y="731"/>
                </a:lnTo>
                <a:lnTo>
                  <a:pt x="788" y="731"/>
                </a:lnTo>
                <a:lnTo>
                  <a:pt x="779" y="741"/>
                </a:lnTo>
                <a:lnTo>
                  <a:pt x="769" y="750"/>
                </a:lnTo>
                <a:lnTo>
                  <a:pt x="749" y="769"/>
                </a:lnTo>
                <a:lnTo>
                  <a:pt x="727" y="786"/>
                </a:lnTo>
                <a:lnTo>
                  <a:pt x="704" y="799"/>
                </a:lnTo>
                <a:lnTo>
                  <a:pt x="684" y="811"/>
                </a:lnTo>
                <a:lnTo>
                  <a:pt x="667" y="820"/>
                </a:lnTo>
                <a:lnTo>
                  <a:pt x="652" y="827"/>
                </a:lnTo>
                <a:lnTo>
                  <a:pt x="652" y="827"/>
                </a:lnTo>
                <a:lnTo>
                  <a:pt x="656" y="798"/>
                </a:lnTo>
                <a:lnTo>
                  <a:pt x="658" y="777"/>
                </a:lnTo>
                <a:lnTo>
                  <a:pt x="660" y="765"/>
                </a:lnTo>
                <a:lnTo>
                  <a:pt x="660" y="765"/>
                </a:lnTo>
                <a:lnTo>
                  <a:pt x="660" y="761"/>
                </a:lnTo>
                <a:lnTo>
                  <a:pt x="662" y="754"/>
                </a:lnTo>
                <a:lnTo>
                  <a:pt x="668" y="732"/>
                </a:lnTo>
                <a:lnTo>
                  <a:pt x="677" y="703"/>
                </a:lnTo>
                <a:lnTo>
                  <a:pt x="705" y="696"/>
                </a:lnTo>
                <a:lnTo>
                  <a:pt x="705" y="696"/>
                </a:lnTo>
                <a:lnTo>
                  <a:pt x="733" y="659"/>
                </a:lnTo>
                <a:lnTo>
                  <a:pt x="752" y="632"/>
                </a:lnTo>
                <a:lnTo>
                  <a:pt x="760" y="624"/>
                </a:lnTo>
                <a:lnTo>
                  <a:pt x="763" y="620"/>
                </a:lnTo>
                <a:lnTo>
                  <a:pt x="763" y="620"/>
                </a:lnTo>
                <a:lnTo>
                  <a:pt x="766" y="618"/>
                </a:lnTo>
                <a:lnTo>
                  <a:pt x="768" y="611"/>
                </a:lnTo>
                <a:lnTo>
                  <a:pt x="772" y="597"/>
                </a:lnTo>
                <a:lnTo>
                  <a:pt x="778" y="575"/>
                </a:lnTo>
                <a:lnTo>
                  <a:pt x="778" y="575"/>
                </a:lnTo>
                <a:lnTo>
                  <a:pt x="774" y="561"/>
                </a:lnTo>
                <a:lnTo>
                  <a:pt x="768" y="547"/>
                </a:lnTo>
                <a:lnTo>
                  <a:pt x="760" y="530"/>
                </a:lnTo>
                <a:lnTo>
                  <a:pt x="760" y="530"/>
                </a:lnTo>
                <a:lnTo>
                  <a:pt x="756" y="525"/>
                </a:lnTo>
                <a:lnTo>
                  <a:pt x="749" y="521"/>
                </a:lnTo>
                <a:lnTo>
                  <a:pt x="740" y="516"/>
                </a:lnTo>
                <a:lnTo>
                  <a:pt x="729" y="511"/>
                </a:lnTo>
                <a:lnTo>
                  <a:pt x="704" y="504"/>
                </a:lnTo>
                <a:lnTo>
                  <a:pt x="675" y="497"/>
                </a:lnTo>
                <a:lnTo>
                  <a:pt x="623" y="486"/>
                </a:lnTo>
                <a:lnTo>
                  <a:pt x="600" y="481"/>
                </a:lnTo>
                <a:lnTo>
                  <a:pt x="597" y="419"/>
                </a:lnTo>
                <a:close/>
                <a:moveTo>
                  <a:pt x="899" y="624"/>
                </a:moveTo>
                <a:lnTo>
                  <a:pt x="909" y="650"/>
                </a:lnTo>
                <a:lnTo>
                  <a:pt x="909" y="650"/>
                </a:lnTo>
                <a:lnTo>
                  <a:pt x="869" y="705"/>
                </a:lnTo>
                <a:lnTo>
                  <a:pt x="831" y="753"/>
                </a:lnTo>
                <a:lnTo>
                  <a:pt x="813" y="776"/>
                </a:lnTo>
                <a:lnTo>
                  <a:pt x="795" y="797"/>
                </a:lnTo>
                <a:lnTo>
                  <a:pt x="795" y="797"/>
                </a:lnTo>
                <a:lnTo>
                  <a:pt x="756" y="837"/>
                </a:lnTo>
                <a:lnTo>
                  <a:pt x="714" y="877"/>
                </a:lnTo>
                <a:lnTo>
                  <a:pt x="669" y="921"/>
                </a:lnTo>
                <a:lnTo>
                  <a:pt x="669" y="921"/>
                </a:lnTo>
                <a:lnTo>
                  <a:pt x="666" y="919"/>
                </a:lnTo>
                <a:lnTo>
                  <a:pt x="662" y="916"/>
                </a:lnTo>
                <a:lnTo>
                  <a:pt x="656" y="914"/>
                </a:lnTo>
                <a:lnTo>
                  <a:pt x="656" y="914"/>
                </a:lnTo>
                <a:lnTo>
                  <a:pt x="641" y="911"/>
                </a:lnTo>
                <a:lnTo>
                  <a:pt x="632" y="911"/>
                </a:lnTo>
                <a:lnTo>
                  <a:pt x="649" y="855"/>
                </a:lnTo>
                <a:lnTo>
                  <a:pt x="663" y="842"/>
                </a:lnTo>
                <a:lnTo>
                  <a:pt x="663" y="842"/>
                </a:lnTo>
                <a:lnTo>
                  <a:pt x="669" y="839"/>
                </a:lnTo>
                <a:lnTo>
                  <a:pt x="685" y="832"/>
                </a:lnTo>
                <a:lnTo>
                  <a:pt x="696" y="826"/>
                </a:lnTo>
                <a:lnTo>
                  <a:pt x="710" y="819"/>
                </a:lnTo>
                <a:lnTo>
                  <a:pt x="724" y="809"/>
                </a:lnTo>
                <a:lnTo>
                  <a:pt x="739" y="797"/>
                </a:lnTo>
                <a:lnTo>
                  <a:pt x="739" y="797"/>
                </a:lnTo>
                <a:lnTo>
                  <a:pt x="755" y="782"/>
                </a:lnTo>
                <a:lnTo>
                  <a:pt x="772" y="766"/>
                </a:lnTo>
                <a:lnTo>
                  <a:pt x="805" y="731"/>
                </a:lnTo>
                <a:lnTo>
                  <a:pt x="833" y="700"/>
                </a:lnTo>
                <a:lnTo>
                  <a:pt x="845" y="687"/>
                </a:lnTo>
                <a:lnTo>
                  <a:pt x="853" y="678"/>
                </a:lnTo>
                <a:lnTo>
                  <a:pt x="853" y="678"/>
                </a:lnTo>
                <a:lnTo>
                  <a:pt x="862" y="671"/>
                </a:lnTo>
                <a:lnTo>
                  <a:pt x="869" y="663"/>
                </a:lnTo>
                <a:lnTo>
                  <a:pt x="884" y="644"/>
                </a:lnTo>
                <a:lnTo>
                  <a:pt x="899" y="624"/>
                </a:lnTo>
                <a:lnTo>
                  <a:pt x="899" y="624"/>
                </a:lnTo>
                <a:close/>
                <a:moveTo>
                  <a:pt x="417" y="776"/>
                </a:moveTo>
                <a:lnTo>
                  <a:pt x="417" y="776"/>
                </a:lnTo>
                <a:lnTo>
                  <a:pt x="430" y="792"/>
                </a:lnTo>
                <a:lnTo>
                  <a:pt x="445" y="810"/>
                </a:lnTo>
                <a:lnTo>
                  <a:pt x="462" y="831"/>
                </a:lnTo>
                <a:lnTo>
                  <a:pt x="462" y="831"/>
                </a:lnTo>
                <a:lnTo>
                  <a:pt x="469" y="843"/>
                </a:lnTo>
                <a:lnTo>
                  <a:pt x="476" y="855"/>
                </a:lnTo>
                <a:lnTo>
                  <a:pt x="480" y="866"/>
                </a:lnTo>
                <a:lnTo>
                  <a:pt x="485" y="878"/>
                </a:lnTo>
                <a:lnTo>
                  <a:pt x="491" y="897"/>
                </a:lnTo>
                <a:lnTo>
                  <a:pt x="493" y="904"/>
                </a:lnTo>
                <a:lnTo>
                  <a:pt x="309" y="908"/>
                </a:lnTo>
                <a:lnTo>
                  <a:pt x="309" y="908"/>
                </a:lnTo>
                <a:lnTo>
                  <a:pt x="363" y="842"/>
                </a:lnTo>
                <a:lnTo>
                  <a:pt x="400" y="797"/>
                </a:lnTo>
                <a:lnTo>
                  <a:pt x="412" y="782"/>
                </a:lnTo>
                <a:lnTo>
                  <a:pt x="417" y="776"/>
                </a:lnTo>
                <a:lnTo>
                  <a:pt x="417" y="776"/>
                </a:lnTo>
                <a:close/>
                <a:moveTo>
                  <a:pt x="382" y="761"/>
                </a:moveTo>
                <a:lnTo>
                  <a:pt x="292" y="908"/>
                </a:lnTo>
                <a:lnTo>
                  <a:pt x="267" y="908"/>
                </a:lnTo>
                <a:lnTo>
                  <a:pt x="233" y="744"/>
                </a:lnTo>
                <a:lnTo>
                  <a:pt x="233" y="744"/>
                </a:lnTo>
                <a:lnTo>
                  <a:pt x="235" y="743"/>
                </a:lnTo>
                <a:lnTo>
                  <a:pt x="246" y="742"/>
                </a:lnTo>
                <a:lnTo>
                  <a:pt x="266" y="741"/>
                </a:lnTo>
                <a:lnTo>
                  <a:pt x="279" y="741"/>
                </a:lnTo>
                <a:lnTo>
                  <a:pt x="295" y="741"/>
                </a:lnTo>
                <a:lnTo>
                  <a:pt x="295" y="741"/>
                </a:lnTo>
                <a:lnTo>
                  <a:pt x="312" y="743"/>
                </a:lnTo>
                <a:lnTo>
                  <a:pt x="329" y="746"/>
                </a:lnTo>
                <a:lnTo>
                  <a:pt x="344" y="749"/>
                </a:lnTo>
                <a:lnTo>
                  <a:pt x="356" y="753"/>
                </a:lnTo>
                <a:lnTo>
                  <a:pt x="376" y="759"/>
                </a:lnTo>
                <a:lnTo>
                  <a:pt x="382" y="761"/>
                </a:lnTo>
                <a:lnTo>
                  <a:pt x="382" y="761"/>
                </a:lnTo>
                <a:close/>
                <a:moveTo>
                  <a:pt x="216" y="744"/>
                </a:moveTo>
                <a:lnTo>
                  <a:pt x="254" y="914"/>
                </a:lnTo>
                <a:lnTo>
                  <a:pt x="254" y="914"/>
                </a:lnTo>
                <a:lnTo>
                  <a:pt x="250" y="915"/>
                </a:lnTo>
                <a:lnTo>
                  <a:pt x="242" y="919"/>
                </a:lnTo>
                <a:lnTo>
                  <a:pt x="237" y="921"/>
                </a:lnTo>
                <a:lnTo>
                  <a:pt x="232" y="923"/>
                </a:lnTo>
                <a:lnTo>
                  <a:pt x="228" y="927"/>
                </a:lnTo>
                <a:lnTo>
                  <a:pt x="226" y="932"/>
                </a:lnTo>
                <a:lnTo>
                  <a:pt x="226" y="932"/>
                </a:lnTo>
                <a:lnTo>
                  <a:pt x="223" y="941"/>
                </a:lnTo>
                <a:lnTo>
                  <a:pt x="223" y="948"/>
                </a:lnTo>
                <a:lnTo>
                  <a:pt x="222" y="955"/>
                </a:lnTo>
                <a:lnTo>
                  <a:pt x="222" y="955"/>
                </a:lnTo>
                <a:lnTo>
                  <a:pt x="221" y="958"/>
                </a:lnTo>
                <a:lnTo>
                  <a:pt x="221" y="964"/>
                </a:lnTo>
                <a:lnTo>
                  <a:pt x="221" y="966"/>
                </a:lnTo>
                <a:lnTo>
                  <a:pt x="223" y="971"/>
                </a:lnTo>
                <a:lnTo>
                  <a:pt x="227" y="976"/>
                </a:lnTo>
                <a:lnTo>
                  <a:pt x="233" y="980"/>
                </a:lnTo>
                <a:lnTo>
                  <a:pt x="233" y="980"/>
                </a:lnTo>
                <a:lnTo>
                  <a:pt x="239" y="983"/>
                </a:lnTo>
                <a:lnTo>
                  <a:pt x="249" y="986"/>
                </a:lnTo>
                <a:lnTo>
                  <a:pt x="279" y="993"/>
                </a:lnTo>
                <a:lnTo>
                  <a:pt x="318" y="1001"/>
                </a:lnTo>
                <a:lnTo>
                  <a:pt x="363" y="1009"/>
                </a:lnTo>
                <a:lnTo>
                  <a:pt x="443" y="1022"/>
                </a:lnTo>
                <a:lnTo>
                  <a:pt x="479" y="1028"/>
                </a:lnTo>
                <a:lnTo>
                  <a:pt x="479" y="1028"/>
                </a:lnTo>
                <a:lnTo>
                  <a:pt x="474" y="1034"/>
                </a:lnTo>
                <a:lnTo>
                  <a:pt x="463" y="1050"/>
                </a:lnTo>
                <a:lnTo>
                  <a:pt x="444" y="1071"/>
                </a:lnTo>
                <a:lnTo>
                  <a:pt x="432" y="1083"/>
                </a:lnTo>
                <a:lnTo>
                  <a:pt x="418" y="1095"/>
                </a:lnTo>
                <a:lnTo>
                  <a:pt x="404" y="1108"/>
                </a:lnTo>
                <a:lnTo>
                  <a:pt x="389" y="1120"/>
                </a:lnTo>
                <a:lnTo>
                  <a:pt x="372" y="1131"/>
                </a:lnTo>
                <a:lnTo>
                  <a:pt x="354" y="1140"/>
                </a:lnTo>
                <a:lnTo>
                  <a:pt x="335" y="1148"/>
                </a:lnTo>
                <a:lnTo>
                  <a:pt x="316" y="1154"/>
                </a:lnTo>
                <a:lnTo>
                  <a:pt x="295" y="1156"/>
                </a:lnTo>
                <a:lnTo>
                  <a:pt x="285" y="1158"/>
                </a:lnTo>
                <a:lnTo>
                  <a:pt x="274" y="1156"/>
                </a:lnTo>
                <a:lnTo>
                  <a:pt x="274" y="1156"/>
                </a:lnTo>
                <a:lnTo>
                  <a:pt x="254" y="1154"/>
                </a:lnTo>
                <a:lnTo>
                  <a:pt x="233" y="1149"/>
                </a:lnTo>
                <a:lnTo>
                  <a:pt x="212" y="1143"/>
                </a:lnTo>
                <a:lnTo>
                  <a:pt x="192" y="1134"/>
                </a:lnTo>
                <a:lnTo>
                  <a:pt x="173" y="1125"/>
                </a:lnTo>
                <a:lnTo>
                  <a:pt x="154" y="1114"/>
                </a:lnTo>
                <a:lnTo>
                  <a:pt x="137" y="1101"/>
                </a:lnTo>
                <a:lnTo>
                  <a:pt x="121" y="1087"/>
                </a:lnTo>
                <a:lnTo>
                  <a:pt x="105" y="1072"/>
                </a:lnTo>
                <a:lnTo>
                  <a:pt x="92" y="1056"/>
                </a:lnTo>
                <a:lnTo>
                  <a:pt x="81" y="1041"/>
                </a:lnTo>
                <a:lnTo>
                  <a:pt x="71" y="1022"/>
                </a:lnTo>
                <a:lnTo>
                  <a:pt x="62" y="1005"/>
                </a:lnTo>
                <a:lnTo>
                  <a:pt x="56" y="987"/>
                </a:lnTo>
                <a:lnTo>
                  <a:pt x="54" y="967"/>
                </a:lnTo>
                <a:lnTo>
                  <a:pt x="53" y="949"/>
                </a:lnTo>
                <a:lnTo>
                  <a:pt x="53" y="949"/>
                </a:lnTo>
                <a:lnTo>
                  <a:pt x="54" y="931"/>
                </a:lnTo>
                <a:lnTo>
                  <a:pt x="55" y="914"/>
                </a:lnTo>
                <a:lnTo>
                  <a:pt x="59" y="898"/>
                </a:lnTo>
                <a:lnTo>
                  <a:pt x="62" y="883"/>
                </a:lnTo>
                <a:lnTo>
                  <a:pt x="67" y="870"/>
                </a:lnTo>
                <a:lnTo>
                  <a:pt x="72" y="856"/>
                </a:lnTo>
                <a:lnTo>
                  <a:pt x="78" y="845"/>
                </a:lnTo>
                <a:lnTo>
                  <a:pt x="84" y="834"/>
                </a:lnTo>
                <a:lnTo>
                  <a:pt x="97" y="817"/>
                </a:lnTo>
                <a:lnTo>
                  <a:pt x="110" y="803"/>
                </a:lnTo>
                <a:lnTo>
                  <a:pt x="120" y="793"/>
                </a:lnTo>
                <a:lnTo>
                  <a:pt x="128" y="786"/>
                </a:lnTo>
                <a:lnTo>
                  <a:pt x="128" y="786"/>
                </a:lnTo>
                <a:lnTo>
                  <a:pt x="138" y="781"/>
                </a:lnTo>
                <a:lnTo>
                  <a:pt x="150" y="774"/>
                </a:lnTo>
                <a:lnTo>
                  <a:pt x="179" y="760"/>
                </a:lnTo>
                <a:lnTo>
                  <a:pt x="216" y="744"/>
                </a:lnTo>
                <a:lnTo>
                  <a:pt x="216" y="744"/>
                </a:lnTo>
                <a:close/>
                <a:moveTo>
                  <a:pt x="1092" y="710"/>
                </a:moveTo>
                <a:lnTo>
                  <a:pt x="1092" y="710"/>
                </a:lnTo>
                <a:lnTo>
                  <a:pt x="1098" y="710"/>
                </a:lnTo>
                <a:lnTo>
                  <a:pt x="1113" y="710"/>
                </a:lnTo>
                <a:lnTo>
                  <a:pt x="1131" y="711"/>
                </a:lnTo>
                <a:lnTo>
                  <a:pt x="1145" y="714"/>
                </a:lnTo>
                <a:lnTo>
                  <a:pt x="1145" y="714"/>
                </a:lnTo>
                <a:lnTo>
                  <a:pt x="1159" y="717"/>
                </a:lnTo>
                <a:lnTo>
                  <a:pt x="1179" y="728"/>
                </a:lnTo>
                <a:lnTo>
                  <a:pt x="1202" y="742"/>
                </a:lnTo>
                <a:lnTo>
                  <a:pt x="1214" y="750"/>
                </a:lnTo>
                <a:lnTo>
                  <a:pt x="1225" y="759"/>
                </a:lnTo>
                <a:lnTo>
                  <a:pt x="1225" y="759"/>
                </a:lnTo>
                <a:lnTo>
                  <a:pt x="1235" y="769"/>
                </a:lnTo>
                <a:lnTo>
                  <a:pt x="1246" y="783"/>
                </a:lnTo>
                <a:lnTo>
                  <a:pt x="1257" y="799"/>
                </a:lnTo>
                <a:lnTo>
                  <a:pt x="1267" y="817"/>
                </a:lnTo>
                <a:lnTo>
                  <a:pt x="1275" y="836"/>
                </a:lnTo>
                <a:lnTo>
                  <a:pt x="1282" y="854"/>
                </a:lnTo>
                <a:lnTo>
                  <a:pt x="1287" y="870"/>
                </a:lnTo>
                <a:lnTo>
                  <a:pt x="1291" y="883"/>
                </a:lnTo>
                <a:lnTo>
                  <a:pt x="1291" y="883"/>
                </a:lnTo>
                <a:lnTo>
                  <a:pt x="1291" y="891"/>
                </a:lnTo>
                <a:lnTo>
                  <a:pt x="1290" y="902"/>
                </a:lnTo>
                <a:lnTo>
                  <a:pt x="1287" y="916"/>
                </a:lnTo>
                <a:lnTo>
                  <a:pt x="1284" y="932"/>
                </a:lnTo>
                <a:lnTo>
                  <a:pt x="1279" y="950"/>
                </a:lnTo>
                <a:lnTo>
                  <a:pt x="1273" y="970"/>
                </a:lnTo>
                <a:lnTo>
                  <a:pt x="1264" y="991"/>
                </a:lnTo>
                <a:lnTo>
                  <a:pt x="1254" y="1011"/>
                </a:lnTo>
                <a:lnTo>
                  <a:pt x="1242" y="1031"/>
                </a:lnTo>
                <a:lnTo>
                  <a:pt x="1229" y="1050"/>
                </a:lnTo>
                <a:lnTo>
                  <a:pt x="1213" y="1067"/>
                </a:lnTo>
                <a:lnTo>
                  <a:pt x="1204" y="1076"/>
                </a:lnTo>
                <a:lnTo>
                  <a:pt x="1195" y="1083"/>
                </a:lnTo>
                <a:lnTo>
                  <a:pt x="1185" y="1090"/>
                </a:lnTo>
                <a:lnTo>
                  <a:pt x="1174" y="1097"/>
                </a:lnTo>
                <a:lnTo>
                  <a:pt x="1163" y="1101"/>
                </a:lnTo>
                <a:lnTo>
                  <a:pt x="1151" y="1106"/>
                </a:lnTo>
                <a:lnTo>
                  <a:pt x="1139" y="1110"/>
                </a:lnTo>
                <a:lnTo>
                  <a:pt x="1125" y="1112"/>
                </a:lnTo>
                <a:lnTo>
                  <a:pt x="1111" y="1115"/>
                </a:lnTo>
                <a:lnTo>
                  <a:pt x="1096" y="1115"/>
                </a:lnTo>
                <a:lnTo>
                  <a:pt x="1096" y="1115"/>
                </a:lnTo>
                <a:lnTo>
                  <a:pt x="1081" y="1115"/>
                </a:lnTo>
                <a:lnTo>
                  <a:pt x="1068" y="1114"/>
                </a:lnTo>
                <a:lnTo>
                  <a:pt x="1055" y="1111"/>
                </a:lnTo>
                <a:lnTo>
                  <a:pt x="1041" y="1108"/>
                </a:lnTo>
                <a:lnTo>
                  <a:pt x="1029" y="1104"/>
                </a:lnTo>
                <a:lnTo>
                  <a:pt x="1018" y="1100"/>
                </a:lnTo>
                <a:lnTo>
                  <a:pt x="1007" y="1094"/>
                </a:lnTo>
                <a:lnTo>
                  <a:pt x="996" y="1089"/>
                </a:lnTo>
                <a:lnTo>
                  <a:pt x="977" y="1077"/>
                </a:lnTo>
                <a:lnTo>
                  <a:pt x="959" y="1062"/>
                </a:lnTo>
                <a:lnTo>
                  <a:pt x="944" y="1048"/>
                </a:lnTo>
                <a:lnTo>
                  <a:pt x="930" y="1032"/>
                </a:lnTo>
                <a:lnTo>
                  <a:pt x="919" y="1016"/>
                </a:lnTo>
                <a:lnTo>
                  <a:pt x="909" y="1001"/>
                </a:lnTo>
                <a:lnTo>
                  <a:pt x="902" y="987"/>
                </a:lnTo>
                <a:lnTo>
                  <a:pt x="895" y="975"/>
                </a:lnTo>
                <a:lnTo>
                  <a:pt x="888" y="956"/>
                </a:lnTo>
                <a:lnTo>
                  <a:pt x="885" y="949"/>
                </a:lnTo>
                <a:lnTo>
                  <a:pt x="1079" y="917"/>
                </a:lnTo>
                <a:lnTo>
                  <a:pt x="1079" y="917"/>
                </a:lnTo>
                <a:lnTo>
                  <a:pt x="1080" y="921"/>
                </a:lnTo>
                <a:lnTo>
                  <a:pt x="1081" y="923"/>
                </a:lnTo>
                <a:lnTo>
                  <a:pt x="1086" y="928"/>
                </a:lnTo>
                <a:lnTo>
                  <a:pt x="1086" y="928"/>
                </a:lnTo>
                <a:lnTo>
                  <a:pt x="1089" y="930"/>
                </a:lnTo>
                <a:lnTo>
                  <a:pt x="1092" y="930"/>
                </a:lnTo>
                <a:lnTo>
                  <a:pt x="1096" y="930"/>
                </a:lnTo>
                <a:lnTo>
                  <a:pt x="1101" y="927"/>
                </a:lnTo>
                <a:lnTo>
                  <a:pt x="1105" y="925"/>
                </a:lnTo>
                <a:lnTo>
                  <a:pt x="1109" y="921"/>
                </a:lnTo>
                <a:lnTo>
                  <a:pt x="1113" y="916"/>
                </a:lnTo>
                <a:lnTo>
                  <a:pt x="1117" y="911"/>
                </a:lnTo>
                <a:lnTo>
                  <a:pt x="1117" y="911"/>
                </a:lnTo>
                <a:lnTo>
                  <a:pt x="1119" y="905"/>
                </a:lnTo>
                <a:lnTo>
                  <a:pt x="1119" y="900"/>
                </a:lnTo>
                <a:lnTo>
                  <a:pt x="1117" y="897"/>
                </a:lnTo>
                <a:lnTo>
                  <a:pt x="1114" y="893"/>
                </a:lnTo>
                <a:lnTo>
                  <a:pt x="1107" y="888"/>
                </a:lnTo>
                <a:lnTo>
                  <a:pt x="1103" y="887"/>
                </a:lnTo>
                <a:lnTo>
                  <a:pt x="1103" y="887"/>
                </a:lnTo>
                <a:lnTo>
                  <a:pt x="1098" y="799"/>
                </a:lnTo>
                <a:lnTo>
                  <a:pt x="1096" y="738"/>
                </a:lnTo>
                <a:lnTo>
                  <a:pt x="1094" y="717"/>
                </a:lnTo>
                <a:lnTo>
                  <a:pt x="1092" y="710"/>
                </a:lnTo>
                <a:lnTo>
                  <a:pt x="1092" y="710"/>
                </a:lnTo>
                <a:close/>
                <a:moveTo>
                  <a:pt x="955" y="765"/>
                </a:moveTo>
                <a:lnTo>
                  <a:pt x="955" y="765"/>
                </a:lnTo>
                <a:lnTo>
                  <a:pt x="961" y="778"/>
                </a:lnTo>
                <a:lnTo>
                  <a:pt x="974" y="805"/>
                </a:lnTo>
                <a:lnTo>
                  <a:pt x="991" y="836"/>
                </a:lnTo>
                <a:lnTo>
                  <a:pt x="998" y="848"/>
                </a:lnTo>
                <a:lnTo>
                  <a:pt x="1006" y="855"/>
                </a:lnTo>
                <a:lnTo>
                  <a:pt x="1006" y="855"/>
                </a:lnTo>
                <a:lnTo>
                  <a:pt x="1055" y="893"/>
                </a:lnTo>
                <a:lnTo>
                  <a:pt x="1069" y="908"/>
                </a:lnTo>
                <a:lnTo>
                  <a:pt x="881" y="925"/>
                </a:lnTo>
                <a:lnTo>
                  <a:pt x="881" y="925"/>
                </a:lnTo>
                <a:lnTo>
                  <a:pt x="881" y="917"/>
                </a:lnTo>
                <a:lnTo>
                  <a:pt x="881" y="898"/>
                </a:lnTo>
                <a:lnTo>
                  <a:pt x="883" y="884"/>
                </a:lnTo>
                <a:lnTo>
                  <a:pt x="885" y="870"/>
                </a:lnTo>
                <a:lnTo>
                  <a:pt x="890" y="854"/>
                </a:lnTo>
                <a:lnTo>
                  <a:pt x="895" y="838"/>
                </a:lnTo>
                <a:lnTo>
                  <a:pt x="895" y="838"/>
                </a:lnTo>
                <a:lnTo>
                  <a:pt x="902" y="822"/>
                </a:lnTo>
                <a:lnTo>
                  <a:pt x="912" y="808"/>
                </a:lnTo>
                <a:lnTo>
                  <a:pt x="920" y="795"/>
                </a:lnTo>
                <a:lnTo>
                  <a:pt x="930" y="785"/>
                </a:lnTo>
                <a:lnTo>
                  <a:pt x="939" y="776"/>
                </a:lnTo>
                <a:lnTo>
                  <a:pt x="946" y="770"/>
                </a:lnTo>
                <a:lnTo>
                  <a:pt x="952" y="766"/>
                </a:lnTo>
                <a:lnTo>
                  <a:pt x="955" y="765"/>
                </a:lnTo>
                <a:lnTo>
                  <a:pt x="955" y="765"/>
                </a:lnTo>
                <a:close/>
                <a:moveTo>
                  <a:pt x="992" y="755"/>
                </a:moveTo>
                <a:lnTo>
                  <a:pt x="992" y="755"/>
                </a:lnTo>
                <a:lnTo>
                  <a:pt x="1006" y="759"/>
                </a:lnTo>
                <a:lnTo>
                  <a:pt x="1014" y="761"/>
                </a:lnTo>
                <a:lnTo>
                  <a:pt x="1018" y="763"/>
                </a:lnTo>
                <a:lnTo>
                  <a:pt x="1020" y="761"/>
                </a:lnTo>
                <a:lnTo>
                  <a:pt x="1020" y="761"/>
                </a:lnTo>
                <a:lnTo>
                  <a:pt x="1034" y="744"/>
                </a:lnTo>
                <a:lnTo>
                  <a:pt x="1034" y="744"/>
                </a:lnTo>
                <a:lnTo>
                  <a:pt x="1035" y="746"/>
                </a:lnTo>
                <a:lnTo>
                  <a:pt x="1041" y="744"/>
                </a:lnTo>
                <a:lnTo>
                  <a:pt x="1041" y="744"/>
                </a:lnTo>
                <a:lnTo>
                  <a:pt x="1053" y="744"/>
                </a:lnTo>
                <a:lnTo>
                  <a:pt x="1059" y="743"/>
                </a:lnTo>
                <a:lnTo>
                  <a:pt x="1061" y="742"/>
                </a:lnTo>
                <a:lnTo>
                  <a:pt x="1062" y="741"/>
                </a:lnTo>
                <a:lnTo>
                  <a:pt x="1062" y="716"/>
                </a:lnTo>
                <a:lnTo>
                  <a:pt x="1062" y="710"/>
                </a:lnTo>
                <a:lnTo>
                  <a:pt x="1083" y="707"/>
                </a:lnTo>
                <a:lnTo>
                  <a:pt x="1090" y="883"/>
                </a:lnTo>
                <a:lnTo>
                  <a:pt x="1083" y="887"/>
                </a:lnTo>
                <a:lnTo>
                  <a:pt x="1083" y="887"/>
                </a:lnTo>
                <a:lnTo>
                  <a:pt x="1053" y="863"/>
                </a:lnTo>
                <a:lnTo>
                  <a:pt x="1031" y="843"/>
                </a:lnTo>
                <a:lnTo>
                  <a:pt x="1023" y="834"/>
                </a:lnTo>
                <a:lnTo>
                  <a:pt x="1017" y="827"/>
                </a:lnTo>
                <a:lnTo>
                  <a:pt x="1017" y="827"/>
                </a:lnTo>
                <a:lnTo>
                  <a:pt x="1008" y="814"/>
                </a:lnTo>
                <a:lnTo>
                  <a:pt x="1001" y="798"/>
                </a:lnTo>
                <a:lnTo>
                  <a:pt x="992" y="780"/>
                </a:lnTo>
                <a:lnTo>
                  <a:pt x="992" y="755"/>
                </a:lnTo>
                <a:close/>
                <a:moveTo>
                  <a:pt x="889" y="405"/>
                </a:moveTo>
                <a:lnTo>
                  <a:pt x="889" y="405"/>
                </a:lnTo>
                <a:lnTo>
                  <a:pt x="906" y="409"/>
                </a:lnTo>
                <a:lnTo>
                  <a:pt x="906" y="409"/>
                </a:lnTo>
                <a:lnTo>
                  <a:pt x="908" y="410"/>
                </a:lnTo>
                <a:lnTo>
                  <a:pt x="911" y="413"/>
                </a:lnTo>
                <a:lnTo>
                  <a:pt x="913" y="415"/>
                </a:lnTo>
                <a:lnTo>
                  <a:pt x="913" y="415"/>
                </a:lnTo>
                <a:lnTo>
                  <a:pt x="911" y="415"/>
                </a:lnTo>
                <a:lnTo>
                  <a:pt x="908" y="416"/>
                </a:lnTo>
                <a:lnTo>
                  <a:pt x="906" y="419"/>
                </a:lnTo>
                <a:lnTo>
                  <a:pt x="906" y="419"/>
                </a:lnTo>
                <a:lnTo>
                  <a:pt x="901" y="425"/>
                </a:lnTo>
                <a:lnTo>
                  <a:pt x="899" y="432"/>
                </a:lnTo>
                <a:lnTo>
                  <a:pt x="899" y="432"/>
                </a:lnTo>
                <a:lnTo>
                  <a:pt x="899" y="438"/>
                </a:lnTo>
                <a:lnTo>
                  <a:pt x="901" y="448"/>
                </a:lnTo>
                <a:lnTo>
                  <a:pt x="907" y="475"/>
                </a:lnTo>
                <a:lnTo>
                  <a:pt x="916" y="513"/>
                </a:lnTo>
                <a:lnTo>
                  <a:pt x="902" y="516"/>
                </a:lnTo>
                <a:lnTo>
                  <a:pt x="913" y="582"/>
                </a:lnTo>
                <a:lnTo>
                  <a:pt x="906" y="588"/>
                </a:lnTo>
                <a:lnTo>
                  <a:pt x="906" y="588"/>
                </a:lnTo>
                <a:lnTo>
                  <a:pt x="885" y="533"/>
                </a:lnTo>
                <a:lnTo>
                  <a:pt x="872" y="493"/>
                </a:lnTo>
                <a:lnTo>
                  <a:pt x="868" y="479"/>
                </a:lnTo>
                <a:lnTo>
                  <a:pt x="867" y="474"/>
                </a:lnTo>
                <a:lnTo>
                  <a:pt x="868" y="471"/>
                </a:lnTo>
                <a:lnTo>
                  <a:pt x="868" y="471"/>
                </a:lnTo>
                <a:lnTo>
                  <a:pt x="868" y="464"/>
                </a:lnTo>
                <a:lnTo>
                  <a:pt x="868" y="459"/>
                </a:lnTo>
                <a:lnTo>
                  <a:pt x="866" y="455"/>
                </a:lnTo>
                <a:lnTo>
                  <a:pt x="864" y="451"/>
                </a:lnTo>
                <a:lnTo>
                  <a:pt x="864" y="451"/>
                </a:lnTo>
                <a:lnTo>
                  <a:pt x="862" y="442"/>
                </a:lnTo>
                <a:lnTo>
                  <a:pt x="858" y="433"/>
                </a:lnTo>
                <a:lnTo>
                  <a:pt x="853" y="422"/>
                </a:lnTo>
                <a:lnTo>
                  <a:pt x="864" y="415"/>
                </a:lnTo>
                <a:lnTo>
                  <a:pt x="864" y="415"/>
                </a:lnTo>
                <a:lnTo>
                  <a:pt x="878" y="409"/>
                </a:lnTo>
                <a:lnTo>
                  <a:pt x="889" y="405"/>
                </a:lnTo>
                <a:lnTo>
                  <a:pt x="889" y="405"/>
                </a:lnTo>
                <a:close/>
                <a:moveTo>
                  <a:pt x="513" y="741"/>
                </a:moveTo>
                <a:lnTo>
                  <a:pt x="545" y="821"/>
                </a:lnTo>
                <a:lnTo>
                  <a:pt x="538" y="834"/>
                </a:lnTo>
                <a:lnTo>
                  <a:pt x="538" y="834"/>
                </a:lnTo>
                <a:lnTo>
                  <a:pt x="529" y="836"/>
                </a:lnTo>
                <a:lnTo>
                  <a:pt x="523" y="836"/>
                </a:lnTo>
                <a:lnTo>
                  <a:pt x="522" y="836"/>
                </a:lnTo>
                <a:lnTo>
                  <a:pt x="521" y="834"/>
                </a:lnTo>
                <a:lnTo>
                  <a:pt x="521" y="834"/>
                </a:lnTo>
                <a:lnTo>
                  <a:pt x="519" y="831"/>
                </a:lnTo>
                <a:lnTo>
                  <a:pt x="517" y="824"/>
                </a:lnTo>
                <a:lnTo>
                  <a:pt x="511" y="811"/>
                </a:lnTo>
                <a:lnTo>
                  <a:pt x="500" y="793"/>
                </a:lnTo>
                <a:lnTo>
                  <a:pt x="500" y="793"/>
                </a:lnTo>
                <a:lnTo>
                  <a:pt x="493" y="783"/>
                </a:lnTo>
                <a:lnTo>
                  <a:pt x="484" y="774"/>
                </a:lnTo>
                <a:lnTo>
                  <a:pt x="476" y="766"/>
                </a:lnTo>
                <a:lnTo>
                  <a:pt x="467" y="760"/>
                </a:lnTo>
                <a:lnTo>
                  <a:pt x="454" y="750"/>
                </a:lnTo>
                <a:lnTo>
                  <a:pt x="448" y="748"/>
                </a:lnTo>
                <a:lnTo>
                  <a:pt x="448" y="748"/>
                </a:lnTo>
                <a:lnTo>
                  <a:pt x="451" y="744"/>
                </a:lnTo>
                <a:lnTo>
                  <a:pt x="460" y="737"/>
                </a:lnTo>
                <a:lnTo>
                  <a:pt x="471" y="730"/>
                </a:lnTo>
                <a:lnTo>
                  <a:pt x="476" y="727"/>
                </a:lnTo>
                <a:lnTo>
                  <a:pt x="479" y="727"/>
                </a:lnTo>
                <a:lnTo>
                  <a:pt x="479" y="727"/>
                </a:lnTo>
                <a:lnTo>
                  <a:pt x="487" y="731"/>
                </a:lnTo>
                <a:lnTo>
                  <a:pt x="493" y="735"/>
                </a:lnTo>
                <a:lnTo>
                  <a:pt x="500" y="741"/>
                </a:lnTo>
                <a:lnTo>
                  <a:pt x="513" y="74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8B7B9A2C-B444-4AE5-8767-BB30A517AC09}"/>
              </a:ext>
            </a:extLst>
          </p:cNvPr>
          <p:cNvSpPr>
            <a:spLocks noEditPoints="1"/>
          </p:cNvSpPr>
          <p:nvPr/>
        </p:nvSpPr>
        <p:spPr bwMode="auto">
          <a:xfrm>
            <a:off x="7909337" y="4713215"/>
            <a:ext cx="1629338" cy="1583513"/>
          </a:xfrm>
          <a:custGeom>
            <a:avLst/>
            <a:gdLst>
              <a:gd name="T0" fmla="*/ 537 w 1280"/>
              <a:gd name="T1" fmla="*/ 481 h 1244"/>
              <a:gd name="T2" fmla="*/ 411 w 1280"/>
              <a:gd name="T3" fmla="*/ 540 h 1244"/>
              <a:gd name="T4" fmla="*/ 398 w 1280"/>
              <a:gd name="T5" fmla="*/ 570 h 1244"/>
              <a:gd name="T6" fmla="*/ 417 w 1280"/>
              <a:gd name="T7" fmla="*/ 608 h 1244"/>
              <a:gd name="T8" fmla="*/ 302 w 1280"/>
              <a:gd name="T9" fmla="*/ 549 h 1244"/>
              <a:gd name="T10" fmla="*/ 178 w 1280"/>
              <a:gd name="T11" fmla="*/ 751 h 1244"/>
              <a:gd name="T12" fmla="*/ 225 w 1280"/>
              <a:gd name="T13" fmla="*/ 784 h 1244"/>
              <a:gd name="T14" fmla="*/ 2 w 1280"/>
              <a:gd name="T15" fmla="*/ 996 h 1244"/>
              <a:gd name="T16" fmla="*/ 169 w 1280"/>
              <a:gd name="T17" fmla="*/ 1240 h 1244"/>
              <a:gd name="T18" fmla="*/ 439 w 1280"/>
              <a:gd name="T19" fmla="*/ 1094 h 1244"/>
              <a:gd name="T20" fmla="*/ 421 w 1280"/>
              <a:gd name="T21" fmla="*/ 860 h 1244"/>
              <a:gd name="T22" fmla="*/ 570 w 1280"/>
              <a:gd name="T23" fmla="*/ 999 h 1244"/>
              <a:gd name="T24" fmla="*/ 590 w 1280"/>
              <a:gd name="T25" fmla="*/ 1061 h 1244"/>
              <a:gd name="T26" fmla="*/ 687 w 1280"/>
              <a:gd name="T27" fmla="*/ 1099 h 1244"/>
              <a:gd name="T28" fmla="*/ 765 w 1280"/>
              <a:gd name="T29" fmla="*/ 1046 h 1244"/>
              <a:gd name="T30" fmla="*/ 1026 w 1280"/>
              <a:gd name="T31" fmla="*/ 1243 h 1244"/>
              <a:gd name="T32" fmla="*/ 1247 w 1280"/>
              <a:gd name="T33" fmla="*/ 1037 h 1244"/>
              <a:gd name="T34" fmla="*/ 1242 w 1280"/>
              <a:gd name="T35" fmla="*/ 923 h 1244"/>
              <a:gd name="T36" fmla="*/ 999 w 1280"/>
              <a:gd name="T37" fmla="*/ 748 h 1244"/>
              <a:gd name="T38" fmla="*/ 843 w 1280"/>
              <a:gd name="T39" fmla="*/ 826 h 1244"/>
              <a:gd name="T40" fmla="*/ 808 w 1280"/>
              <a:gd name="T41" fmla="*/ 787 h 1244"/>
              <a:gd name="T42" fmla="*/ 873 w 1280"/>
              <a:gd name="T43" fmla="*/ 657 h 1244"/>
              <a:gd name="T44" fmla="*/ 957 w 1280"/>
              <a:gd name="T45" fmla="*/ 499 h 1244"/>
              <a:gd name="T46" fmla="*/ 1012 w 1280"/>
              <a:gd name="T47" fmla="*/ 286 h 1244"/>
              <a:gd name="T48" fmla="*/ 885 w 1280"/>
              <a:gd name="T49" fmla="*/ 187 h 1244"/>
              <a:gd name="T50" fmla="*/ 791 w 1280"/>
              <a:gd name="T51" fmla="*/ 68 h 1244"/>
              <a:gd name="T52" fmla="*/ 688 w 1280"/>
              <a:gd name="T53" fmla="*/ 10 h 1244"/>
              <a:gd name="T54" fmla="*/ 624 w 1280"/>
              <a:gd name="T55" fmla="*/ 64 h 1244"/>
              <a:gd name="T56" fmla="*/ 635 w 1280"/>
              <a:gd name="T57" fmla="*/ 113 h 1244"/>
              <a:gd name="T58" fmla="*/ 696 w 1280"/>
              <a:gd name="T59" fmla="*/ 209 h 1244"/>
              <a:gd name="T60" fmla="*/ 640 w 1280"/>
              <a:gd name="T61" fmla="*/ 260 h 1244"/>
              <a:gd name="T62" fmla="*/ 606 w 1280"/>
              <a:gd name="T63" fmla="*/ 224 h 1244"/>
              <a:gd name="T64" fmla="*/ 727 w 1280"/>
              <a:gd name="T65" fmla="*/ 409 h 1244"/>
              <a:gd name="T66" fmla="*/ 714 w 1280"/>
              <a:gd name="T67" fmla="*/ 570 h 1244"/>
              <a:gd name="T68" fmla="*/ 528 w 1280"/>
              <a:gd name="T69" fmla="*/ 780 h 1244"/>
              <a:gd name="T70" fmla="*/ 439 w 1280"/>
              <a:gd name="T71" fmla="*/ 585 h 1244"/>
              <a:gd name="T72" fmla="*/ 578 w 1280"/>
              <a:gd name="T73" fmla="*/ 488 h 1244"/>
              <a:gd name="T74" fmla="*/ 534 w 1280"/>
              <a:gd name="T75" fmla="*/ 887 h 1244"/>
              <a:gd name="T76" fmla="*/ 857 w 1280"/>
              <a:gd name="T77" fmla="*/ 964 h 1244"/>
              <a:gd name="T78" fmla="*/ 942 w 1280"/>
              <a:gd name="T79" fmla="*/ 810 h 1244"/>
              <a:gd name="T80" fmla="*/ 1195 w 1280"/>
              <a:gd name="T81" fmla="*/ 934 h 1244"/>
              <a:gd name="T82" fmla="*/ 1038 w 1280"/>
              <a:gd name="T83" fmla="*/ 979 h 1244"/>
              <a:gd name="T84" fmla="*/ 951 w 1280"/>
              <a:gd name="T85" fmla="*/ 1047 h 1244"/>
              <a:gd name="T86" fmla="*/ 1047 w 1280"/>
              <a:gd name="T87" fmla="*/ 1082 h 1244"/>
              <a:gd name="T88" fmla="*/ 1066 w 1280"/>
              <a:gd name="T89" fmla="*/ 1046 h 1244"/>
              <a:gd name="T90" fmla="*/ 1173 w 1280"/>
              <a:gd name="T91" fmla="*/ 1120 h 1244"/>
              <a:gd name="T92" fmla="*/ 941 w 1280"/>
              <a:gd name="T93" fmla="*/ 1201 h 1244"/>
              <a:gd name="T94" fmla="*/ 736 w 1280"/>
              <a:gd name="T95" fmla="*/ 833 h 1244"/>
              <a:gd name="T96" fmla="*/ 744 w 1280"/>
              <a:gd name="T97" fmla="*/ 705 h 1244"/>
              <a:gd name="T98" fmla="*/ 764 w 1280"/>
              <a:gd name="T99" fmla="*/ 861 h 1244"/>
              <a:gd name="T100" fmla="*/ 419 w 1280"/>
              <a:gd name="T101" fmla="*/ 971 h 1244"/>
              <a:gd name="T102" fmla="*/ 309 w 1280"/>
              <a:gd name="T103" fmla="*/ 1201 h 1244"/>
              <a:gd name="T104" fmla="*/ 50 w 1280"/>
              <a:gd name="T105" fmla="*/ 1100 h 1244"/>
              <a:gd name="T106" fmla="*/ 132 w 1280"/>
              <a:gd name="T107" fmla="*/ 844 h 1244"/>
              <a:gd name="T108" fmla="*/ 211 w 1280"/>
              <a:gd name="T109" fmla="*/ 1031 h 1244"/>
              <a:gd name="T110" fmla="*/ 315 w 1280"/>
              <a:gd name="T111" fmla="*/ 943 h 1244"/>
              <a:gd name="T112" fmla="*/ 276 w 1280"/>
              <a:gd name="T113" fmla="*/ 861 h 1244"/>
              <a:gd name="T114" fmla="*/ 329 w 1280"/>
              <a:gd name="T115" fmla="*/ 854 h 1244"/>
              <a:gd name="T116" fmla="*/ 240 w 1280"/>
              <a:gd name="T117" fmla="*/ 866 h 1244"/>
              <a:gd name="T118" fmla="*/ 328 w 1280"/>
              <a:gd name="T119" fmla="*/ 783 h 1244"/>
              <a:gd name="T120" fmla="*/ 280 w 1280"/>
              <a:gd name="T121" fmla="*/ 797 h 1244"/>
              <a:gd name="T122" fmla="*/ 335 w 1280"/>
              <a:gd name="T123" fmla="*/ 738 h 1244"/>
              <a:gd name="T124" fmla="*/ 667 w 1280"/>
              <a:gd name="T125" fmla="*/ 928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80" h="1244">
                <a:moveTo>
                  <a:pt x="575" y="258"/>
                </a:moveTo>
                <a:lnTo>
                  <a:pt x="575" y="258"/>
                </a:lnTo>
                <a:lnTo>
                  <a:pt x="590" y="266"/>
                </a:lnTo>
                <a:lnTo>
                  <a:pt x="604" y="274"/>
                </a:lnTo>
                <a:lnTo>
                  <a:pt x="614" y="281"/>
                </a:lnTo>
                <a:lnTo>
                  <a:pt x="614" y="281"/>
                </a:lnTo>
                <a:lnTo>
                  <a:pt x="625" y="291"/>
                </a:lnTo>
                <a:lnTo>
                  <a:pt x="639" y="305"/>
                </a:lnTo>
                <a:lnTo>
                  <a:pt x="655" y="322"/>
                </a:lnTo>
                <a:lnTo>
                  <a:pt x="676" y="342"/>
                </a:lnTo>
                <a:lnTo>
                  <a:pt x="650" y="368"/>
                </a:lnTo>
                <a:lnTo>
                  <a:pt x="650" y="368"/>
                </a:lnTo>
                <a:lnTo>
                  <a:pt x="609" y="405"/>
                </a:lnTo>
                <a:lnTo>
                  <a:pt x="580" y="435"/>
                </a:lnTo>
                <a:lnTo>
                  <a:pt x="567" y="448"/>
                </a:lnTo>
                <a:lnTo>
                  <a:pt x="558" y="460"/>
                </a:lnTo>
                <a:lnTo>
                  <a:pt x="558" y="460"/>
                </a:lnTo>
                <a:lnTo>
                  <a:pt x="548" y="471"/>
                </a:lnTo>
                <a:lnTo>
                  <a:pt x="537" y="481"/>
                </a:lnTo>
                <a:lnTo>
                  <a:pt x="526" y="491"/>
                </a:lnTo>
                <a:lnTo>
                  <a:pt x="513" y="498"/>
                </a:lnTo>
                <a:lnTo>
                  <a:pt x="492" y="512"/>
                </a:lnTo>
                <a:lnTo>
                  <a:pt x="484" y="517"/>
                </a:lnTo>
                <a:lnTo>
                  <a:pt x="484" y="517"/>
                </a:lnTo>
                <a:lnTo>
                  <a:pt x="468" y="520"/>
                </a:lnTo>
                <a:lnTo>
                  <a:pt x="455" y="524"/>
                </a:lnTo>
                <a:lnTo>
                  <a:pt x="455" y="524"/>
                </a:lnTo>
                <a:lnTo>
                  <a:pt x="443" y="521"/>
                </a:lnTo>
                <a:lnTo>
                  <a:pt x="434" y="521"/>
                </a:lnTo>
                <a:lnTo>
                  <a:pt x="429" y="521"/>
                </a:lnTo>
                <a:lnTo>
                  <a:pt x="429" y="521"/>
                </a:lnTo>
                <a:lnTo>
                  <a:pt x="423" y="528"/>
                </a:lnTo>
                <a:lnTo>
                  <a:pt x="419" y="531"/>
                </a:lnTo>
                <a:lnTo>
                  <a:pt x="419" y="531"/>
                </a:lnTo>
                <a:lnTo>
                  <a:pt x="416" y="536"/>
                </a:lnTo>
                <a:lnTo>
                  <a:pt x="412" y="541"/>
                </a:lnTo>
                <a:lnTo>
                  <a:pt x="412" y="541"/>
                </a:lnTo>
                <a:lnTo>
                  <a:pt x="411" y="540"/>
                </a:lnTo>
                <a:lnTo>
                  <a:pt x="409" y="541"/>
                </a:lnTo>
                <a:lnTo>
                  <a:pt x="406" y="544"/>
                </a:lnTo>
                <a:lnTo>
                  <a:pt x="406" y="544"/>
                </a:lnTo>
                <a:lnTo>
                  <a:pt x="401" y="552"/>
                </a:lnTo>
                <a:lnTo>
                  <a:pt x="396" y="557"/>
                </a:lnTo>
                <a:lnTo>
                  <a:pt x="396" y="557"/>
                </a:lnTo>
                <a:lnTo>
                  <a:pt x="382" y="566"/>
                </a:lnTo>
                <a:lnTo>
                  <a:pt x="375" y="572"/>
                </a:lnTo>
                <a:lnTo>
                  <a:pt x="372" y="575"/>
                </a:lnTo>
                <a:lnTo>
                  <a:pt x="373" y="577"/>
                </a:lnTo>
                <a:lnTo>
                  <a:pt x="373" y="577"/>
                </a:lnTo>
                <a:lnTo>
                  <a:pt x="377" y="583"/>
                </a:lnTo>
                <a:lnTo>
                  <a:pt x="378" y="585"/>
                </a:lnTo>
                <a:lnTo>
                  <a:pt x="381" y="585"/>
                </a:lnTo>
                <a:lnTo>
                  <a:pt x="381" y="585"/>
                </a:lnTo>
                <a:lnTo>
                  <a:pt x="385" y="582"/>
                </a:lnTo>
                <a:lnTo>
                  <a:pt x="391" y="577"/>
                </a:lnTo>
                <a:lnTo>
                  <a:pt x="396" y="572"/>
                </a:lnTo>
                <a:lnTo>
                  <a:pt x="398" y="570"/>
                </a:lnTo>
                <a:lnTo>
                  <a:pt x="398" y="570"/>
                </a:lnTo>
                <a:lnTo>
                  <a:pt x="402" y="571"/>
                </a:lnTo>
                <a:lnTo>
                  <a:pt x="403" y="572"/>
                </a:lnTo>
                <a:lnTo>
                  <a:pt x="403" y="575"/>
                </a:lnTo>
                <a:lnTo>
                  <a:pt x="403" y="575"/>
                </a:lnTo>
                <a:lnTo>
                  <a:pt x="404" y="578"/>
                </a:lnTo>
                <a:lnTo>
                  <a:pt x="407" y="580"/>
                </a:lnTo>
                <a:lnTo>
                  <a:pt x="409" y="580"/>
                </a:lnTo>
                <a:lnTo>
                  <a:pt x="409" y="580"/>
                </a:lnTo>
                <a:lnTo>
                  <a:pt x="417" y="578"/>
                </a:lnTo>
                <a:lnTo>
                  <a:pt x="419" y="578"/>
                </a:lnTo>
                <a:lnTo>
                  <a:pt x="421" y="578"/>
                </a:lnTo>
                <a:lnTo>
                  <a:pt x="422" y="580"/>
                </a:lnTo>
                <a:lnTo>
                  <a:pt x="422" y="580"/>
                </a:lnTo>
                <a:lnTo>
                  <a:pt x="422" y="585"/>
                </a:lnTo>
                <a:lnTo>
                  <a:pt x="419" y="592"/>
                </a:lnTo>
                <a:lnTo>
                  <a:pt x="418" y="601"/>
                </a:lnTo>
                <a:lnTo>
                  <a:pt x="417" y="608"/>
                </a:lnTo>
                <a:lnTo>
                  <a:pt x="417" y="608"/>
                </a:lnTo>
                <a:lnTo>
                  <a:pt x="416" y="613"/>
                </a:lnTo>
                <a:lnTo>
                  <a:pt x="412" y="622"/>
                </a:lnTo>
                <a:lnTo>
                  <a:pt x="403" y="642"/>
                </a:lnTo>
                <a:lnTo>
                  <a:pt x="391" y="669"/>
                </a:lnTo>
                <a:lnTo>
                  <a:pt x="360" y="662"/>
                </a:lnTo>
                <a:lnTo>
                  <a:pt x="360" y="662"/>
                </a:lnTo>
                <a:lnTo>
                  <a:pt x="365" y="638"/>
                </a:lnTo>
                <a:lnTo>
                  <a:pt x="367" y="621"/>
                </a:lnTo>
                <a:lnTo>
                  <a:pt x="368" y="614"/>
                </a:lnTo>
                <a:lnTo>
                  <a:pt x="367" y="611"/>
                </a:lnTo>
                <a:lnTo>
                  <a:pt x="367" y="611"/>
                </a:lnTo>
                <a:lnTo>
                  <a:pt x="361" y="601"/>
                </a:lnTo>
                <a:lnTo>
                  <a:pt x="347" y="585"/>
                </a:lnTo>
                <a:lnTo>
                  <a:pt x="331" y="567"/>
                </a:lnTo>
                <a:lnTo>
                  <a:pt x="324" y="561"/>
                </a:lnTo>
                <a:lnTo>
                  <a:pt x="316" y="557"/>
                </a:lnTo>
                <a:lnTo>
                  <a:pt x="316" y="557"/>
                </a:lnTo>
                <a:lnTo>
                  <a:pt x="308" y="552"/>
                </a:lnTo>
                <a:lnTo>
                  <a:pt x="302" y="549"/>
                </a:lnTo>
                <a:lnTo>
                  <a:pt x="297" y="548"/>
                </a:lnTo>
                <a:lnTo>
                  <a:pt x="288" y="546"/>
                </a:lnTo>
                <a:lnTo>
                  <a:pt x="288" y="546"/>
                </a:lnTo>
                <a:lnTo>
                  <a:pt x="264" y="548"/>
                </a:lnTo>
                <a:lnTo>
                  <a:pt x="226" y="550"/>
                </a:lnTo>
                <a:lnTo>
                  <a:pt x="207" y="551"/>
                </a:lnTo>
                <a:lnTo>
                  <a:pt x="191" y="554"/>
                </a:lnTo>
                <a:lnTo>
                  <a:pt x="181" y="556"/>
                </a:lnTo>
                <a:lnTo>
                  <a:pt x="179" y="557"/>
                </a:lnTo>
                <a:lnTo>
                  <a:pt x="178" y="560"/>
                </a:lnTo>
                <a:lnTo>
                  <a:pt x="178" y="560"/>
                </a:lnTo>
                <a:lnTo>
                  <a:pt x="181" y="565"/>
                </a:lnTo>
                <a:lnTo>
                  <a:pt x="185" y="567"/>
                </a:lnTo>
                <a:lnTo>
                  <a:pt x="189" y="570"/>
                </a:lnTo>
                <a:lnTo>
                  <a:pt x="189" y="570"/>
                </a:lnTo>
                <a:lnTo>
                  <a:pt x="181" y="660"/>
                </a:lnTo>
                <a:lnTo>
                  <a:pt x="178" y="723"/>
                </a:lnTo>
                <a:lnTo>
                  <a:pt x="176" y="745"/>
                </a:lnTo>
                <a:lnTo>
                  <a:pt x="178" y="751"/>
                </a:lnTo>
                <a:lnTo>
                  <a:pt x="178" y="753"/>
                </a:lnTo>
                <a:lnTo>
                  <a:pt x="178" y="753"/>
                </a:lnTo>
                <a:lnTo>
                  <a:pt x="184" y="756"/>
                </a:lnTo>
                <a:lnTo>
                  <a:pt x="190" y="757"/>
                </a:lnTo>
                <a:lnTo>
                  <a:pt x="199" y="759"/>
                </a:lnTo>
                <a:lnTo>
                  <a:pt x="199" y="759"/>
                </a:lnTo>
                <a:lnTo>
                  <a:pt x="248" y="762"/>
                </a:lnTo>
                <a:lnTo>
                  <a:pt x="297" y="764"/>
                </a:lnTo>
                <a:lnTo>
                  <a:pt x="293" y="772"/>
                </a:lnTo>
                <a:lnTo>
                  <a:pt x="288" y="774"/>
                </a:lnTo>
                <a:lnTo>
                  <a:pt x="216" y="772"/>
                </a:lnTo>
                <a:lnTo>
                  <a:pt x="216" y="772"/>
                </a:lnTo>
                <a:lnTo>
                  <a:pt x="212" y="773"/>
                </a:lnTo>
                <a:lnTo>
                  <a:pt x="210" y="776"/>
                </a:lnTo>
                <a:lnTo>
                  <a:pt x="209" y="776"/>
                </a:lnTo>
                <a:lnTo>
                  <a:pt x="209" y="777"/>
                </a:lnTo>
                <a:lnTo>
                  <a:pt x="209" y="777"/>
                </a:lnTo>
                <a:lnTo>
                  <a:pt x="217" y="782"/>
                </a:lnTo>
                <a:lnTo>
                  <a:pt x="225" y="784"/>
                </a:lnTo>
                <a:lnTo>
                  <a:pt x="225" y="784"/>
                </a:lnTo>
                <a:lnTo>
                  <a:pt x="201" y="789"/>
                </a:lnTo>
                <a:lnTo>
                  <a:pt x="176" y="795"/>
                </a:lnTo>
                <a:lnTo>
                  <a:pt x="147" y="805"/>
                </a:lnTo>
                <a:lnTo>
                  <a:pt x="132" y="813"/>
                </a:lnTo>
                <a:lnTo>
                  <a:pt x="116" y="820"/>
                </a:lnTo>
                <a:lnTo>
                  <a:pt x="100" y="829"/>
                </a:lnTo>
                <a:lnTo>
                  <a:pt x="85" y="839"/>
                </a:lnTo>
                <a:lnTo>
                  <a:pt x="70" y="850"/>
                </a:lnTo>
                <a:lnTo>
                  <a:pt x="56" y="862"/>
                </a:lnTo>
                <a:lnTo>
                  <a:pt x="45" y="876"/>
                </a:lnTo>
                <a:lnTo>
                  <a:pt x="35" y="892"/>
                </a:lnTo>
                <a:lnTo>
                  <a:pt x="35" y="892"/>
                </a:lnTo>
                <a:lnTo>
                  <a:pt x="26" y="908"/>
                </a:lnTo>
                <a:lnTo>
                  <a:pt x="19" y="925"/>
                </a:lnTo>
                <a:lnTo>
                  <a:pt x="13" y="943"/>
                </a:lnTo>
                <a:lnTo>
                  <a:pt x="8" y="960"/>
                </a:lnTo>
                <a:lnTo>
                  <a:pt x="4" y="979"/>
                </a:lnTo>
                <a:lnTo>
                  <a:pt x="2" y="996"/>
                </a:lnTo>
                <a:lnTo>
                  <a:pt x="0" y="1015"/>
                </a:lnTo>
                <a:lnTo>
                  <a:pt x="0" y="1033"/>
                </a:lnTo>
                <a:lnTo>
                  <a:pt x="2" y="1053"/>
                </a:lnTo>
                <a:lnTo>
                  <a:pt x="5" y="1072"/>
                </a:lnTo>
                <a:lnTo>
                  <a:pt x="9" y="1090"/>
                </a:lnTo>
                <a:lnTo>
                  <a:pt x="15" y="1109"/>
                </a:lnTo>
                <a:lnTo>
                  <a:pt x="23" y="1127"/>
                </a:lnTo>
                <a:lnTo>
                  <a:pt x="31" y="1145"/>
                </a:lnTo>
                <a:lnTo>
                  <a:pt x="43" y="1163"/>
                </a:lnTo>
                <a:lnTo>
                  <a:pt x="55" y="1181"/>
                </a:lnTo>
                <a:lnTo>
                  <a:pt x="55" y="1181"/>
                </a:lnTo>
                <a:lnTo>
                  <a:pt x="62" y="1188"/>
                </a:lnTo>
                <a:lnTo>
                  <a:pt x="70" y="1197"/>
                </a:lnTo>
                <a:lnTo>
                  <a:pt x="77" y="1203"/>
                </a:lnTo>
                <a:lnTo>
                  <a:pt x="86" y="1209"/>
                </a:lnTo>
                <a:lnTo>
                  <a:pt x="105" y="1220"/>
                </a:lnTo>
                <a:lnTo>
                  <a:pt x="126" y="1229"/>
                </a:lnTo>
                <a:lnTo>
                  <a:pt x="147" y="1237"/>
                </a:lnTo>
                <a:lnTo>
                  <a:pt x="169" y="1240"/>
                </a:lnTo>
                <a:lnTo>
                  <a:pt x="191" y="1244"/>
                </a:lnTo>
                <a:lnTo>
                  <a:pt x="214" y="1244"/>
                </a:lnTo>
                <a:lnTo>
                  <a:pt x="237" y="1244"/>
                </a:lnTo>
                <a:lnTo>
                  <a:pt x="258" y="1241"/>
                </a:lnTo>
                <a:lnTo>
                  <a:pt x="279" y="1238"/>
                </a:lnTo>
                <a:lnTo>
                  <a:pt x="300" y="1234"/>
                </a:lnTo>
                <a:lnTo>
                  <a:pt x="318" y="1228"/>
                </a:lnTo>
                <a:lnTo>
                  <a:pt x="335" y="1222"/>
                </a:lnTo>
                <a:lnTo>
                  <a:pt x="349" y="1214"/>
                </a:lnTo>
                <a:lnTo>
                  <a:pt x="360" y="1206"/>
                </a:lnTo>
                <a:lnTo>
                  <a:pt x="360" y="1206"/>
                </a:lnTo>
                <a:lnTo>
                  <a:pt x="378" y="1189"/>
                </a:lnTo>
                <a:lnTo>
                  <a:pt x="394" y="1172"/>
                </a:lnTo>
                <a:lnTo>
                  <a:pt x="407" y="1155"/>
                </a:lnTo>
                <a:lnTo>
                  <a:pt x="418" y="1139"/>
                </a:lnTo>
                <a:lnTo>
                  <a:pt x="425" y="1124"/>
                </a:lnTo>
                <a:lnTo>
                  <a:pt x="432" y="1110"/>
                </a:lnTo>
                <a:lnTo>
                  <a:pt x="439" y="1094"/>
                </a:lnTo>
                <a:lnTo>
                  <a:pt x="439" y="1094"/>
                </a:lnTo>
                <a:lnTo>
                  <a:pt x="455" y="1058"/>
                </a:lnTo>
                <a:lnTo>
                  <a:pt x="455" y="1058"/>
                </a:lnTo>
                <a:lnTo>
                  <a:pt x="458" y="1059"/>
                </a:lnTo>
                <a:lnTo>
                  <a:pt x="460" y="1058"/>
                </a:lnTo>
                <a:lnTo>
                  <a:pt x="463" y="1056"/>
                </a:lnTo>
                <a:lnTo>
                  <a:pt x="463" y="1056"/>
                </a:lnTo>
                <a:lnTo>
                  <a:pt x="469" y="1048"/>
                </a:lnTo>
                <a:lnTo>
                  <a:pt x="473" y="1041"/>
                </a:lnTo>
                <a:lnTo>
                  <a:pt x="475" y="1031"/>
                </a:lnTo>
                <a:lnTo>
                  <a:pt x="476" y="1016"/>
                </a:lnTo>
                <a:lnTo>
                  <a:pt x="475" y="997"/>
                </a:lnTo>
                <a:lnTo>
                  <a:pt x="471" y="974"/>
                </a:lnTo>
                <a:lnTo>
                  <a:pt x="463" y="943"/>
                </a:lnTo>
                <a:lnTo>
                  <a:pt x="463" y="943"/>
                </a:lnTo>
                <a:lnTo>
                  <a:pt x="456" y="927"/>
                </a:lnTo>
                <a:lnTo>
                  <a:pt x="450" y="911"/>
                </a:lnTo>
                <a:lnTo>
                  <a:pt x="443" y="897"/>
                </a:lnTo>
                <a:lnTo>
                  <a:pt x="435" y="883"/>
                </a:lnTo>
                <a:lnTo>
                  <a:pt x="421" y="860"/>
                </a:lnTo>
                <a:lnTo>
                  <a:pt x="404" y="840"/>
                </a:lnTo>
                <a:lnTo>
                  <a:pt x="391" y="825"/>
                </a:lnTo>
                <a:lnTo>
                  <a:pt x="378" y="814"/>
                </a:lnTo>
                <a:lnTo>
                  <a:pt x="367" y="805"/>
                </a:lnTo>
                <a:lnTo>
                  <a:pt x="367" y="805"/>
                </a:lnTo>
                <a:lnTo>
                  <a:pt x="372" y="790"/>
                </a:lnTo>
                <a:lnTo>
                  <a:pt x="376" y="780"/>
                </a:lnTo>
                <a:lnTo>
                  <a:pt x="377" y="777"/>
                </a:lnTo>
                <a:lnTo>
                  <a:pt x="378" y="777"/>
                </a:lnTo>
                <a:lnTo>
                  <a:pt x="378" y="777"/>
                </a:lnTo>
                <a:lnTo>
                  <a:pt x="408" y="807"/>
                </a:lnTo>
                <a:lnTo>
                  <a:pt x="474" y="871"/>
                </a:lnTo>
                <a:lnTo>
                  <a:pt x="568" y="964"/>
                </a:lnTo>
                <a:lnTo>
                  <a:pt x="568" y="964"/>
                </a:lnTo>
                <a:lnTo>
                  <a:pt x="567" y="965"/>
                </a:lnTo>
                <a:lnTo>
                  <a:pt x="567" y="969"/>
                </a:lnTo>
                <a:lnTo>
                  <a:pt x="568" y="976"/>
                </a:lnTo>
                <a:lnTo>
                  <a:pt x="568" y="976"/>
                </a:lnTo>
                <a:lnTo>
                  <a:pt x="570" y="999"/>
                </a:lnTo>
                <a:lnTo>
                  <a:pt x="570" y="999"/>
                </a:lnTo>
                <a:lnTo>
                  <a:pt x="568" y="1001"/>
                </a:lnTo>
                <a:lnTo>
                  <a:pt x="564" y="1005"/>
                </a:lnTo>
                <a:lnTo>
                  <a:pt x="561" y="1012"/>
                </a:lnTo>
                <a:lnTo>
                  <a:pt x="561" y="1012"/>
                </a:lnTo>
                <a:lnTo>
                  <a:pt x="552" y="1025"/>
                </a:lnTo>
                <a:lnTo>
                  <a:pt x="542" y="1039"/>
                </a:lnTo>
                <a:lnTo>
                  <a:pt x="538" y="1048"/>
                </a:lnTo>
                <a:lnTo>
                  <a:pt x="536" y="1056"/>
                </a:lnTo>
                <a:lnTo>
                  <a:pt x="534" y="1062"/>
                </a:lnTo>
                <a:lnTo>
                  <a:pt x="536" y="1063"/>
                </a:lnTo>
                <a:lnTo>
                  <a:pt x="537" y="1066"/>
                </a:lnTo>
                <a:lnTo>
                  <a:pt x="537" y="1066"/>
                </a:lnTo>
                <a:lnTo>
                  <a:pt x="539" y="1067"/>
                </a:lnTo>
                <a:lnTo>
                  <a:pt x="542" y="1068"/>
                </a:lnTo>
                <a:lnTo>
                  <a:pt x="551" y="1068"/>
                </a:lnTo>
                <a:lnTo>
                  <a:pt x="561" y="1067"/>
                </a:lnTo>
                <a:lnTo>
                  <a:pt x="572" y="1064"/>
                </a:lnTo>
                <a:lnTo>
                  <a:pt x="590" y="1061"/>
                </a:lnTo>
                <a:lnTo>
                  <a:pt x="599" y="1058"/>
                </a:lnTo>
                <a:lnTo>
                  <a:pt x="614" y="1053"/>
                </a:lnTo>
                <a:lnTo>
                  <a:pt x="614" y="1053"/>
                </a:lnTo>
                <a:lnTo>
                  <a:pt x="620" y="1062"/>
                </a:lnTo>
                <a:lnTo>
                  <a:pt x="625" y="1068"/>
                </a:lnTo>
                <a:lnTo>
                  <a:pt x="629" y="1073"/>
                </a:lnTo>
                <a:lnTo>
                  <a:pt x="629" y="1073"/>
                </a:lnTo>
                <a:lnTo>
                  <a:pt x="634" y="1075"/>
                </a:lnTo>
                <a:lnTo>
                  <a:pt x="639" y="1078"/>
                </a:lnTo>
                <a:lnTo>
                  <a:pt x="645" y="1080"/>
                </a:lnTo>
                <a:lnTo>
                  <a:pt x="650" y="1083"/>
                </a:lnTo>
                <a:lnTo>
                  <a:pt x="650" y="1083"/>
                </a:lnTo>
                <a:lnTo>
                  <a:pt x="656" y="1089"/>
                </a:lnTo>
                <a:lnTo>
                  <a:pt x="661" y="1092"/>
                </a:lnTo>
                <a:lnTo>
                  <a:pt x="667" y="1094"/>
                </a:lnTo>
                <a:lnTo>
                  <a:pt x="667" y="1094"/>
                </a:lnTo>
                <a:lnTo>
                  <a:pt x="676" y="1096"/>
                </a:lnTo>
                <a:lnTo>
                  <a:pt x="681" y="1099"/>
                </a:lnTo>
                <a:lnTo>
                  <a:pt x="687" y="1099"/>
                </a:lnTo>
                <a:lnTo>
                  <a:pt x="693" y="1096"/>
                </a:lnTo>
                <a:lnTo>
                  <a:pt x="693" y="1096"/>
                </a:lnTo>
                <a:lnTo>
                  <a:pt x="702" y="1092"/>
                </a:lnTo>
                <a:lnTo>
                  <a:pt x="709" y="1085"/>
                </a:lnTo>
                <a:lnTo>
                  <a:pt x="709" y="1085"/>
                </a:lnTo>
                <a:lnTo>
                  <a:pt x="713" y="1083"/>
                </a:lnTo>
                <a:lnTo>
                  <a:pt x="719" y="1078"/>
                </a:lnTo>
                <a:lnTo>
                  <a:pt x="730" y="1064"/>
                </a:lnTo>
                <a:lnTo>
                  <a:pt x="744" y="1048"/>
                </a:lnTo>
                <a:lnTo>
                  <a:pt x="744" y="1048"/>
                </a:lnTo>
                <a:lnTo>
                  <a:pt x="749" y="1049"/>
                </a:lnTo>
                <a:lnTo>
                  <a:pt x="753" y="1049"/>
                </a:lnTo>
                <a:lnTo>
                  <a:pt x="754" y="1049"/>
                </a:lnTo>
                <a:lnTo>
                  <a:pt x="755" y="1048"/>
                </a:lnTo>
                <a:lnTo>
                  <a:pt x="755" y="1048"/>
                </a:lnTo>
                <a:lnTo>
                  <a:pt x="758" y="1046"/>
                </a:lnTo>
                <a:lnTo>
                  <a:pt x="760" y="1044"/>
                </a:lnTo>
                <a:lnTo>
                  <a:pt x="765" y="1046"/>
                </a:lnTo>
                <a:lnTo>
                  <a:pt x="765" y="1046"/>
                </a:lnTo>
                <a:lnTo>
                  <a:pt x="766" y="1051"/>
                </a:lnTo>
                <a:lnTo>
                  <a:pt x="769" y="1067"/>
                </a:lnTo>
                <a:lnTo>
                  <a:pt x="771" y="1077"/>
                </a:lnTo>
                <a:lnTo>
                  <a:pt x="775" y="1089"/>
                </a:lnTo>
                <a:lnTo>
                  <a:pt x="781" y="1103"/>
                </a:lnTo>
                <a:lnTo>
                  <a:pt x="787" y="1118"/>
                </a:lnTo>
                <a:lnTo>
                  <a:pt x="796" y="1132"/>
                </a:lnTo>
                <a:lnTo>
                  <a:pt x="807" y="1147"/>
                </a:lnTo>
                <a:lnTo>
                  <a:pt x="819" y="1163"/>
                </a:lnTo>
                <a:lnTo>
                  <a:pt x="836" y="1178"/>
                </a:lnTo>
                <a:lnTo>
                  <a:pt x="853" y="1192"/>
                </a:lnTo>
                <a:lnTo>
                  <a:pt x="874" y="1206"/>
                </a:lnTo>
                <a:lnTo>
                  <a:pt x="898" y="1218"/>
                </a:lnTo>
                <a:lnTo>
                  <a:pt x="924" y="1229"/>
                </a:lnTo>
                <a:lnTo>
                  <a:pt x="924" y="1229"/>
                </a:lnTo>
                <a:lnTo>
                  <a:pt x="952" y="1238"/>
                </a:lnTo>
                <a:lnTo>
                  <a:pt x="978" y="1243"/>
                </a:lnTo>
                <a:lnTo>
                  <a:pt x="1003" y="1244"/>
                </a:lnTo>
                <a:lnTo>
                  <a:pt x="1026" y="1243"/>
                </a:lnTo>
                <a:lnTo>
                  <a:pt x="1049" y="1240"/>
                </a:lnTo>
                <a:lnTo>
                  <a:pt x="1070" y="1235"/>
                </a:lnTo>
                <a:lnTo>
                  <a:pt x="1090" y="1228"/>
                </a:lnTo>
                <a:lnTo>
                  <a:pt x="1107" y="1219"/>
                </a:lnTo>
                <a:lnTo>
                  <a:pt x="1124" y="1211"/>
                </a:lnTo>
                <a:lnTo>
                  <a:pt x="1139" y="1199"/>
                </a:lnTo>
                <a:lnTo>
                  <a:pt x="1153" y="1189"/>
                </a:lnTo>
                <a:lnTo>
                  <a:pt x="1165" y="1178"/>
                </a:lnTo>
                <a:lnTo>
                  <a:pt x="1176" y="1167"/>
                </a:lnTo>
                <a:lnTo>
                  <a:pt x="1186" y="1156"/>
                </a:lnTo>
                <a:lnTo>
                  <a:pt x="1201" y="1137"/>
                </a:lnTo>
                <a:lnTo>
                  <a:pt x="1201" y="1137"/>
                </a:lnTo>
                <a:lnTo>
                  <a:pt x="1211" y="1120"/>
                </a:lnTo>
                <a:lnTo>
                  <a:pt x="1221" y="1103"/>
                </a:lnTo>
                <a:lnTo>
                  <a:pt x="1228" y="1087"/>
                </a:lnTo>
                <a:lnTo>
                  <a:pt x="1236" y="1070"/>
                </a:lnTo>
                <a:lnTo>
                  <a:pt x="1244" y="1047"/>
                </a:lnTo>
                <a:lnTo>
                  <a:pt x="1247" y="1037"/>
                </a:lnTo>
                <a:lnTo>
                  <a:pt x="1247" y="1037"/>
                </a:lnTo>
                <a:lnTo>
                  <a:pt x="1252" y="1037"/>
                </a:lnTo>
                <a:lnTo>
                  <a:pt x="1264" y="1036"/>
                </a:lnTo>
                <a:lnTo>
                  <a:pt x="1275" y="1035"/>
                </a:lnTo>
                <a:lnTo>
                  <a:pt x="1279" y="1032"/>
                </a:lnTo>
                <a:lnTo>
                  <a:pt x="1280" y="1031"/>
                </a:lnTo>
                <a:lnTo>
                  <a:pt x="1280" y="1030"/>
                </a:lnTo>
                <a:lnTo>
                  <a:pt x="1280" y="1030"/>
                </a:lnTo>
                <a:lnTo>
                  <a:pt x="1277" y="1022"/>
                </a:lnTo>
                <a:lnTo>
                  <a:pt x="1277" y="1020"/>
                </a:lnTo>
                <a:lnTo>
                  <a:pt x="1275" y="1020"/>
                </a:lnTo>
                <a:lnTo>
                  <a:pt x="1275" y="1020"/>
                </a:lnTo>
                <a:lnTo>
                  <a:pt x="1244" y="1017"/>
                </a:lnTo>
                <a:lnTo>
                  <a:pt x="1240" y="964"/>
                </a:lnTo>
                <a:lnTo>
                  <a:pt x="1240" y="964"/>
                </a:lnTo>
                <a:lnTo>
                  <a:pt x="1244" y="953"/>
                </a:lnTo>
                <a:lnTo>
                  <a:pt x="1244" y="953"/>
                </a:lnTo>
                <a:lnTo>
                  <a:pt x="1246" y="948"/>
                </a:lnTo>
                <a:lnTo>
                  <a:pt x="1244" y="937"/>
                </a:lnTo>
                <a:lnTo>
                  <a:pt x="1242" y="923"/>
                </a:lnTo>
                <a:lnTo>
                  <a:pt x="1237" y="906"/>
                </a:lnTo>
                <a:lnTo>
                  <a:pt x="1228" y="886"/>
                </a:lnTo>
                <a:lnTo>
                  <a:pt x="1217" y="864"/>
                </a:lnTo>
                <a:lnTo>
                  <a:pt x="1211" y="854"/>
                </a:lnTo>
                <a:lnTo>
                  <a:pt x="1204" y="842"/>
                </a:lnTo>
                <a:lnTo>
                  <a:pt x="1195" y="831"/>
                </a:lnTo>
                <a:lnTo>
                  <a:pt x="1185" y="820"/>
                </a:lnTo>
                <a:lnTo>
                  <a:pt x="1185" y="820"/>
                </a:lnTo>
                <a:lnTo>
                  <a:pt x="1175" y="810"/>
                </a:lnTo>
                <a:lnTo>
                  <a:pt x="1163" y="800"/>
                </a:lnTo>
                <a:lnTo>
                  <a:pt x="1149" y="792"/>
                </a:lnTo>
                <a:lnTo>
                  <a:pt x="1135" y="784"/>
                </a:lnTo>
                <a:lnTo>
                  <a:pt x="1121" y="777"/>
                </a:lnTo>
                <a:lnTo>
                  <a:pt x="1104" y="771"/>
                </a:lnTo>
                <a:lnTo>
                  <a:pt x="1090" y="764"/>
                </a:lnTo>
                <a:lnTo>
                  <a:pt x="1073" y="761"/>
                </a:lnTo>
                <a:lnTo>
                  <a:pt x="1042" y="753"/>
                </a:lnTo>
                <a:lnTo>
                  <a:pt x="1013" y="750"/>
                </a:lnTo>
                <a:lnTo>
                  <a:pt x="999" y="748"/>
                </a:lnTo>
                <a:lnTo>
                  <a:pt x="987" y="748"/>
                </a:lnTo>
                <a:lnTo>
                  <a:pt x="974" y="750"/>
                </a:lnTo>
                <a:lnTo>
                  <a:pt x="964" y="751"/>
                </a:lnTo>
                <a:lnTo>
                  <a:pt x="964" y="751"/>
                </a:lnTo>
                <a:lnTo>
                  <a:pt x="946" y="756"/>
                </a:lnTo>
                <a:lnTo>
                  <a:pt x="927" y="763"/>
                </a:lnTo>
                <a:lnTo>
                  <a:pt x="909" y="771"/>
                </a:lnTo>
                <a:lnTo>
                  <a:pt x="893" y="778"/>
                </a:lnTo>
                <a:lnTo>
                  <a:pt x="865" y="793"/>
                </a:lnTo>
                <a:lnTo>
                  <a:pt x="857" y="798"/>
                </a:lnTo>
                <a:lnTo>
                  <a:pt x="852" y="803"/>
                </a:lnTo>
                <a:lnTo>
                  <a:pt x="852" y="803"/>
                </a:lnTo>
                <a:lnTo>
                  <a:pt x="848" y="808"/>
                </a:lnTo>
                <a:lnTo>
                  <a:pt x="847" y="811"/>
                </a:lnTo>
                <a:lnTo>
                  <a:pt x="844" y="818"/>
                </a:lnTo>
                <a:lnTo>
                  <a:pt x="844" y="818"/>
                </a:lnTo>
                <a:lnTo>
                  <a:pt x="844" y="824"/>
                </a:lnTo>
                <a:lnTo>
                  <a:pt x="844" y="825"/>
                </a:lnTo>
                <a:lnTo>
                  <a:pt x="843" y="826"/>
                </a:lnTo>
                <a:lnTo>
                  <a:pt x="842" y="825"/>
                </a:lnTo>
                <a:lnTo>
                  <a:pt x="842" y="825"/>
                </a:lnTo>
                <a:lnTo>
                  <a:pt x="836" y="820"/>
                </a:lnTo>
                <a:lnTo>
                  <a:pt x="832" y="815"/>
                </a:lnTo>
                <a:lnTo>
                  <a:pt x="832" y="815"/>
                </a:lnTo>
                <a:lnTo>
                  <a:pt x="826" y="803"/>
                </a:lnTo>
                <a:lnTo>
                  <a:pt x="823" y="794"/>
                </a:lnTo>
                <a:lnTo>
                  <a:pt x="822" y="784"/>
                </a:lnTo>
                <a:lnTo>
                  <a:pt x="822" y="784"/>
                </a:lnTo>
                <a:lnTo>
                  <a:pt x="821" y="780"/>
                </a:lnTo>
                <a:lnTo>
                  <a:pt x="819" y="778"/>
                </a:lnTo>
                <a:lnTo>
                  <a:pt x="818" y="777"/>
                </a:lnTo>
                <a:lnTo>
                  <a:pt x="816" y="776"/>
                </a:lnTo>
                <a:lnTo>
                  <a:pt x="813" y="777"/>
                </a:lnTo>
                <a:lnTo>
                  <a:pt x="811" y="777"/>
                </a:lnTo>
                <a:lnTo>
                  <a:pt x="811" y="777"/>
                </a:lnTo>
                <a:lnTo>
                  <a:pt x="810" y="782"/>
                </a:lnTo>
                <a:lnTo>
                  <a:pt x="808" y="784"/>
                </a:lnTo>
                <a:lnTo>
                  <a:pt x="808" y="787"/>
                </a:lnTo>
                <a:lnTo>
                  <a:pt x="808" y="787"/>
                </a:lnTo>
                <a:lnTo>
                  <a:pt x="808" y="794"/>
                </a:lnTo>
                <a:lnTo>
                  <a:pt x="808" y="800"/>
                </a:lnTo>
                <a:lnTo>
                  <a:pt x="784" y="767"/>
                </a:lnTo>
                <a:lnTo>
                  <a:pt x="813" y="683"/>
                </a:lnTo>
                <a:lnTo>
                  <a:pt x="842" y="685"/>
                </a:lnTo>
                <a:lnTo>
                  <a:pt x="842" y="685"/>
                </a:lnTo>
                <a:lnTo>
                  <a:pt x="845" y="688"/>
                </a:lnTo>
                <a:lnTo>
                  <a:pt x="854" y="691"/>
                </a:lnTo>
                <a:lnTo>
                  <a:pt x="859" y="694"/>
                </a:lnTo>
                <a:lnTo>
                  <a:pt x="864" y="695"/>
                </a:lnTo>
                <a:lnTo>
                  <a:pt x="868" y="694"/>
                </a:lnTo>
                <a:lnTo>
                  <a:pt x="870" y="693"/>
                </a:lnTo>
                <a:lnTo>
                  <a:pt x="870" y="693"/>
                </a:lnTo>
                <a:lnTo>
                  <a:pt x="873" y="684"/>
                </a:lnTo>
                <a:lnTo>
                  <a:pt x="874" y="674"/>
                </a:lnTo>
                <a:lnTo>
                  <a:pt x="874" y="664"/>
                </a:lnTo>
                <a:lnTo>
                  <a:pt x="873" y="657"/>
                </a:lnTo>
                <a:lnTo>
                  <a:pt x="873" y="657"/>
                </a:lnTo>
                <a:lnTo>
                  <a:pt x="873" y="655"/>
                </a:lnTo>
                <a:lnTo>
                  <a:pt x="874" y="654"/>
                </a:lnTo>
                <a:lnTo>
                  <a:pt x="880" y="652"/>
                </a:lnTo>
                <a:lnTo>
                  <a:pt x="891" y="649"/>
                </a:lnTo>
                <a:lnTo>
                  <a:pt x="896" y="645"/>
                </a:lnTo>
                <a:lnTo>
                  <a:pt x="904" y="642"/>
                </a:lnTo>
                <a:lnTo>
                  <a:pt x="904" y="642"/>
                </a:lnTo>
                <a:lnTo>
                  <a:pt x="910" y="635"/>
                </a:lnTo>
                <a:lnTo>
                  <a:pt x="915" y="631"/>
                </a:lnTo>
                <a:lnTo>
                  <a:pt x="922" y="618"/>
                </a:lnTo>
                <a:lnTo>
                  <a:pt x="927" y="608"/>
                </a:lnTo>
                <a:lnTo>
                  <a:pt x="929" y="603"/>
                </a:lnTo>
                <a:lnTo>
                  <a:pt x="929" y="603"/>
                </a:lnTo>
                <a:lnTo>
                  <a:pt x="931" y="595"/>
                </a:lnTo>
                <a:lnTo>
                  <a:pt x="931" y="567"/>
                </a:lnTo>
                <a:lnTo>
                  <a:pt x="931" y="531"/>
                </a:lnTo>
                <a:lnTo>
                  <a:pt x="931" y="531"/>
                </a:lnTo>
                <a:lnTo>
                  <a:pt x="940" y="521"/>
                </a:lnTo>
                <a:lnTo>
                  <a:pt x="957" y="499"/>
                </a:lnTo>
                <a:lnTo>
                  <a:pt x="967" y="486"/>
                </a:lnTo>
                <a:lnTo>
                  <a:pt x="977" y="472"/>
                </a:lnTo>
                <a:lnTo>
                  <a:pt x="984" y="460"/>
                </a:lnTo>
                <a:lnTo>
                  <a:pt x="988" y="450"/>
                </a:lnTo>
                <a:lnTo>
                  <a:pt x="988" y="450"/>
                </a:lnTo>
                <a:lnTo>
                  <a:pt x="992" y="431"/>
                </a:lnTo>
                <a:lnTo>
                  <a:pt x="995" y="412"/>
                </a:lnTo>
                <a:lnTo>
                  <a:pt x="998" y="393"/>
                </a:lnTo>
                <a:lnTo>
                  <a:pt x="998" y="375"/>
                </a:lnTo>
                <a:lnTo>
                  <a:pt x="998" y="375"/>
                </a:lnTo>
                <a:lnTo>
                  <a:pt x="997" y="336"/>
                </a:lnTo>
                <a:lnTo>
                  <a:pt x="997" y="318"/>
                </a:lnTo>
                <a:lnTo>
                  <a:pt x="998" y="312"/>
                </a:lnTo>
                <a:lnTo>
                  <a:pt x="998" y="310"/>
                </a:lnTo>
                <a:lnTo>
                  <a:pt x="998" y="310"/>
                </a:lnTo>
                <a:lnTo>
                  <a:pt x="1005" y="297"/>
                </a:lnTo>
                <a:lnTo>
                  <a:pt x="1010" y="290"/>
                </a:lnTo>
                <a:lnTo>
                  <a:pt x="1012" y="286"/>
                </a:lnTo>
                <a:lnTo>
                  <a:pt x="1012" y="286"/>
                </a:lnTo>
                <a:lnTo>
                  <a:pt x="1012" y="281"/>
                </a:lnTo>
                <a:lnTo>
                  <a:pt x="1012" y="272"/>
                </a:lnTo>
                <a:lnTo>
                  <a:pt x="1012" y="261"/>
                </a:lnTo>
                <a:lnTo>
                  <a:pt x="1010" y="256"/>
                </a:lnTo>
                <a:lnTo>
                  <a:pt x="1009" y="253"/>
                </a:lnTo>
                <a:lnTo>
                  <a:pt x="1009" y="253"/>
                </a:lnTo>
                <a:lnTo>
                  <a:pt x="1002" y="244"/>
                </a:lnTo>
                <a:lnTo>
                  <a:pt x="992" y="234"/>
                </a:lnTo>
                <a:lnTo>
                  <a:pt x="978" y="223"/>
                </a:lnTo>
                <a:lnTo>
                  <a:pt x="964" y="212"/>
                </a:lnTo>
                <a:lnTo>
                  <a:pt x="964" y="212"/>
                </a:lnTo>
                <a:lnTo>
                  <a:pt x="950" y="202"/>
                </a:lnTo>
                <a:lnTo>
                  <a:pt x="933" y="193"/>
                </a:lnTo>
                <a:lnTo>
                  <a:pt x="916" y="184"/>
                </a:lnTo>
                <a:lnTo>
                  <a:pt x="916" y="184"/>
                </a:lnTo>
                <a:lnTo>
                  <a:pt x="902" y="184"/>
                </a:lnTo>
                <a:lnTo>
                  <a:pt x="893" y="184"/>
                </a:lnTo>
                <a:lnTo>
                  <a:pt x="888" y="186"/>
                </a:lnTo>
                <a:lnTo>
                  <a:pt x="885" y="187"/>
                </a:lnTo>
                <a:lnTo>
                  <a:pt x="885" y="187"/>
                </a:lnTo>
                <a:lnTo>
                  <a:pt x="879" y="194"/>
                </a:lnTo>
                <a:lnTo>
                  <a:pt x="875" y="199"/>
                </a:lnTo>
                <a:lnTo>
                  <a:pt x="873" y="204"/>
                </a:lnTo>
                <a:lnTo>
                  <a:pt x="852" y="189"/>
                </a:lnTo>
                <a:lnTo>
                  <a:pt x="816" y="173"/>
                </a:lnTo>
                <a:lnTo>
                  <a:pt x="808" y="161"/>
                </a:lnTo>
                <a:lnTo>
                  <a:pt x="796" y="153"/>
                </a:lnTo>
                <a:lnTo>
                  <a:pt x="777" y="151"/>
                </a:lnTo>
                <a:lnTo>
                  <a:pt x="777" y="151"/>
                </a:lnTo>
                <a:lnTo>
                  <a:pt x="781" y="141"/>
                </a:lnTo>
                <a:lnTo>
                  <a:pt x="785" y="130"/>
                </a:lnTo>
                <a:lnTo>
                  <a:pt x="788" y="115"/>
                </a:lnTo>
                <a:lnTo>
                  <a:pt x="788" y="115"/>
                </a:lnTo>
                <a:lnTo>
                  <a:pt x="791" y="99"/>
                </a:lnTo>
                <a:lnTo>
                  <a:pt x="793" y="87"/>
                </a:lnTo>
                <a:lnTo>
                  <a:pt x="793" y="80"/>
                </a:lnTo>
                <a:lnTo>
                  <a:pt x="793" y="74"/>
                </a:lnTo>
                <a:lnTo>
                  <a:pt x="791" y="68"/>
                </a:lnTo>
                <a:lnTo>
                  <a:pt x="788" y="62"/>
                </a:lnTo>
                <a:lnTo>
                  <a:pt x="788" y="62"/>
                </a:lnTo>
                <a:lnTo>
                  <a:pt x="765" y="28"/>
                </a:lnTo>
                <a:lnTo>
                  <a:pt x="750" y="7"/>
                </a:lnTo>
                <a:lnTo>
                  <a:pt x="750" y="7"/>
                </a:lnTo>
                <a:lnTo>
                  <a:pt x="745" y="3"/>
                </a:lnTo>
                <a:lnTo>
                  <a:pt x="740" y="1"/>
                </a:lnTo>
                <a:lnTo>
                  <a:pt x="732" y="0"/>
                </a:lnTo>
                <a:lnTo>
                  <a:pt x="732" y="0"/>
                </a:lnTo>
                <a:lnTo>
                  <a:pt x="723" y="0"/>
                </a:lnTo>
                <a:lnTo>
                  <a:pt x="717" y="1"/>
                </a:lnTo>
                <a:lnTo>
                  <a:pt x="712" y="2"/>
                </a:lnTo>
                <a:lnTo>
                  <a:pt x="712" y="2"/>
                </a:lnTo>
                <a:lnTo>
                  <a:pt x="708" y="7"/>
                </a:lnTo>
                <a:lnTo>
                  <a:pt x="704" y="10"/>
                </a:lnTo>
                <a:lnTo>
                  <a:pt x="701" y="10"/>
                </a:lnTo>
                <a:lnTo>
                  <a:pt x="701" y="10"/>
                </a:lnTo>
                <a:lnTo>
                  <a:pt x="696" y="10"/>
                </a:lnTo>
                <a:lnTo>
                  <a:pt x="688" y="10"/>
                </a:lnTo>
                <a:lnTo>
                  <a:pt x="688" y="10"/>
                </a:lnTo>
                <a:lnTo>
                  <a:pt x="683" y="11"/>
                </a:lnTo>
                <a:lnTo>
                  <a:pt x="678" y="12"/>
                </a:lnTo>
                <a:lnTo>
                  <a:pt x="673" y="15"/>
                </a:lnTo>
                <a:lnTo>
                  <a:pt x="673" y="15"/>
                </a:lnTo>
                <a:lnTo>
                  <a:pt x="670" y="16"/>
                </a:lnTo>
                <a:lnTo>
                  <a:pt x="660" y="21"/>
                </a:lnTo>
                <a:lnTo>
                  <a:pt x="660" y="21"/>
                </a:lnTo>
                <a:lnTo>
                  <a:pt x="648" y="26"/>
                </a:lnTo>
                <a:lnTo>
                  <a:pt x="642" y="31"/>
                </a:lnTo>
                <a:lnTo>
                  <a:pt x="642" y="31"/>
                </a:lnTo>
                <a:lnTo>
                  <a:pt x="635" y="37"/>
                </a:lnTo>
                <a:lnTo>
                  <a:pt x="631" y="41"/>
                </a:lnTo>
                <a:lnTo>
                  <a:pt x="629" y="46"/>
                </a:lnTo>
                <a:lnTo>
                  <a:pt x="629" y="46"/>
                </a:lnTo>
                <a:lnTo>
                  <a:pt x="627" y="52"/>
                </a:lnTo>
                <a:lnTo>
                  <a:pt x="626" y="57"/>
                </a:lnTo>
                <a:lnTo>
                  <a:pt x="624" y="60"/>
                </a:lnTo>
                <a:lnTo>
                  <a:pt x="624" y="64"/>
                </a:lnTo>
                <a:lnTo>
                  <a:pt x="624" y="64"/>
                </a:lnTo>
                <a:lnTo>
                  <a:pt x="624" y="65"/>
                </a:lnTo>
                <a:lnTo>
                  <a:pt x="624" y="67"/>
                </a:lnTo>
                <a:lnTo>
                  <a:pt x="622" y="68"/>
                </a:lnTo>
                <a:lnTo>
                  <a:pt x="621" y="72"/>
                </a:lnTo>
                <a:lnTo>
                  <a:pt x="621" y="72"/>
                </a:lnTo>
                <a:lnTo>
                  <a:pt x="620" y="79"/>
                </a:lnTo>
                <a:lnTo>
                  <a:pt x="621" y="87"/>
                </a:lnTo>
                <a:lnTo>
                  <a:pt x="621" y="87"/>
                </a:lnTo>
                <a:lnTo>
                  <a:pt x="624" y="91"/>
                </a:lnTo>
                <a:lnTo>
                  <a:pt x="626" y="95"/>
                </a:lnTo>
                <a:lnTo>
                  <a:pt x="627" y="99"/>
                </a:lnTo>
                <a:lnTo>
                  <a:pt x="629" y="103"/>
                </a:lnTo>
                <a:lnTo>
                  <a:pt x="629" y="103"/>
                </a:lnTo>
                <a:lnTo>
                  <a:pt x="630" y="105"/>
                </a:lnTo>
                <a:lnTo>
                  <a:pt x="632" y="108"/>
                </a:lnTo>
                <a:lnTo>
                  <a:pt x="634" y="110"/>
                </a:lnTo>
                <a:lnTo>
                  <a:pt x="635" y="113"/>
                </a:lnTo>
                <a:lnTo>
                  <a:pt x="635" y="113"/>
                </a:lnTo>
                <a:lnTo>
                  <a:pt x="634" y="115"/>
                </a:lnTo>
                <a:lnTo>
                  <a:pt x="632" y="117"/>
                </a:lnTo>
                <a:lnTo>
                  <a:pt x="632" y="121"/>
                </a:lnTo>
                <a:lnTo>
                  <a:pt x="632" y="122"/>
                </a:lnTo>
                <a:lnTo>
                  <a:pt x="635" y="125"/>
                </a:lnTo>
                <a:lnTo>
                  <a:pt x="635" y="125"/>
                </a:lnTo>
                <a:lnTo>
                  <a:pt x="650" y="142"/>
                </a:lnTo>
                <a:lnTo>
                  <a:pt x="660" y="156"/>
                </a:lnTo>
                <a:lnTo>
                  <a:pt x="660" y="156"/>
                </a:lnTo>
                <a:lnTo>
                  <a:pt x="657" y="166"/>
                </a:lnTo>
                <a:lnTo>
                  <a:pt x="656" y="173"/>
                </a:lnTo>
                <a:lnTo>
                  <a:pt x="656" y="176"/>
                </a:lnTo>
                <a:lnTo>
                  <a:pt x="657" y="176"/>
                </a:lnTo>
                <a:lnTo>
                  <a:pt x="667" y="176"/>
                </a:lnTo>
                <a:lnTo>
                  <a:pt x="667" y="176"/>
                </a:lnTo>
                <a:lnTo>
                  <a:pt x="679" y="192"/>
                </a:lnTo>
                <a:lnTo>
                  <a:pt x="689" y="203"/>
                </a:lnTo>
                <a:lnTo>
                  <a:pt x="693" y="207"/>
                </a:lnTo>
                <a:lnTo>
                  <a:pt x="696" y="209"/>
                </a:lnTo>
                <a:lnTo>
                  <a:pt x="696" y="209"/>
                </a:lnTo>
                <a:lnTo>
                  <a:pt x="702" y="210"/>
                </a:lnTo>
                <a:lnTo>
                  <a:pt x="707" y="209"/>
                </a:lnTo>
                <a:lnTo>
                  <a:pt x="714" y="207"/>
                </a:lnTo>
                <a:lnTo>
                  <a:pt x="719" y="209"/>
                </a:lnTo>
                <a:lnTo>
                  <a:pt x="719" y="209"/>
                </a:lnTo>
                <a:lnTo>
                  <a:pt x="717" y="233"/>
                </a:lnTo>
                <a:lnTo>
                  <a:pt x="717" y="233"/>
                </a:lnTo>
                <a:lnTo>
                  <a:pt x="720" y="258"/>
                </a:lnTo>
                <a:lnTo>
                  <a:pt x="723" y="274"/>
                </a:lnTo>
                <a:lnTo>
                  <a:pt x="724" y="284"/>
                </a:lnTo>
                <a:lnTo>
                  <a:pt x="724" y="284"/>
                </a:lnTo>
                <a:lnTo>
                  <a:pt x="722" y="289"/>
                </a:lnTo>
                <a:lnTo>
                  <a:pt x="718" y="297"/>
                </a:lnTo>
                <a:lnTo>
                  <a:pt x="712" y="307"/>
                </a:lnTo>
                <a:lnTo>
                  <a:pt x="698" y="310"/>
                </a:lnTo>
                <a:lnTo>
                  <a:pt x="642" y="260"/>
                </a:lnTo>
                <a:lnTo>
                  <a:pt x="642" y="260"/>
                </a:lnTo>
                <a:lnTo>
                  <a:pt x="640" y="260"/>
                </a:lnTo>
                <a:lnTo>
                  <a:pt x="636" y="259"/>
                </a:lnTo>
                <a:lnTo>
                  <a:pt x="630" y="256"/>
                </a:lnTo>
                <a:lnTo>
                  <a:pt x="629" y="254"/>
                </a:lnTo>
                <a:lnTo>
                  <a:pt x="626" y="250"/>
                </a:lnTo>
                <a:lnTo>
                  <a:pt x="626" y="250"/>
                </a:lnTo>
                <a:lnTo>
                  <a:pt x="622" y="241"/>
                </a:lnTo>
                <a:lnTo>
                  <a:pt x="622" y="241"/>
                </a:lnTo>
                <a:lnTo>
                  <a:pt x="624" y="233"/>
                </a:lnTo>
                <a:lnTo>
                  <a:pt x="624" y="233"/>
                </a:lnTo>
                <a:lnTo>
                  <a:pt x="624" y="227"/>
                </a:lnTo>
                <a:lnTo>
                  <a:pt x="622" y="219"/>
                </a:lnTo>
                <a:lnTo>
                  <a:pt x="620" y="213"/>
                </a:lnTo>
                <a:lnTo>
                  <a:pt x="619" y="210"/>
                </a:lnTo>
                <a:lnTo>
                  <a:pt x="616" y="209"/>
                </a:lnTo>
                <a:lnTo>
                  <a:pt x="616" y="209"/>
                </a:lnTo>
                <a:lnTo>
                  <a:pt x="615" y="209"/>
                </a:lnTo>
                <a:lnTo>
                  <a:pt x="613" y="210"/>
                </a:lnTo>
                <a:lnTo>
                  <a:pt x="610" y="214"/>
                </a:lnTo>
                <a:lnTo>
                  <a:pt x="606" y="224"/>
                </a:lnTo>
                <a:lnTo>
                  <a:pt x="606" y="224"/>
                </a:lnTo>
                <a:lnTo>
                  <a:pt x="564" y="177"/>
                </a:lnTo>
                <a:lnTo>
                  <a:pt x="541" y="186"/>
                </a:lnTo>
                <a:lnTo>
                  <a:pt x="539" y="189"/>
                </a:lnTo>
                <a:lnTo>
                  <a:pt x="559" y="217"/>
                </a:lnTo>
                <a:lnTo>
                  <a:pt x="559" y="217"/>
                </a:lnTo>
                <a:lnTo>
                  <a:pt x="557" y="220"/>
                </a:lnTo>
                <a:lnTo>
                  <a:pt x="554" y="230"/>
                </a:lnTo>
                <a:lnTo>
                  <a:pt x="554" y="230"/>
                </a:lnTo>
                <a:lnTo>
                  <a:pt x="554" y="240"/>
                </a:lnTo>
                <a:lnTo>
                  <a:pt x="554" y="245"/>
                </a:lnTo>
                <a:lnTo>
                  <a:pt x="575" y="258"/>
                </a:lnTo>
                <a:close/>
                <a:moveTo>
                  <a:pt x="698" y="399"/>
                </a:moveTo>
                <a:lnTo>
                  <a:pt x="698" y="399"/>
                </a:lnTo>
                <a:lnTo>
                  <a:pt x="705" y="403"/>
                </a:lnTo>
                <a:lnTo>
                  <a:pt x="712" y="406"/>
                </a:lnTo>
                <a:lnTo>
                  <a:pt x="719" y="409"/>
                </a:lnTo>
                <a:lnTo>
                  <a:pt x="723" y="409"/>
                </a:lnTo>
                <a:lnTo>
                  <a:pt x="727" y="409"/>
                </a:lnTo>
                <a:lnTo>
                  <a:pt x="727" y="409"/>
                </a:lnTo>
                <a:lnTo>
                  <a:pt x="734" y="406"/>
                </a:lnTo>
                <a:lnTo>
                  <a:pt x="739" y="401"/>
                </a:lnTo>
                <a:lnTo>
                  <a:pt x="744" y="396"/>
                </a:lnTo>
                <a:lnTo>
                  <a:pt x="744" y="396"/>
                </a:lnTo>
                <a:lnTo>
                  <a:pt x="753" y="481"/>
                </a:lnTo>
                <a:lnTo>
                  <a:pt x="753" y="481"/>
                </a:lnTo>
                <a:lnTo>
                  <a:pt x="749" y="489"/>
                </a:lnTo>
                <a:lnTo>
                  <a:pt x="739" y="504"/>
                </a:lnTo>
                <a:lnTo>
                  <a:pt x="724" y="531"/>
                </a:lnTo>
                <a:lnTo>
                  <a:pt x="724" y="531"/>
                </a:lnTo>
                <a:lnTo>
                  <a:pt x="719" y="538"/>
                </a:lnTo>
                <a:lnTo>
                  <a:pt x="713" y="545"/>
                </a:lnTo>
                <a:lnTo>
                  <a:pt x="707" y="552"/>
                </a:lnTo>
                <a:lnTo>
                  <a:pt x="703" y="557"/>
                </a:lnTo>
                <a:lnTo>
                  <a:pt x="703" y="557"/>
                </a:lnTo>
                <a:lnTo>
                  <a:pt x="705" y="560"/>
                </a:lnTo>
                <a:lnTo>
                  <a:pt x="709" y="565"/>
                </a:lnTo>
                <a:lnTo>
                  <a:pt x="714" y="570"/>
                </a:lnTo>
                <a:lnTo>
                  <a:pt x="714" y="570"/>
                </a:lnTo>
                <a:lnTo>
                  <a:pt x="675" y="596"/>
                </a:lnTo>
                <a:lnTo>
                  <a:pt x="645" y="616"/>
                </a:lnTo>
                <a:lnTo>
                  <a:pt x="624" y="631"/>
                </a:lnTo>
                <a:lnTo>
                  <a:pt x="624" y="631"/>
                </a:lnTo>
                <a:lnTo>
                  <a:pt x="608" y="644"/>
                </a:lnTo>
                <a:lnTo>
                  <a:pt x="587" y="663"/>
                </a:lnTo>
                <a:lnTo>
                  <a:pt x="568" y="680"/>
                </a:lnTo>
                <a:lnTo>
                  <a:pt x="563" y="688"/>
                </a:lnTo>
                <a:lnTo>
                  <a:pt x="561" y="693"/>
                </a:lnTo>
                <a:lnTo>
                  <a:pt x="561" y="693"/>
                </a:lnTo>
                <a:lnTo>
                  <a:pt x="558" y="697"/>
                </a:lnTo>
                <a:lnTo>
                  <a:pt x="556" y="704"/>
                </a:lnTo>
                <a:lnTo>
                  <a:pt x="546" y="720"/>
                </a:lnTo>
                <a:lnTo>
                  <a:pt x="537" y="737"/>
                </a:lnTo>
                <a:lnTo>
                  <a:pt x="533" y="745"/>
                </a:lnTo>
                <a:lnTo>
                  <a:pt x="532" y="751"/>
                </a:lnTo>
                <a:lnTo>
                  <a:pt x="532" y="751"/>
                </a:lnTo>
                <a:lnTo>
                  <a:pt x="528" y="780"/>
                </a:lnTo>
                <a:lnTo>
                  <a:pt x="527" y="797"/>
                </a:lnTo>
                <a:lnTo>
                  <a:pt x="403" y="719"/>
                </a:lnTo>
                <a:lnTo>
                  <a:pt x="403" y="719"/>
                </a:lnTo>
                <a:lnTo>
                  <a:pt x="417" y="690"/>
                </a:lnTo>
                <a:lnTo>
                  <a:pt x="417" y="690"/>
                </a:lnTo>
                <a:lnTo>
                  <a:pt x="417" y="689"/>
                </a:lnTo>
                <a:lnTo>
                  <a:pt x="416" y="688"/>
                </a:lnTo>
                <a:lnTo>
                  <a:pt x="414" y="684"/>
                </a:lnTo>
                <a:lnTo>
                  <a:pt x="417" y="680"/>
                </a:lnTo>
                <a:lnTo>
                  <a:pt x="417" y="680"/>
                </a:lnTo>
                <a:lnTo>
                  <a:pt x="427" y="659"/>
                </a:lnTo>
                <a:lnTo>
                  <a:pt x="427" y="659"/>
                </a:lnTo>
                <a:lnTo>
                  <a:pt x="429" y="648"/>
                </a:lnTo>
                <a:lnTo>
                  <a:pt x="433" y="628"/>
                </a:lnTo>
                <a:lnTo>
                  <a:pt x="437" y="601"/>
                </a:lnTo>
                <a:lnTo>
                  <a:pt x="437" y="601"/>
                </a:lnTo>
                <a:lnTo>
                  <a:pt x="438" y="595"/>
                </a:lnTo>
                <a:lnTo>
                  <a:pt x="439" y="585"/>
                </a:lnTo>
                <a:lnTo>
                  <a:pt x="439" y="585"/>
                </a:lnTo>
                <a:lnTo>
                  <a:pt x="439" y="581"/>
                </a:lnTo>
                <a:lnTo>
                  <a:pt x="438" y="575"/>
                </a:lnTo>
                <a:lnTo>
                  <a:pt x="434" y="567"/>
                </a:lnTo>
                <a:lnTo>
                  <a:pt x="434" y="567"/>
                </a:lnTo>
                <a:lnTo>
                  <a:pt x="439" y="566"/>
                </a:lnTo>
                <a:lnTo>
                  <a:pt x="444" y="565"/>
                </a:lnTo>
                <a:lnTo>
                  <a:pt x="450" y="565"/>
                </a:lnTo>
                <a:lnTo>
                  <a:pt x="450" y="565"/>
                </a:lnTo>
                <a:lnTo>
                  <a:pt x="460" y="565"/>
                </a:lnTo>
                <a:lnTo>
                  <a:pt x="463" y="565"/>
                </a:lnTo>
                <a:lnTo>
                  <a:pt x="465" y="562"/>
                </a:lnTo>
                <a:lnTo>
                  <a:pt x="465" y="562"/>
                </a:lnTo>
                <a:lnTo>
                  <a:pt x="476" y="551"/>
                </a:lnTo>
                <a:lnTo>
                  <a:pt x="485" y="543"/>
                </a:lnTo>
                <a:lnTo>
                  <a:pt x="499" y="534"/>
                </a:lnTo>
                <a:lnTo>
                  <a:pt x="499" y="534"/>
                </a:lnTo>
                <a:lnTo>
                  <a:pt x="539" y="509"/>
                </a:lnTo>
                <a:lnTo>
                  <a:pt x="578" y="488"/>
                </a:lnTo>
                <a:lnTo>
                  <a:pt x="578" y="488"/>
                </a:lnTo>
                <a:lnTo>
                  <a:pt x="596" y="474"/>
                </a:lnTo>
                <a:lnTo>
                  <a:pt x="622" y="455"/>
                </a:lnTo>
                <a:lnTo>
                  <a:pt x="646" y="435"/>
                </a:lnTo>
                <a:lnTo>
                  <a:pt x="657" y="424"/>
                </a:lnTo>
                <a:lnTo>
                  <a:pt x="657" y="424"/>
                </a:lnTo>
                <a:lnTo>
                  <a:pt x="670" y="412"/>
                </a:lnTo>
                <a:lnTo>
                  <a:pt x="681" y="404"/>
                </a:lnTo>
                <a:lnTo>
                  <a:pt x="681" y="404"/>
                </a:lnTo>
                <a:lnTo>
                  <a:pt x="686" y="400"/>
                </a:lnTo>
                <a:lnTo>
                  <a:pt x="692" y="398"/>
                </a:lnTo>
                <a:lnTo>
                  <a:pt x="696" y="398"/>
                </a:lnTo>
                <a:lnTo>
                  <a:pt x="698" y="399"/>
                </a:lnTo>
                <a:lnTo>
                  <a:pt x="698" y="399"/>
                </a:lnTo>
                <a:close/>
                <a:moveTo>
                  <a:pt x="401" y="733"/>
                </a:moveTo>
                <a:lnTo>
                  <a:pt x="522" y="820"/>
                </a:lnTo>
                <a:lnTo>
                  <a:pt x="522" y="820"/>
                </a:lnTo>
                <a:lnTo>
                  <a:pt x="527" y="852"/>
                </a:lnTo>
                <a:lnTo>
                  <a:pt x="534" y="887"/>
                </a:lnTo>
                <a:lnTo>
                  <a:pt x="534" y="887"/>
                </a:lnTo>
                <a:lnTo>
                  <a:pt x="513" y="866"/>
                </a:lnTo>
                <a:lnTo>
                  <a:pt x="465" y="818"/>
                </a:lnTo>
                <a:lnTo>
                  <a:pt x="417" y="767"/>
                </a:lnTo>
                <a:lnTo>
                  <a:pt x="402" y="751"/>
                </a:lnTo>
                <a:lnTo>
                  <a:pt x="396" y="743"/>
                </a:lnTo>
                <a:lnTo>
                  <a:pt x="396" y="743"/>
                </a:lnTo>
                <a:lnTo>
                  <a:pt x="401" y="733"/>
                </a:lnTo>
                <a:lnTo>
                  <a:pt x="401" y="733"/>
                </a:lnTo>
                <a:close/>
                <a:moveTo>
                  <a:pt x="854" y="885"/>
                </a:moveTo>
                <a:lnTo>
                  <a:pt x="937" y="960"/>
                </a:lnTo>
                <a:lnTo>
                  <a:pt x="937" y="960"/>
                </a:lnTo>
                <a:lnTo>
                  <a:pt x="873" y="971"/>
                </a:lnTo>
                <a:lnTo>
                  <a:pt x="873" y="971"/>
                </a:lnTo>
                <a:lnTo>
                  <a:pt x="862" y="971"/>
                </a:lnTo>
                <a:lnTo>
                  <a:pt x="860" y="971"/>
                </a:lnTo>
                <a:lnTo>
                  <a:pt x="860" y="969"/>
                </a:lnTo>
                <a:lnTo>
                  <a:pt x="860" y="969"/>
                </a:lnTo>
                <a:lnTo>
                  <a:pt x="859" y="965"/>
                </a:lnTo>
                <a:lnTo>
                  <a:pt x="857" y="964"/>
                </a:lnTo>
                <a:lnTo>
                  <a:pt x="852" y="960"/>
                </a:lnTo>
                <a:lnTo>
                  <a:pt x="852" y="960"/>
                </a:lnTo>
                <a:lnTo>
                  <a:pt x="843" y="953"/>
                </a:lnTo>
                <a:lnTo>
                  <a:pt x="838" y="947"/>
                </a:lnTo>
                <a:lnTo>
                  <a:pt x="834" y="940"/>
                </a:lnTo>
                <a:lnTo>
                  <a:pt x="834" y="940"/>
                </a:lnTo>
                <a:lnTo>
                  <a:pt x="832" y="933"/>
                </a:lnTo>
                <a:lnTo>
                  <a:pt x="832" y="925"/>
                </a:lnTo>
                <a:lnTo>
                  <a:pt x="832" y="919"/>
                </a:lnTo>
                <a:lnTo>
                  <a:pt x="854" y="885"/>
                </a:lnTo>
                <a:close/>
                <a:moveTo>
                  <a:pt x="870" y="849"/>
                </a:moveTo>
                <a:lnTo>
                  <a:pt x="870" y="849"/>
                </a:lnTo>
                <a:lnTo>
                  <a:pt x="876" y="845"/>
                </a:lnTo>
                <a:lnTo>
                  <a:pt x="893" y="834"/>
                </a:lnTo>
                <a:lnTo>
                  <a:pt x="902" y="826"/>
                </a:lnTo>
                <a:lnTo>
                  <a:pt x="915" y="820"/>
                </a:lnTo>
                <a:lnTo>
                  <a:pt x="929" y="815"/>
                </a:lnTo>
                <a:lnTo>
                  <a:pt x="942" y="810"/>
                </a:lnTo>
                <a:lnTo>
                  <a:pt x="942" y="810"/>
                </a:lnTo>
                <a:lnTo>
                  <a:pt x="963" y="805"/>
                </a:lnTo>
                <a:lnTo>
                  <a:pt x="982" y="803"/>
                </a:lnTo>
                <a:lnTo>
                  <a:pt x="1004" y="802"/>
                </a:lnTo>
                <a:lnTo>
                  <a:pt x="1016" y="803"/>
                </a:lnTo>
                <a:lnTo>
                  <a:pt x="1029" y="804"/>
                </a:lnTo>
                <a:lnTo>
                  <a:pt x="1042" y="807"/>
                </a:lnTo>
                <a:lnTo>
                  <a:pt x="1057" y="810"/>
                </a:lnTo>
                <a:lnTo>
                  <a:pt x="1073" y="814"/>
                </a:lnTo>
                <a:lnTo>
                  <a:pt x="1088" y="820"/>
                </a:lnTo>
                <a:lnTo>
                  <a:pt x="1104" y="829"/>
                </a:lnTo>
                <a:lnTo>
                  <a:pt x="1122" y="837"/>
                </a:lnTo>
                <a:lnTo>
                  <a:pt x="1122" y="837"/>
                </a:lnTo>
                <a:lnTo>
                  <a:pt x="1137" y="850"/>
                </a:lnTo>
                <a:lnTo>
                  <a:pt x="1150" y="862"/>
                </a:lnTo>
                <a:lnTo>
                  <a:pt x="1163" y="876"/>
                </a:lnTo>
                <a:lnTo>
                  <a:pt x="1173" y="890"/>
                </a:lnTo>
                <a:lnTo>
                  <a:pt x="1181" y="904"/>
                </a:lnTo>
                <a:lnTo>
                  <a:pt x="1189" y="919"/>
                </a:lnTo>
                <a:lnTo>
                  <a:pt x="1195" y="934"/>
                </a:lnTo>
                <a:lnTo>
                  <a:pt x="1200" y="949"/>
                </a:lnTo>
                <a:lnTo>
                  <a:pt x="1206" y="975"/>
                </a:lnTo>
                <a:lnTo>
                  <a:pt x="1210" y="997"/>
                </a:lnTo>
                <a:lnTo>
                  <a:pt x="1211" y="1011"/>
                </a:lnTo>
                <a:lnTo>
                  <a:pt x="1211" y="1017"/>
                </a:lnTo>
                <a:lnTo>
                  <a:pt x="1091" y="1017"/>
                </a:lnTo>
                <a:lnTo>
                  <a:pt x="1091" y="1017"/>
                </a:lnTo>
                <a:lnTo>
                  <a:pt x="1090" y="1016"/>
                </a:lnTo>
                <a:lnTo>
                  <a:pt x="1088" y="1012"/>
                </a:lnTo>
                <a:lnTo>
                  <a:pt x="1088" y="1012"/>
                </a:lnTo>
                <a:lnTo>
                  <a:pt x="1086" y="1010"/>
                </a:lnTo>
                <a:lnTo>
                  <a:pt x="1082" y="1009"/>
                </a:lnTo>
                <a:lnTo>
                  <a:pt x="1070" y="1005"/>
                </a:lnTo>
                <a:lnTo>
                  <a:pt x="1052" y="1001"/>
                </a:lnTo>
                <a:lnTo>
                  <a:pt x="1052" y="1001"/>
                </a:lnTo>
                <a:lnTo>
                  <a:pt x="1050" y="997"/>
                </a:lnTo>
                <a:lnTo>
                  <a:pt x="1047" y="991"/>
                </a:lnTo>
                <a:lnTo>
                  <a:pt x="1044" y="985"/>
                </a:lnTo>
                <a:lnTo>
                  <a:pt x="1038" y="979"/>
                </a:lnTo>
                <a:lnTo>
                  <a:pt x="1030" y="971"/>
                </a:lnTo>
                <a:lnTo>
                  <a:pt x="1020" y="964"/>
                </a:lnTo>
                <a:lnTo>
                  <a:pt x="1009" y="958"/>
                </a:lnTo>
                <a:lnTo>
                  <a:pt x="1009" y="958"/>
                </a:lnTo>
                <a:lnTo>
                  <a:pt x="997" y="954"/>
                </a:lnTo>
                <a:lnTo>
                  <a:pt x="989" y="952"/>
                </a:lnTo>
                <a:lnTo>
                  <a:pt x="984" y="952"/>
                </a:lnTo>
                <a:lnTo>
                  <a:pt x="982" y="953"/>
                </a:lnTo>
                <a:lnTo>
                  <a:pt x="981" y="954"/>
                </a:lnTo>
                <a:lnTo>
                  <a:pt x="979" y="956"/>
                </a:lnTo>
                <a:lnTo>
                  <a:pt x="981" y="958"/>
                </a:lnTo>
                <a:lnTo>
                  <a:pt x="870" y="849"/>
                </a:lnTo>
                <a:close/>
                <a:moveTo>
                  <a:pt x="798" y="1048"/>
                </a:moveTo>
                <a:lnTo>
                  <a:pt x="914" y="1035"/>
                </a:lnTo>
                <a:lnTo>
                  <a:pt x="950" y="1032"/>
                </a:lnTo>
                <a:lnTo>
                  <a:pt x="950" y="1032"/>
                </a:lnTo>
                <a:lnTo>
                  <a:pt x="950" y="1035"/>
                </a:lnTo>
                <a:lnTo>
                  <a:pt x="950" y="1039"/>
                </a:lnTo>
                <a:lnTo>
                  <a:pt x="951" y="1047"/>
                </a:lnTo>
                <a:lnTo>
                  <a:pt x="952" y="1049"/>
                </a:lnTo>
                <a:lnTo>
                  <a:pt x="955" y="1053"/>
                </a:lnTo>
                <a:lnTo>
                  <a:pt x="955" y="1053"/>
                </a:lnTo>
                <a:lnTo>
                  <a:pt x="963" y="1058"/>
                </a:lnTo>
                <a:lnTo>
                  <a:pt x="973" y="1063"/>
                </a:lnTo>
                <a:lnTo>
                  <a:pt x="986" y="1068"/>
                </a:lnTo>
                <a:lnTo>
                  <a:pt x="990" y="1073"/>
                </a:lnTo>
                <a:lnTo>
                  <a:pt x="990" y="1073"/>
                </a:lnTo>
                <a:lnTo>
                  <a:pt x="993" y="1075"/>
                </a:lnTo>
                <a:lnTo>
                  <a:pt x="998" y="1077"/>
                </a:lnTo>
                <a:lnTo>
                  <a:pt x="1004" y="1078"/>
                </a:lnTo>
                <a:lnTo>
                  <a:pt x="1012" y="1078"/>
                </a:lnTo>
                <a:lnTo>
                  <a:pt x="1012" y="1078"/>
                </a:lnTo>
                <a:lnTo>
                  <a:pt x="1019" y="1078"/>
                </a:lnTo>
                <a:lnTo>
                  <a:pt x="1028" y="1075"/>
                </a:lnTo>
                <a:lnTo>
                  <a:pt x="1036" y="1073"/>
                </a:lnTo>
                <a:lnTo>
                  <a:pt x="1036" y="1073"/>
                </a:lnTo>
                <a:lnTo>
                  <a:pt x="1041" y="1078"/>
                </a:lnTo>
                <a:lnTo>
                  <a:pt x="1047" y="1082"/>
                </a:lnTo>
                <a:lnTo>
                  <a:pt x="1055" y="1083"/>
                </a:lnTo>
                <a:lnTo>
                  <a:pt x="1055" y="1083"/>
                </a:lnTo>
                <a:lnTo>
                  <a:pt x="1059" y="1083"/>
                </a:lnTo>
                <a:lnTo>
                  <a:pt x="1061" y="1082"/>
                </a:lnTo>
                <a:lnTo>
                  <a:pt x="1064" y="1079"/>
                </a:lnTo>
                <a:lnTo>
                  <a:pt x="1066" y="1077"/>
                </a:lnTo>
                <a:lnTo>
                  <a:pt x="1067" y="1070"/>
                </a:lnTo>
                <a:lnTo>
                  <a:pt x="1067" y="1066"/>
                </a:lnTo>
                <a:lnTo>
                  <a:pt x="1067" y="1066"/>
                </a:lnTo>
                <a:lnTo>
                  <a:pt x="1067" y="1064"/>
                </a:lnTo>
                <a:lnTo>
                  <a:pt x="1069" y="1062"/>
                </a:lnTo>
                <a:lnTo>
                  <a:pt x="1072" y="1058"/>
                </a:lnTo>
                <a:lnTo>
                  <a:pt x="1075" y="1053"/>
                </a:lnTo>
                <a:lnTo>
                  <a:pt x="1075" y="1052"/>
                </a:lnTo>
                <a:lnTo>
                  <a:pt x="1072" y="1051"/>
                </a:lnTo>
                <a:lnTo>
                  <a:pt x="1072" y="1051"/>
                </a:lnTo>
                <a:lnTo>
                  <a:pt x="1069" y="1048"/>
                </a:lnTo>
                <a:lnTo>
                  <a:pt x="1067" y="1047"/>
                </a:lnTo>
                <a:lnTo>
                  <a:pt x="1066" y="1046"/>
                </a:lnTo>
                <a:lnTo>
                  <a:pt x="1062" y="1046"/>
                </a:lnTo>
                <a:lnTo>
                  <a:pt x="1062" y="1046"/>
                </a:lnTo>
                <a:lnTo>
                  <a:pt x="1060" y="1044"/>
                </a:lnTo>
                <a:lnTo>
                  <a:pt x="1057" y="1043"/>
                </a:lnTo>
                <a:lnTo>
                  <a:pt x="1054" y="1039"/>
                </a:lnTo>
                <a:lnTo>
                  <a:pt x="1052" y="1035"/>
                </a:lnTo>
                <a:lnTo>
                  <a:pt x="1052" y="1035"/>
                </a:lnTo>
                <a:lnTo>
                  <a:pt x="1054" y="1031"/>
                </a:lnTo>
                <a:lnTo>
                  <a:pt x="1056" y="1028"/>
                </a:lnTo>
                <a:lnTo>
                  <a:pt x="1057" y="1027"/>
                </a:lnTo>
                <a:lnTo>
                  <a:pt x="1057" y="1027"/>
                </a:lnTo>
                <a:lnTo>
                  <a:pt x="1132" y="1030"/>
                </a:lnTo>
                <a:lnTo>
                  <a:pt x="1206" y="1032"/>
                </a:lnTo>
                <a:lnTo>
                  <a:pt x="1206" y="1032"/>
                </a:lnTo>
                <a:lnTo>
                  <a:pt x="1202" y="1048"/>
                </a:lnTo>
                <a:lnTo>
                  <a:pt x="1197" y="1066"/>
                </a:lnTo>
                <a:lnTo>
                  <a:pt x="1190" y="1087"/>
                </a:lnTo>
                <a:lnTo>
                  <a:pt x="1179" y="1109"/>
                </a:lnTo>
                <a:lnTo>
                  <a:pt x="1173" y="1120"/>
                </a:lnTo>
                <a:lnTo>
                  <a:pt x="1165" y="1131"/>
                </a:lnTo>
                <a:lnTo>
                  <a:pt x="1156" y="1142"/>
                </a:lnTo>
                <a:lnTo>
                  <a:pt x="1147" y="1152"/>
                </a:lnTo>
                <a:lnTo>
                  <a:pt x="1135" y="1162"/>
                </a:lnTo>
                <a:lnTo>
                  <a:pt x="1124" y="1171"/>
                </a:lnTo>
                <a:lnTo>
                  <a:pt x="1124" y="1171"/>
                </a:lnTo>
                <a:lnTo>
                  <a:pt x="1111" y="1177"/>
                </a:lnTo>
                <a:lnTo>
                  <a:pt x="1098" y="1184"/>
                </a:lnTo>
                <a:lnTo>
                  <a:pt x="1085" y="1191"/>
                </a:lnTo>
                <a:lnTo>
                  <a:pt x="1072" y="1196"/>
                </a:lnTo>
                <a:lnTo>
                  <a:pt x="1057" y="1199"/>
                </a:lnTo>
                <a:lnTo>
                  <a:pt x="1044" y="1203"/>
                </a:lnTo>
                <a:lnTo>
                  <a:pt x="1030" y="1206"/>
                </a:lnTo>
                <a:lnTo>
                  <a:pt x="1015" y="1207"/>
                </a:lnTo>
                <a:lnTo>
                  <a:pt x="1000" y="1208"/>
                </a:lnTo>
                <a:lnTo>
                  <a:pt x="986" y="1208"/>
                </a:lnTo>
                <a:lnTo>
                  <a:pt x="971" y="1207"/>
                </a:lnTo>
                <a:lnTo>
                  <a:pt x="956" y="1204"/>
                </a:lnTo>
                <a:lnTo>
                  <a:pt x="941" y="1201"/>
                </a:lnTo>
                <a:lnTo>
                  <a:pt x="925" y="1196"/>
                </a:lnTo>
                <a:lnTo>
                  <a:pt x="909" y="1191"/>
                </a:lnTo>
                <a:lnTo>
                  <a:pt x="893" y="1183"/>
                </a:lnTo>
                <a:lnTo>
                  <a:pt x="893" y="1183"/>
                </a:lnTo>
                <a:lnTo>
                  <a:pt x="878" y="1175"/>
                </a:lnTo>
                <a:lnTo>
                  <a:pt x="864" y="1166"/>
                </a:lnTo>
                <a:lnTo>
                  <a:pt x="853" y="1156"/>
                </a:lnTo>
                <a:lnTo>
                  <a:pt x="842" y="1145"/>
                </a:lnTo>
                <a:lnTo>
                  <a:pt x="833" y="1134"/>
                </a:lnTo>
                <a:lnTo>
                  <a:pt x="826" y="1123"/>
                </a:lnTo>
                <a:lnTo>
                  <a:pt x="819" y="1111"/>
                </a:lnTo>
                <a:lnTo>
                  <a:pt x="813" y="1100"/>
                </a:lnTo>
                <a:lnTo>
                  <a:pt x="806" y="1079"/>
                </a:lnTo>
                <a:lnTo>
                  <a:pt x="801" y="1063"/>
                </a:lnTo>
                <a:lnTo>
                  <a:pt x="798" y="1048"/>
                </a:lnTo>
                <a:lnTo>
                  <a:pt x="798" y="1048"/>
                </a:lnTo>
                <a:close/>
                <a:moveTo>
                  <a:pt x="798" y="688"/>
                </a:moveTo>
                <a:lnTo>
                  <a:pt x="736" y="833"/>
                </a:lnTo>
                <a:lnTo>
                  <a:pt x="736" y="833"/>
                </a:lnTo>
                <a:lnTo>
                  <a:pt x="715" y="799"/>
                </a:lnTo>
                <a:lnTo>
                  <a:pt x="701" y="776"/>
                </a:lnTo>
                <a:lnTo>
                  <a:pt x="697" y="768"/>
                </a:lnTo>
                <a:lnTo>
                  <a:pt x="696" y="764"/>
                </a:lnTo>
                <a:lnTo>
                  <a:pt x="696" y="764"/>
                </a:lnTo>
                <a:lnTo>
                  <a:pt x="698" y="761"/>
                </a:lnTo>
                <a:lnTo>
                  <a:pt x="701" y="756"/>
                </a:lnTo>
                <a:lnTo>
                  <a:pt x="703" y="751"/>
                </a:lnTo>
                <a:lnTo>
                  <a:pt x="709" y="746"/>
                </a:lnTo>
                <a:lnTo>
                  <a:pt x="709" y="746"/>
                </a:lnTo>
                <a:lnTo>
                  <a:pt x="718" y="738"/>
                </a:lnTo>
                <a:lnTo>
                  <a:pt x="727" y="728"/>
                </a:lnTo>
                <a:lnTo>
                  <a:pt x="727" y="728"/>
                </a:lnTo>
                <a:lnTo>
                  <a:pt x="732" y="721"/>
                </a:lnTo>
                <a:lnTo>
                  <a:pt x="735" y="714"/>
                </a:lnTo>
                <a:lnTo>
                  <a:pt x="739" y="707"/>
                </a:lnTo>
                <a:lnTo>
                  <a:pt x="741" y="706"/>
                </a:lnTo>
                <a:lnTo>
                  <a:pt x="744" y="705"/>
                </a:lnTo>
                <a:lnTo>
                  <a:pt x="744" y="705"/>
                </a:lnTo>
                <a:lnTo>
                  <a:pt x="756" y="702"/>
                </a:lnTo>
                <a:lnTo>
                  <a:pt x="775" y="696"/>
                </a:lnTo>
                <a:lnTo>
                  <a:pt x="798" y="688"/>
                </a:lnTo>
                <a:lnTo>
                  <a:pt x="798" y="688"/>
                </a:lnTo>
                <a:close/>
                <a:moveTo>
                  <a:pt x="786" y="805"/>
                </a:moveTo>
                <a:lnTo>
                  <a:pt x="786" y="805"/>
                </a:lnTo>
                <a:lnTo>
                  <a:pt x="791" y="811"/>
                </a:lnTo>
                <a:lnTo>
                  <a:pt x="803" y="826"/>
                </a:lnTo>
                <a:lnTo>
                  <a:pt x="818" y="849"/>
                </a:lnTo>
                <a:lnTo>
                  <a:pt x="788" y="890"/>
                </a:lnTo>
                <a:lnTo>
                  <a:pt x="788" y="890"/>
                </a:lnTo>
                <a:lnTo>
                  <a:pt x="785" y="881"/>
                </a:lnTo>
                <a:lnTo>
                  <a:pt x="777" y="868"/>
                </a:lnTo>
                <a:lnTo>
                  <a:pt x="777" y="868"/>
                </a:lnTo>
                <a:lnTo>
                  <a:pt x="775" y="866"/>
                </a:lnTo>
                <a:lnTo>
                  <a:pt x="771" y="865"/>
                </a:lnTo>
                <a:lnTo>
                  <a:pt x="765" y="864"/>
                </a:lnTo>
                <a:lnTo>
                  <a:pt x="765" y="864"/>
                </a:lnTo>
                <a:lnTo>
                  <a:pt x="764" y="861"/>
                </a:lnTo>
                <a:lnTo>
                  <a:pt x="761" y="857"/>
                </a:lnTo>
                <a:lnTo>
                  <a:pt x="760" y="851"/>
                </a:lnTo>
                <a:lnTo>
                  <a:pt x="760" y="851"/>
                </a:lnTo>
                <a:lnTo>
                  <a:pt x="772" y="828"/>
                </a:lnTo>
                <a:lnTo>
                  <a:pt x="781" y="811"/>
                </a:lnTo>
                <a:lnTo>
                  <a:pt x="786" y="805"/>
                </a:lnTo>
                <a:lnTo>
                  <a:pt x="786" y="805"/>
                </a:lnTo>
                <a:close/>
                <a:moveTo>
                  <a:pt x="350" y="866"/>
                </a:moveTo>
                <a:lnTo>
                  <a:pt x="350" y="866"/>
                </a:lnTo>
                <a:lnTo>
                  <a:pt x="357" y="872"/>
                </a:lnTo>
                <a:lnTo>
                  <a:pt x="366" y="878"/>
                </a:lnTo>
                <a:lnTo>
                  <a:pt x="375" y="888"/>
                </a:lnTo>
                <a:lnTo>
                  <a:pt x="386" y="901"/>
                </a:lnTo>
                <a:lnTo>
                  <a:pt x="396" y="914"/>
                </a:lnTo>
                <a:lnTo>
                  <a:pt x="406" y="932"/>
                </a:lnTo>
                <a:lnTo>
                  <a:pt x="411" y="940"/>
                </a:lnTo>
                <a:lnTo>
                  <a:pt x="414" y="950"/>
                </a:lnTo>
                <a:lnTo>
                  <a:pt x="414" y="950"/>
                </a:lnTo>
                <a:lnTo>
                  <a:pt x="419" y="971"/>
                </a:lnTo>
                <a:lnTo>
                  <a:pt x="422" y="992"/>
                </a:lnTo>
                <a:lnTo>
                  <a:pt x="423" y="1012"/>
                </a:lnTo>
                <a:lnTo>
                  <a:pt x="422" y="1032"/>
                </a:lnTo>
                <a:lnTo>
                  <a:pt x="419" y="1051"/>
                </a:lnTo>
                <a:lnTo>
                  <a:pt x="416" y="1068"/>
                </a:lnTo>
                <a:lnTo>
                  <a:pt x="413" y="1082"/>
                </a:lnTo>
                <a:lnTo>
                  <a:pt x="409" y="1094"/>
                </a:lnTo>
                <a:lnTo>
                  <a:pt x="409" y="1094"/>
                </a:lnTo>
                <a:lnTo>
                  <a:pt x="404" y="1105"/>
                </a:lnTo>
                <a:lnTo>
                  <a:pt x="397" y="1119"/>
                </a:lnTo>
                <a:lnTo>
                  <a:pt x="388" y="1134"/>
                </a:lnTo>
                <a:lnTo>
                  <a:pt x="377" y="1150"/>
                </a:lnTo>
                <a:lnTo>
                  <a:pt x="364" y="1165"/>
                </a:lnTo>
                <a:lnTo>
                  <a:pt x="347" y="1180"/>
                </a:lnTo>
                <a:lnTo>
                  <a:pt x="339" y="1186"/>
                </a:lnTo>
                <a:lnTo>
                  <a:pt x="329" y="1192"/>
                </a:lnTo>
                <a:lnTo>
                  <a:pt x="319" y="1197"/>
                </a:lnTo>
                <a:lnTo>
                  <a:pt x="309" y="1201"/>
                </a:lnTo>
                <a:lnTo>
                  <a:pt x="309" y="1201"/>
                </a:lnTo>
                <a:lnTo>
                  <a:pt x="285" y="1208"/>
                </a:lnTo>
                <a:lnTo>
                  <a:pt x="258" y="1213"/>
                </a:lnTo>
                <a:lnTo>
                  <a:pt x="245" y="1214"/>
                </a:lnTo>
                <a:lnTo>
                  <a:pt x="230" y="1215"/>
                </a:lnTo>
                <a:lnTo>
                  <a:pt x="214" y="1215"/>
                </a:lnTo>
                <a:lnTo>
                  <a:pt x="199" y="1214"/>
                </a:lnTo>
                <a:lnTo>
                  <a:pt x="184" y="1212"/>
                </a:lnTo>
                <a:lnTo>
                  <a:pt x="168" y="1209"/>
                </a:lnTo>
                <a:lnTo>
                  <a:pt x="153" y="1204"/>
                </a:lnTo>
                <a:lnTo>
                  <a:pt x="138" y="1199"/>
                </a:lnTo>
                <a:lnTo>
                  <a:pt x="124" y="1192"/>
                </a:lnTo>
                <a:lnTo>
                  <a:pt x="111" y="1183"/>
                </a:lnTo>
                <a:lnTo>
                  <a:pt x="98" y="1172"/>
                </a:lnTo>
                <a:lnTo>
                  <a:pt x="86" y="1160"/>
                </a:lnTo>
                <a:lnTo>
                  <a:pt x="86" y="1160"/>
                </a:lnTo>
                <a:lnTo>
                  <a:pt x="75" y="1146"/>
                </a:lnTo>
                <a:lnTo>
                  <a:pt x="66" y="1132"/>
                </a:lnTo>
                <a:lnTo>
                  <a:pt x="57" y="1116"/>
                </a:lnTo>
                <a:lnTo>
                  <a:pt x="50" y="1100"/>
                </a:lnTo>
                <a:lnTo>
                  <a:pt x="45" y="1084"/>
                </a:lnTo>
                <a:lnTo>
                  <a:pt x="40" y="1067"/>
                </a:lnTo>
                <a:lnTo>
                  <a:pt x="38" y="1049"/>
                </a:lnTo>
                <a:lnTo>
                  <a:pt x="35" y="1032"/>
                </a:lnTo>
                <a:lnTo>
                  <a:pt x="35" y="1015"/>
                </a:lnTo>
                <a:lnTo>
                  <a:pt x="35" y="997"/>
                </a:lnTo>
                <a:lnTo>
                  <a:pt x="38" y="980"/>
                </a:lnTo>
                <a:lnTo>
                  <a:pt x="40" y="964"/>
                </a:lnTo>
                <a:lnTo>
                  <a:pt x="45" y="947"/>
                </a:lnTo>
                <a:lnTo>
                  <a:pt x="50" y="932"/>
                </a:lnTo>
                <a:lnTo>
                  <a:pt x="57" y="917"/>
                </a:lnTo>
                <a:lnTo>
                  <a:pt x="65" y="902"/>
                </a:lnTo>
                <a:lnTo>
                  <a:pt x="65" y="902"/>
                </a:lnTo>
                <a:lnTo>
                  <a:pt x="75" y="890"/>
                </a:lnTo>
                <a:lnTo>
                  <a:pt x="85" y="877"/>
                </a:lnTo>
                <a:lnTo>
                  <a:pt x="96" y="867"/>
                </a:lnTo>
                <a:lnTo>
                  <a:pt x="108" y="859"/>
                </a:lnTo>
                <a:lnTo>
                  <a:pt x="119" y="851"/>
                </a:lnTo>
                <a:lnTo>
                  <a:pt x="132" y="844"/>
                </a:lnTo>
                <a:lnTo>
                  <a:pt x="144" y="839"/>
                </a:lnTo>
                <a:lnTo>
                  <a:pt x="155" y="834"/>
                </a:lnTo>
                <a:lnTo>
                  <a:pt x="178" y="826"/>
                </a:lnTo>
                <a:lnTo>
                  <a:pt x="195" y="823"/>
                </a:lnTo>
                <a:lnTo>
                  <a:pt x="211" y="820"/>
                </a:lnTo>
                <a:lnTo>
                  <a:pt x="211" y="820"/>
                </a:lnTo>
                <a:lnTo>
                  <a:pt x="212" y="845"/>
                </a:lnTo>
                <a:lnTo>
                  <a:pt x="214" y="887"/>
                </a:lnTo>
                <a:lnTo>
                  <a:pt x="214" y="887"/>
                </a:lnTo>
                <a:lnTo>
                  <a:pt x="212" y="954"/>
                </a:lnTo>
                <a:lnTo>
                  <a:pt x="209" y="1010"/>
                </a:lnTo>
                <a:lnTo>
                  <a:pt x="209" y="1010"/>
                </a:lnTo>
                <a:lnTo>
                  <a:pt x="207" y="1016"/>
                </a:lnTo>
                <a:lnTo>
                  <a:pt x="206" y="1025"/>
                </a:lnTo>
                <a:lnTo>
                  <a:pt x="206" y="1025"/>
                </a:lnTo>
                <a:lnTo>
                  <a:pt x="207" y="1031"/>
                </a:lnTo>
                <a:lnTo>
                  <a:pt x="207" y="1032"/>
                </a:lnTo>
                <a:lnTo>
                  <a:pt x="209" y="1032"/>
                </a:lnTo>
                <a:lnTo>
                  <a:pt x="211" y="1031"/>
                </a:lnTo>
                <a:lnTo>
                  <a:pt x="211" y="1030"/>
                </a:lnTo>
                <a:lnTo>
                  <a:pt x="211" y="1030"/>
                </a:lnTo>
                <a:lnTo>
                  <a:pt x="219" y="1036"/>
                </a:lnTo>
                <a:lnTo>
                  <a:pt x="225" y="1039"/>
                </a:lnTo>
                <a:lnTo>
                  <a:pt x="232" y="1042"/>
                </a:lnTo>
                <a:lnTo>
                  <a:pt x="232" y="1042"/>
                </a:lnTo>
                <a:lnTo>
                  <a:pt x="238" y="1043"/>
                </a:lnTo>
                <a:lnTo>
                  <a:pt x="245" y="1041"/>
                </a:lnTo>
                <a:lnTo>
                  <a:pt x="250" y="1037"/>
                </a:lnTo>
                <a:lnTo>
                  <a:pt x="252" y="1032"/>
                </a:lnTo>
                <a:lnTo>
                  <a:pt x="252" y="1032"/>
                </a:lnTo>
                <a:lnTo>
                  <a:pt x="254" y="1027"/>
                </a:lnTo>
                <a:lnTo>
                  <a:pt x="256" y="1021"/>
                </a:lnTo>
                <a:lnTo>
                  <a:pt x="256" y="1017"/>
                </a:lnTo>
                <a:lnTo>
                  <a:pt x="258" y="1015"/>
                </a:lnTo>
                <a:lnTo>
                  <a:pt x="258" y="1015"/>
                </a:lnTo>
                <a:lnTo>
                  <a:pt x="268" y="1002"/>
                </a:lnTo>
                <a:lnTo>
                  <a:pt x="292" y="975"/>
                </a:lnTo>
                <a:lnTo>
                  <a:pt x="315" y="943"/>
                </a:lnTo>
                <a:lnTo>
                  <a:pt x="325" y="927"/>
                </a:lnTo>
                <a:lnTo>
                  <a:pt x="333" y="914"/>
                </a:lnTo>
                <a:lnTo>
                  <a:pt x="333" y="914"/>
                </a:lnTo>
                <a:lnTo>
                  <a:pt x="345" y="880"/>
                </a:lnTo>
                <a:lnTo>
                  <a:pt x="350" y="866"/>
                </a:lnTo>
                <a:lnTo>
                  <a:pt x="350" y="866"/>
                </a:lnTo>
                <a:close/>
                <a:moveTo>
                  <a:pt x="242" y="846"/>
                </a:moveTo>
                <a:lnTo>
                  <a:pt x="242" y="846"/>
                </a:lnTo>
                <a:lnTo>
                  <a:pt x="243" y="845"/>
                </a:lnTo>
                <a:lnTo>
                  <a:pt x="247" y="844"/>
                </a:lnTo>
                <a:lnTo>
                  <a:pt x="252" y="844"/>
                </a:lnTo>
                <a:lnTo>
                  <a:pt x="252" y="844"/>
                </a:lnTo>
                <a:lnTo>
                  <a:pt x="263" y="849"/>
                </a:lnTo>
                <a:lnTo>
                  <a:pt x="263" y="849"/>
                </a:lnTo>
                <a:lnTo>
                  <a:pt x="266" y="850"/>
                </a:lnTo>
                <a:lnTo>
                  <a:pt x="269" y="850"/>
                </a:lnTo>
                <a:lnTo>
                  <a:pt x="273" y="849"/>
                </a:lnTo>
                <a:lnTo>
                  <a:pt x="276" y="854"/>
                </a:lnTo>
                <a:lnTo>
                  <a:pt x="276" y="861"/>
                </a:lnTo>
                <a:lnTo>
                  <a:pt x="276" y="868"/>
                </a:lnTo>
                <a:lnTo>
                  <a:pt x="276" y="868"/>
                </a:lnTo>
                <a:lnTo>
                  <a:pt x="283" y="872"/>
                </a:lnTo>
                <a:lnTo>
                  <a:pt x="289" y="873"/>
                </a:lnTo>
                <a:lnTo>
                  <a:pt x="293" y="873"/>
                </a:lnTo>
                <a:lnTo>
                  <a:pt x="293" y="873"/>
                </a:lnTo>
                <a:lnTo>
                  <a:pt x="294" y="872"/>
                </a:lnTo>
                <a:lnTo>
                  <a:pt x="295" y="870"/>
                </a:lnTo>
                <a:lnTo>
                  <a:pt x="295" y="864"/>
                </a:lnTo>
                <a:lnTo>
                  <a:pt x="293" y="854"/>
                </a:lnTo>
                <a:lnTo>
                  <a:pt x="293" y="854"/>
                </a:lnTo>
                <a:lnTo>
                  <a:pt x="293" y="852"/>
                </a:lnTo>
                <a:lnTo>
                  <a:pt x="294" y="851"/>
                </a:lnTo>
                <a:lnTo>
                  <a:pt x="302" y="846"/>
                </a:lnTo>
                <a:lnTo>
                  <a:pt x="302" y="846"/>
                </a:lnTo>
                <a:lnTo>
                  <a:pt x="307" y="842"/>
                </a:lnTo>
                <a:lnTo>
                  <a:pt x="307" y="844"/>
                </a:lnTo>
                <a:lnTo>
                  <a:pt x="329" y="854"/>
                </a:lnTo>
                <a:lnTo>
                  <a:pt x="329" y="854"/>
                </a:lnTo>
                <a:lnTo>
                  <a:pt x="329" y="859"/>
                </a:lnTo>
                <a:lnTo>
                  <a:pt x="325" y="873"/>
                </a:lnTo>
                <a:lnTo>
                  <a:pt x="321" y="885"/>
                </a:lnTo>
                <a:lnTo>
                  <a:pt x="316" y="897"/>
                </a:lnTo>
                <a:lnTo>
                  <a:pt x="310" y="912"/>
                </a:lnTo>
                <a:lnTo>
                  <a:pt x="302" y="928"/>
                </a:lnTo>
                <a:lnTo>
                  <a:pt x="302" y="928"/>
                </a:lnTo>
                <a:lnTo>
                  <a:pt x="290" y="944"/>
                </a:lnTo>
                <a:lnTo>
                  <a:pt x="278" y="960"/>
                </a:lnTo>
                <a:lnTo>
                  <a:pt x="264" y="975"/>
                </a:lnTo>
                <a:lnTo>
                  <a:pt x="252" y="987"/>
                </a:lnTo>
                <a:lnTo>
                  <a:pt x="231" y="1007"/>
                </a:lnTo>
                <a:lnTo>
                  <a:pt x="222" y="1015"/>
                </a:lnTo>
                <a:lnTo>
                  <a:pt x="227" y="878"/>
                </a:lnTo>
                <a:lnTo>
                  <a:pt x="235" y="871"/>
                </a:lnTo>
                <a:lnTo>
                  <a:pt x="235" y="871"/>
                </a:lnTo>
                <a:lnTo>
                  <a:pt x="237" y="870"/>
                </a:lnTo>
                <a:lnTo>
                  <a:pt x="240" y="866"/>
                </a:lnTo>
                <a:lnTo>
                  <a:pt x="240" y="866"/>
                </a:lnTo>
                <a:lnTo>
                  <a:pt x="242" y="856"/>
                </a:lnTo>
                <a:lnTo>
                  <a:pt x="242" y="846"/>
                </a:lnTo>
                <a:lnTo>
                  <a:pt x="242" y="846"/>
                </a:lnTo>
                <a:close/>
                <a:moveTo>
                  <a:pt x="335" y="738"/>
                </a:moveTo>
                <a:lnTo>
                  <a:pt x="335" y="759"/>
                </a:lnTo>
                <a:lnTo>
                  <a:pt x="335" y="759"/>
                </a:lnTo>
                <a:lnTo>
                  <a:pt x="333" y="761"/>
                </a:lnTo>
                <a:lnTo>
                  <a:pt x="330" y="762"/>
                </a:lnTo>
                <a:lnTo>
                  <a:pt x="329" y="764"/>
                </a:lnTo>
                <a:lnTo>
                  <a:pt x="329" y="764"/>
                </a:lnTo>
                <a:lnTo>
                  <a:pt x="329" y="769"/>
                </a:lnTo>
                <a:lnTo>
                  <a:pt x="329" y="772"/>
                </a:lnTo>
                <a:lnTo>
                  <a:pt x="329" y="774"/>
                </a:lnTo>
                <a:lnTo>
                  <a:pt x="329" y="774"/>
                </a:lnTo>
                <a:lnTo>
                  <a:pt x="330" y="778"/>
                </a:lnTo>
                <a:lnTo>
                  <a:pt x="330" y="780"/>
                </a:lnTo>
                <a:lnTo>
                  <a:pt x="329" y="782"/>
                </a:lnTo>
                <a:lnTo>
                  <a:pt x="329" y="782"/>
                </a:lnTo>
                <a:lnTo>
                  <a:pt x="328" y="783"/>
                </a:lnTo>
                <a:lnTo>
                  <a:pt x="326" y="783"/>
                </a:lnTo>
                <a:lnTo>
                  <a:pt x="325" y="783"/>
                </a:lnTo>
                <a:lnTo>
                  <a:pt x="324" y="787"/>
                </a:lnTo>
                <a:lnTo>
                  <a:pt x="324" y="787"/>
                </a:lnTo>
                <a:lnTo>
                  <a:pt x="324" y="794"/>
                </a:lnTo>
                <a:lnTo>
                  <a:pt x="324" y="797"/>
                </a:lnTo>
                <a:lnTo>
                  <a:pt x="324" y="797"/>
                </a:lnTo>
                <a:lnTo>
                  <a:pt x="324" y="799"/>
                </a:lnTo>
                <a:lnTo>
                  <a:pt x="324" y="802"/>
                </a:lnTo>
                <a:lnTo>
                  <a:pt x="321" y="805"/>
                </a:lnTo>
                <a:lnTo>
                  <a:pt x="321" y="805"/>
                </a:lnTo>
                <a:lnTo>
                  <a:pt x="320" y="807"/>
                </a:lnTo>
                <a:lnTo>
                  <a:pt x="318" y="809"/>
                </a:lnTo>
                <a:lnTo>
                  <a:pt x="314" y="810"/>
                </a:lnTo>
                <a:lnTo>
                  <a:pt x="314" y="810"/>
                </a:lnTo>
                <a:lnTo>
                  <a:pt x="304" y="805"/>
                </a:lnTo>
                <a:lnTo>
                  <a:pt x="293" y="800"/>
                </a:lnTo>
                <a:lnTo>
                  <a:pt x="280" y="797"/>
                </a:lnTo>
                <a:lnTo>
                  <a:pt x="280" y="797"/>
                </a:lnTo>
                <a:lnTo>
                  <a:pt x="257" y="793"/>
                </a:lnTo>
                <a:lnTo>
                  <a:pt x="247" y="792"/>
                </a:lnTo>
                <a:lnTo>
                  <a:pt x="250" y="787"/>
                </a:lnTo>
                <a:lnTo>
                  <a:pt x="290" y="787"/>
                </a:lnTo>
                <a:lnTo>
                  <a:pt x="290" y="787"/>
                </a:lnTo>
                <a:lnTo>
                  <a:pt x="302" y="787"/>
                </a:lnTo>
                <a:lnTo>
                  <a:pt x="304" y="787"/>
                </a:lnTo>
                <a:lnTo>
                  <a:pt x="304" y="784"/>
                </a:lnTo>
                <a:lnTo>
                  <a:pt x="304" y="784"/>
                </a:lnTo>
                <a:lnTo>
                  <a:pt x="304" y="774"/>
                </a:lnTo>
                <a:lnTo>
                  <a:pt x="304" y="767"/>
                </a:lnTo>
                <a:lnTo>
                  <a:pt x="304" y="767"/>
                </a:lnTo>
                <a:lnTo>
                  <a:pt x="307" y="764"/>
                </a:lnTo>
                <a:lnTo>
                  <a:pt x="314" y="759"/>
                </a:lnTo>
                <a:lnTo>
                  <a:pt x="314" y="759"/>
                </a:lnTo>
                <a:lnTo>
                  <a:pt x="319" y="752"/>
                </a:lnTo>
                <a:lnTo>
                  <a:pt x="323" y="743"/>
                </a:lnTo>
                <a:lnTo>
                  <a:pt x="326" y="733"/>
                </a:lnTo>
                <a:lnTo>
                  <a:pt x="335" y="738"/>
                </a:lnTo>
                <a:close/>
                <a:moveTo>
                  <a:pt x="683" y="928"/>
                </a:moveTo>
                <a:lnTo>
                  <a:pt x="693" y="938"/>
                </a:lnTo>
                <a:lnTo>
                  <a:pt x="688" y="948"/>
                </a:lnTo>
                <a:lnTo>
                  <a:pt x="688" y="948"/>
                </a:lnTo>
                <a:lnTo>
                  <a:pt x="677" y="947"/>
                </a:lnTo>
                <a:lnTo>
                  <a:pt x="668" y="945"/>
                </a:lnTo>
                <a:lnTo>
                  <a:pt x="660" y="945"/>
                </a:lnTo>
                <a:lnTo>
                  <a:pt x="660" y="945"/>
                </a:lnTo>
                <a:lnTo>
                  <a:pt x="652" y="947"/>
                </a:lnTo>
                <a:lnTo>
                  <a:pt x="644" y="949"/>
                </a:lnTo>
                <a:lnTo>
                  <a:pt x="635" y="953"/>
                </a:lnTo>
                <a:lnTo>
                  <a:pt x="635" y="919"/>
                </a:lnTo>
                <a:lnTo>
                  <a:pt x="640" y="914"/>
                </a:lnTo>
                <a:lnTo>
                  <a:pt x="650" y="923"/>
                </a:lnTo>
                <a:lnTo>
                  <a:pt x="650" y="923"/>
                </a:lnTo>
                <a:lnTo>
                  <a:pt x="657" y="925"/>
                </a:lnTo>
                <a:lnTo>
                  <a:pt x="657" y="925"/>
                </a:lnTo>
                <a:lnTo>
                  <a:pt x="665" y="927"/>
                </a:lnTo>
                <a:lnTo>
                  <a:pt x="667" y="928"/>
                </a:lnTo>
                <a:lnTo>
                  <a:pt x="683" y="928"/>
                </a:lnTo>
                <a:close/>
                <a:moveTo>
                  <a:pt x="765" y="976"/>
                </a:moveTo>
                <a:lnTo>
                  <a:pt x="765" y="976"/>
                </a:lnTo>
                <a:lnTo>
                  <a:pt x="765" y="976"/>
                </a:lnTo>
                <a:lnTo>
                  <a:pt x="766" y="976"/>
                </a:lnTo>
                <a:lnTo>
                  <a:pt x="766" y="979"/>
                </a:lnTo>
                <a:lnTo>
                  <a:pt x="765" y="986"/>
                </a:lnTo>
                <a:lnTo>
                  <a:pt x="765" y="986"/>
                </a:lnTo>
                <a:lnTo>
                  <a:pt x="760" y="1015"/>
                </a:lnTo>
                <a:lnTo>
                  <a:pt x="750" y="1007"/>
                </a:lnTo>
                <a:lnTo>
                  <a:pt x="750" y="1007"/>
                </a:lnTo>
                <a:lnTo>
                  <a:pt x="751" y="1005"/>
                </a:lnTo>
                <a:lnTo>
                  <a:pt x="754" y="1001"/>
                </a:lnTo>
                <a:lnTo>
                  <a:pt x="755" y="996"/>
                </a:lnTo>
                <a:lnTo>
                  <a:pt x="758" y="974"/>
                </a:lnTo>
                <a:lnTo>
                  <a:pt x="765" y="97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pptx826_自転車に乗る人のシルエット（４）</dc:title>
  <dc:subject>pptx826_自転車に乗る人のシルエット（４）</dc:subject>
  <dc:creator>Digipot.net</dc:creator>
  <dcterms:created xsi:type="dcterms:W3CDTF">2018-05-20T00:31:01Z</dcterms:created>
  <dcterms:modified xsi:type="dcterms:W3CDTF">2018-08-03T14:36:34Z</dcterms:modified>
</cp:coreProperties>
</file>